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66" r:id="rId3"/>
    <p:sldId id="267" r:id="rId4"/>
    <p:sldId id="268" r:id="rId5"/>
    <p:sldId id="257" r:id="rId6"/>
    <p:sldId id="259" r:id="rId7"/>
    <p:sldId id="261" r:id="rId8"/>
    <p:sldId id="262" r:id="rId9"/>
    <p:sldId id="263" r:id="rId10"/>
    <p:sldId id="264" r:id="rId11"/>
    <p:sldId id="265"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p:scale>
          <a:sx n="66" d="100"/>
          <a:sy n="66" d="100"/>
        </p:scale>
        <p:origin x="-636" y="-84"/>
      </p:cViewPr>
      <p:guideLst>
        <p:guide orient="horz" pos="2160"/>
        <p:guide pos="2880"/>
      </p:guideLst>
    </p:cSldViewPr>
  </p:slideViewPr>
  <p:notesTextViewPr>
    <p:cViewPr>
      <p:scale>
        <a:sx n="100" d="100"/>
        <a:sy n="100" d="100"/>
      </p:scale>
      <p:origin x="0" y="0"/>
    </p:cViewPr>
  </p:notesTextViewPr>
  <p:notesViewPr>
    <p:cSldViewPr snapToGrid="0">
      <p:cViewPr varScale="1">
        <p:scale>
          <a:sx n="92" d="100"/>
          <a:sy n="92" d="100"/>
        </p:scale>
        <p:origin x="373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63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4948C30-8D35-43E6-B9CA-529F4E333DE7}" type="slidenum">
              <a:rPr lang="en-US" altLang="en-US"/>
              <a:pPr/>
              <a:t>‹#›</a:t>
            </a:fld>
            <a:endParaRPr lang="en-US" altLang="en-US"/>
          </a:p>
        </p:txBody>
      </p:sp>
    </p:spTree>
    <p:extLst>
      <p:ext uri="{BB962C8B-B14F-4D97-AF65-F5344CB8AC3E}">
        <p14:creationId xmlns:p14="http://schemas.microsoft.com/office/powerpoint/2010/main" val="9493389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AAE300-9332-4AE9-AF39-76DD975E6BF6}" type="slidenum">
              <a:rPr lang="en-US" altLang="en-US"/>
              <a:pPr/>
              <a:t>1</a:t>
            </a:fld>
            <a:endParaRPr lang="en-US" altLang="en-US"/>
          </a:p>
        </p:txBody>
      </p:sp>
      <p:sp>
        <p:nvSpPr>
          <p:cNvPr id="28674" name="Rectangle 2"/>
          <p:cNvSpPr>
            <a:spLocks noRot="1" noChangeArrowheads="1" noTextEdit="1"/>
          </p:cNvSpPr>
          <p:nvPr>
            <p:ph type="sldImg"/>
          </p:nvPr>
        </p:nvSpPr>
        <p:spPr>
          <a:ln/>
        </p:spPr>
      </p:sp>
      <p:sp>
        <p:nvSpPr>
          <p:cNvPr id="28676"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endParaRPr lang="en-US" altLang="en-US"/>
          </a:p>
        </p:txBody>
      </p:sp>
    </p:spTree>
    <p:extLst>
      <p:ext uri="{BB962C8B-B14F-4D97-AF65-F5344CB8AC3E}">
        <p14:creationId xmlns:p14="http://schemas.microsoft.com/office/powerpoint/2010/main" val="1543957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234FD-5983-4593-A360-B2E7B240BF49}" type="slidenum">
              <a:rPr lang="en-US" altLang="en-US"/>
              <a:pPr/>
              <a:t>10</a:t>
            </a:fld>
            <a:endParaRPr lang="en-US"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ltLang="en-US"/>
              <a:t>As a comparison, this is to remind the students what the original plan was.</a:t>
            </a:r>
          </a:p>
        </p:txBody>
      </p:sp>
    </p:spTree>
    <p:extLst>
      <p:ext uri="{BB962C8B-B14F-4D97-AF65-F5344CB8AC3E}">
        <p14:creationId xmlns:p14="http://schemas.microsoft.com/office/powerpoint/2010/main" val="3663606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403967-0308-4525-B606-CA1F7896ABD2}" type="slidenum">
              <a:rPr lang="en-US" altLang="en-US"/>
              <a:pPr/>
              <a:t>11</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pPr>
              <a:buFontTx/>
              <a:buChar char="•"/>
            </a:pPr>
            <a:r>
              <a:rPr lang="en-US" altLang="en-US"/>
              <a:t>In reality, the AOP attack at Antietam became three separate attacks that shifted from north to south.</a:t>
            </a:r>
          </a:p>
          <a:p>
            <a:pPr>
              <a:buFontTx/>
              <a:buChar char="•"/>
            </a:pPr>
            <a:r>
              <a:rPr lang="en-US" altLang="en-US"/>
              <a:t>This shifting battle allowed Lee to also shift his forces from south to north to meet each new threat to his line.</a:t>
            </a:r>
          </a:p>
          <a:p>
            <a:pPr>
              <a:buFontTx/>
              <a:buChar char="•"/>
            </a:pPr>
            <a:r>
              <a:rPr lang="en-US" altLang="en-US"/>
              <a:t>And finally, due to the timidity of the AOP Cdr, the decisive units that could have given the Union a stunning victory, were never utilized.  </a:t>
            </a:r>
          </a:p>
        </p:txBody>
      </p:sp>
    </p:spTree>
    <p:extLst>
      <p:ext uri="{BB962C8B-B14F-4D97-AF65-F5344CB8AC3E}">
        <p14:creationId xmlns:p14="http://schemas.microsoft.com/office/powerpoint/2010/main" val="3565143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ECFA56-0859-4F2E-8008-D1744C762686}" type="slidenum">
              <a:rPr lang="en-US" altLang="en-US"/>
              <a:pPr/>
              <a:t>2</a:t>
            </a:fld>
            <a:endParaRPr lang="en-US" altLang="en-US"/>
          </a:p>
        </p:txBody>
      </p:sp>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p:txBody>
          <a:bodyPr/>
          <a:lstStyle/>
          <a:p>
            <a:pPr>
              <a:buFontTx/>
              <a:buChar char="•"/>
            </a:pPr>
            <a:r>
              <a:rPr lang="en-US" altLang="en-US" sz="1600"/>
              <a:t>4-9 Sept – Jackson and Longstreet crossed the Potomac and concentrated at Frederick while Stuart’s Cavalry conducted a Demonstration.  Stuart then crossed the Potomac to screen the army.  McClellan rapidly reorganized the Army or the Potomac (AOP) into three wings: Right – Burnside (IX and I Corps), Center – Sumner (II and XII Corp) and Left – Franklin (VI Corps) and moved to intercept Lee</a:t>
            </a:r>
          </a:p>
          <a:p>
            <a:pPr>
              <a:buFontTx/>
              <a:buChar char="•"/>
            </a:pPr>
            <a:r>
              <a:rPr lang="en-US" altLang="en-US" sz="1600"/>
              <a:t>Lee had crossed the Potomac in the face of the AOP and needed a more secure Line of Communication: the Shenandoah Valley.</a:t>
            </a:r>
          </a:p>
          <a:p>
            <a:pPr>
              <a:buFontTx/>
              <a:buChar char="•"/>
            </a:pPr>
            <a:r>
              <a:rPr lang="en-US" altLang="en-US" sz="1600"/>
              <a:t>However, Halleck had ordered the garrison at Harpers Ferry to remain.  This required Lee to change his plans.</a:t>
            </a:r>
          </a:p>
          <a:p>
            <a:endParaRPr lang="en-US" altLang="en-US" sz="1600"/>
          </a:p>
        </p:txBody>
      </p:sp>
    </p:spTree>
    <p:extLst>
      <p:ext uri="{BB962C8B-B14F-4D97-AF65-F5344CB8AC3E}">
        <p14:creationId xmlns:p14="http://schemas.microsoft.com/office/powerpoint/2010/main" val="891712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5837B7-189A-400E-A56E-2DD04E854CCE}" type="slidenum">
              <a:rPr lang="en-US" altLang="en-US"/>
              <a:pPr/>
              <a:t>3</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pPr>
              <a:buFontTx/>
              <a:buChar char="•"/>
            </a:pPr>
            <a:r>
              <a:rPr lang="en-US" altLang="en-US"/>
              <a:t>Thinking that McClellan would take a long time to reorganize and react to his invasion, Lee decided to divide his army to capture Harpers Ferry (HF).  </a:t>
            </a:r>
          </a:p>
          <a:p>
            <a:pPr>
              <a:buFontTx/>
              <a:buChar char="•"/>
            </a:pPr>
            <a:r>
              <a:rPr lang="en-US" altLang="en-US"/>
              <a:t>Lee then issued Special Order 191:</a:t>
            </a:r>
          </a:p>
          <a:p>
            <a:r>
              <a:rPr lang="en-US" altLang="en-US"/>
              <a:t>       </a:t>
            </a:r>
            <a:r>
              <a:rPr lang="en-US" altLang="en-US" u="sng"/>
              <a:t>Assault Force</a:t>
            </a:r>
            <a:r>
              <a:rPr lang="en-US" altLang="en-US"/>
              <a:t>:</a:t>
            </a:r>
          </a:p>
          <a:p>
            <a:pPr lvl="1">
              <a:buFont typeface="Wingdings" panose="05000000000000000000" pitchFamily="2" charset="2"/>
              <a:buNone/>
            </a:pPr>
            <a:r>
              <a:rPr lang="en-US" altLang="en-US"/>
              <a:t>- Jackson with 3 divisions (Lawton, A.P.Hill, J.R. Jones) moves via Williamsport to occupy Bolivar Heights</a:t>
            </a:r>
          </a:p>
          <a:p>
            <a:pPr lvl="1">
              <a:buFont typeface="Wingdings" panose="05000000000000000000" pitchFamily="2" charset="2"/>
              <a:buNone/>
            </a:pPr>
            <a:r>
              <a:rPr lang="en-US" altLang="en-US"/>
              <a:t>- McLaws with 2 divisions (his and Anderson) seizes Maryland Heights</a:t>
            </a:r>
          </a:p>
          <a:p>
            <a:pPr lvl="1">
              <a:buFontTx/>
              <a:buChar char="-"/>
            </a:pPr>
            <a:r>
              <a:rPr lang="en-US" altLang="en-US"/>
              <a:t> Walker seizes Loudon Heights.</a:t>
            </a:r>
          </a:p>
          <a:p>
            <a:r>
              <a:rPr lang="en-US" altLang="en-US"/>
              <a:t>        </a:t>
            </a:r>
            <a:r>
              <a:rPr lang="en-US" altLang="en-US" u="sng"/>
              <a:t>Security Force</a:t>
            </a:r>
            <a:r>
              <a:rPr lang="en-US" altLang="en-US"/>
              <a:t>:</a:t>
            </a:r>
          </a:p>
          <a:p>
            <a:pPr lvl="1"/>
            <a:r>
              <a:rPr lang="en-US" altLang="en-US"/>
              <a:t>- Longstreet with 2 divisions (Hood, D.R. Jones) screens North vic Boonsboro while D.H. Hill and Stuart defend the gaps of South Mountain.</a:t>
            </a:r>
          </a:p>
          <a:p>
            <a:pPr>
              <a:buFontTx/>
              <a:buChar char="•"/>
            </a:pPr>
            <a:r>
              <a:rPr lang="en-US" altLang="en-US"/>
              <a:t> 9-13 Sept: ANV Movement</a:t>
            </a:r>
          </a:p>
          <a:p>
            <a:pPr>
              <a:buFontTx/>
              <a:buChar char="•"/>
            </a:pPr>
            <a:r>
              <a:rPr lang="en-US" altLang="en-US"/>
              <a:t>After the initial deployment of Special Order 191, Lee got false intelligence reports of Union forces to the north, so he deployed Longstreet to Hagerstown to counter that threat, further splitting the ANV.</a:t>
            </a:r>
          </a:p>
          <a:p>
            <a:pPr>
              <a:buFontTx/>
              <a:buChar char="•"/>
            </a:pPr>
            <a:r>
              <a:rPr lang="en-US" altLang="en-US"/>
              <a:t>13 Sept – McClellan moved the AOP to Frederick. </a:t>
            </a:r>
          </a:p>
        </p:txBody>
      </p:sp>
    </p:spTree>
    <p:extLst>
      <p:ext uri="{BB962C8B-B14F-4D97-AF65-F5344CB8AC3E}">
        <p14:creationId xmlns:p14="http://schemas.microsoft.com/office/powerpoint/2010/main" val="3348423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0CF67-F9AF-4AFE-B912-C21D8A7FBBF7}" type="slidenum">
              <a:rPr lang="en-US" altLang="en-US"/>
              <a:pPr/>
              <a:t>4</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xfrm>
            <a:off x="296863" y="4343400"/>
            <a:ext cx="6315075" cy="4114800"/>
          </a:xfrm>
        </p:spPr>
        <p:txBody>
          <a:bodyPr/>
          <a:lstStyle/>
          <a:p>
            <a:pPr>
              <a:lnSpc>
                <a:spcPct val="90000"/>
              </a:lnSpc>
              <a:buFontTx/>
              <a:buChar char="•"/>
            </a:pPr>
            <a:r>
              <a:rPr lang="en-US" altLang="en-US" sz="1000"/>
              <a:t>13 Sept - At Frederick (Lee’s previous bivouac site), a soldier from XII Corps found a lost copy of Special Order 191 that detailed for McClellan the dispersion of the ANV.  His concentrated army had the opportunity to destroy the ANV in detail. But he delayed movement for 7 hours and through a southern sympathizer in McClellan’s HQ’s, Lee suspected that McClellan possessed the lost order and immediately began to pull his army back together. </a:t>
            </a:r>
          </a:p>
          <a:p>
            <a:pPr>
              <a:lnSpc>
                <a:spcPct val="90000"/>
              </a:lnSpc>
              <a:buFontTx/>
              <a:buChar char="•"/>
            </a:pPr>
            <a:r>
              <a:rPr lang="en-US" altLang="en-US" sz="1000"/>
              <a:t>14 Sept – 0900: IX Corps began attacking D.H. Hill at South Mountain.</a:t>
            </a:r>
          </a:p>
          <a:p>
            <a:pPr>
              <a:lnSpc>
                <a:spcPct val="90000"/>
              </a:lnSpc>
              <a:buFontTx/>
              <a:buChar char="•"/>
            </a:pPr>
            <a:r>
              <a:rPr lang="en-US" altLang="en-US" sz="1000"/>
              <a:t>14 Sept – 1400: VI Corps, ordered to take the southern gap at South Mountain (Franklin was to move south and relieve HF) ran into Stuart’s Cavalry and McLaws Division (who left Anderson back at HF).</a:t>
            </a:r>
          </a:p>
          <a:p>
            <a:pPr>
              <a:lnSpc>
                <a:spcPct val="90000"/>
              </a:lnSpc>
              <a:buFontTx/>
              <a:buChar char="•"/>
            </a:pPr>
            <a:r>
              <a:rPr lang="en-US" altLang="en-US" sz="1000"/>
              <a:t>14 Sept – 1600:  Burnside delayed his afternoon attack until I Corp could be brought up to conduct a simultaneous attack.  Longstreet took advantage of the lull to reinforce Hill. </a:t>
            </a:r>
          </a:p>
          <a:p>
            <a:pPr>
              <a:lnSpc>
                <a:spcPct val="90000"/>
              </a:lnSpc>
              <a:buFontTx/>
              <a:buChar char="•"/>
            </a:pPr>
            <a:r>
              <a:rPr lang="en-US" altLang="en-US" sz="1000"/>
              <a:t>McClellan had envisioned the Right Wing quickly moving through the South Mountain Gaps and both Right and Center Wings defeating the Confederates at Boonsboro (where he thought Longstreet was).   Thus the Center Wing closely followed the Right Wing, and the V Corps had been called from Washington to become the Army Reserve.</a:t>
            </a:r>
          </a:p>
          <a:p>
            <a:pPr>
              <a:lnSpc>
                <a:spcPct val="90000"/>
              </a:lnSpc>
              <a:buFontTx/>
              <a:buChar char="•"/>
            </a:pPr>
            <a:r>
              <a:rPr lang="en-US" altLang="en-US" sz="1000"/>
              <a:t>With his army divided, and the AOP reacting much faster than he expected, Lee withdrew westward and contemplated withdrawing to VA.  However, he delayed that decision when Jackson assured him of the probable fall of HF.  Lee finally decided to make a stand at Sharpsburg when HF fell on the 15</a:t>
            </a:r>
            <a:r>
              <a:rPr lang="en-US" altLang="en-US" sz="1000" baseline="30000"/>
              <a:t>th</a:t>
            </a:r>
            <a:r>
              <a:rPr lang="en-US" altLang="en-US" sz="1000"/>
              <a:t>.  </a:t>
            </a:r>
          </a:p>
          <a:p>
            <a:pPr>
              <a:lnSpc>
                <a:spcPct val="90000"/>
              </a:lnSpc>
              <a:buFontTx/>
              <a:buChar char="•"/>
            </a:pPr>
            <a:r>
              <a:rPr lang="en-US" altLang="en-US" sz="1000"/>
              <a:t>15 Sept – HF surrenders.  Jackson left A.P. Hill to process the surrender and moved to join Longstreet.</a:t>
            </a:r>
          </a:p>
          <a:p>
            <a:pPr>
              <a:lnSpc>
                <a:spcPct val="90000"/>
              </a:lnSpc>
              <a:buFontTx/>
              <a:buChar char="•"/>
            </a:pPr>
            <a:r>
              <a:rPr lang="en-US" altLang="en-US" sz="1000"/>
              <a:t>15-16 Sept – McClellan gathered his force and far outnumbered the enemy.  However, he spent much of this time with reconnaissance and planning while his army lay idle. (VI Corps is left at Rohrersville to cover Harpers Ferry)</a:t>
            </a:r>
          </a:p>
          <a:p>
            <a:pPr>
              <a:lnSpc>
                <a:spcPct val="90000"/>
              </a:lnSpc>
              <a:buFontTx/>
              <a:buChar char="•"/>
            </a:pPr>
            <a:r>
              <a:rPr lang="en-US" altLang="en-US" sz="1000"/>
              <a:t>16 Sept – ANV consolidated with the exception of three divisions. (Mclaws and Anderson joined the ANV in the early hours of the 17</a:t>
            </a:r>
            <a:r>
              <a:rPr lang="en-US" altLang="en-US" sz="1000" baseline="30000"/>
              <a:t>th</a:t>
            </a:r>
            <a:r>
              <a:rPr lang="en-US" altLang="en-US" sz="1000"/>
              <a:t> and A.P. Hill joined the army at a critical moment the afternoon of the 17</a:t>
            </a:r>
            <a:r>
              <a:rPr lang="en-US" altLang="en-US" sz="1000" baseline="30000"/>
              <a:t>th</a:t>
            </a:r>
            <a:r>
              <a:rPr lang="en-US" altLang="en-US" sz="1000"/>
              <a:t>)</a:t>
            </a:r>
          </a:p>
          <a:p>
            <a:pPr>
              <a:lnSpc>
                <a:spcPct val="90000"/>
              </a:lnSpc>
            </a:pPr>
            <a:r>
              <a:rPr lang="en-US" altLang="en-US" sz="1000"/>
              <a:t> </a:t>
            </a:r>
          </a:p>
        </p:txBody>
      </p:sp>
    </p:spTree>
    <p:extLst>
      <p:ext uri="{BB962C8B-B14F-4D97-AF65-F5344CB8AC3E}">
        <p14:creationId xmlns:p14="http://schemas.microsoft.com/office/powerpoint/2010/main" val="268368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44158-BE90-4EAF-ACD3-F28DFD800DAE}" type="slidenum">
              <a:rPr lang="en-US" altLang="en-US"/>
              <a:pPr/>
              <a:t>5</a:t>
            </a:fld>
            <a:endParaRPr lang="en-US" alt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McClellan’s Plan.  There is no written order, but from McClellan’s account after the battle:</a:t>
            </a:r>
          </a:p>
          <a:p>
            <a:r>
              <a:rPr lang="en-US" altLang="en-US"/>
              <a:t>“The design was to make the main attack upon the enemy’s left – at least to create a diversion in favor of the main attack, with the hope of something more by assailing the enemy’s right – and, as soon as one or both flank movements were fully successful, to attack their center with any reserve I might then have on hand.”</a:t>
            </a:r>
          </a:p>
          <a:p>
            <a:endParaRPr lang="en-US" altLang="en-US"/>
          </a:p>
          <a:p>
            <a:r>
              <a:rPr lang="en-US" altLang="en-US"/>
              <a:t>There are many flaws with this ‘after the fact’ statement, which is vague at best (which may say a lot for the actual execution of the battle)</a:t>
            </a:r>
          </a:p>
        </p:txBody>
      </p:sp>
    </p:spTree>
    <p:extLst>
      <p:ext uri="{BB962C8B-B14F-4D97-AF65-F5344CB8AC3E}">
        <p14:creationId xmlns:p14="http://schemas.microsoft.com/office/powerpoint/2010/main" val="111820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D4F21-7A0A-4764-8398-E0A4FC98200A}" type="slidenum">
              <a:rPr lang="en-US" altLang="en-US"/>
              <a:pPr/>
              <a:t>6</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pPr>
              <a:buFontTx/>
              <a:buChar char="•"/>
            </a:pPr>
            <a:r>
              <a:rPr lang="en-US" altLang="en-US"/>
              <a:t>AOP’s Initial Deployment: McClellan reorganized the Army from three wings, to two, but did not keep the Wing Command structure (Each corps commander was to answer directly to him).  The Right Wing was weighted with Hooker’s I Corps, Mansfield’s XII Corps, and Sumner’s II Corps.  The Left Wing only had Burnside’s IX Corps. (Burnside did not want to give up his title as Wing Cdr, so he kept Cox in place as the Corps Commander, and left the unnecessary command structure between the Corps and Army Cdr) Porter’s V Corps was designated the Army Reserve and Franklin’s Corps was moving from Rohrersville on the 17</a:t>
            </a:r>
            <a:r>
              <a:rPr lang="en-US" altLang="en-US" baseline="30000"/>
              <a:t>th</a:t>
            </a:r>
            <a:r>
              <a:rPr lang="en-US" altLang="en-US"/>
              <a:t> to link up with the AOP.</a:t>
            </a:r>
          </a:p>
          <a:p>
            <a:pPr>
              <a:buFontTx/>
              <a:buChar char="•"/>
            </a:pPr>
            <a:r>
              <a:rPr lang="en-US" altLang="en-US"/>
              <a:t>McLaws’ and Anderson’s divisions arrived in the early hours of the 17</a:t>
            </a:r>
            <a:r>
              <a:rPr lang="en-US" altLang="en-US" baseline="30000"/>
              <a:t>th</a:t>
            </a:r>
            <a:r>
              <a:rPr lang="en-US" altLang="en-US"/>
              <a:t> and were located in the rear of Longstreet’s Corp, resting from the Harpers Ferry march.</a:t>
            </a:r>
          </a:p>
          <a:p>
            <a:pPr>
              <a:buFontTx/>
              <a:buChar char="•"/>
            </a:pPr>
            <a:r>
              <a:rPr lang="en-US" altLang="en-US"/>
              <a:t>0630: Hooker attacked through the Cornfield – Lawton’s division was forced to the rear to regroup.</a:t>
            </a:r>
          </a:p>
          <a:p>
            <a:pPr>
              <a:buFontTx/>
              <a:buChar char="•"/>
            </a:pPr>
            <a:r>
              <a:rPr lang="en-US" altLang="en-US"/>
              <a:t>0700: Hood’s division counter-attacked Hooker’s Corps and both became spent.  Hooker withdrew to the north to regroup and was out of the fight.</a:t>
            </a:r>
          </a:p>
          <a:p>
            <a:pPr>
              <a:buFontTx/>
              <a:buChar char="•"/>
            </a:pPr>
            <a:endParaRPr lang="en-US" altLang="en-US"/>
          </a:p>
          <a:p>
            <a:endParaRPr lang="en-US" altLang="en-US"/>
          </a:p>
          <a:p>
            <a:endParaRPr lang="en-US" altLang="en-US"/>
          </a:p>
        </p:txBody>
      </p:sp>
    </p:spTree>
    <p:extLst>
      <p:ext uri="{BB962C8B-B14F-4D97-AF65-F5344CB8AC3E}">
        <p14:creationId xmlns:p14="http://schemas.microsoft.com/office/powerpoint/2010/main" val="2202977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177A99-6834-447A-A565-861A7AF3AF79}" type="slidenum">
              <a:rPr lang="en-US" altLang="en-US"/>
              <a:pPr/>
              <a:t>7</a:t>
            </a:fld>
            <a:endParaRPr lang="en-US" altLang="en-US"/>
          </a:p>
        </p:txBody>
      </p:sp>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pPr>
              <a:buFontTx/>
              <a:buChar char="•"/>
            </a:pPr>
            <a:r>
              <a:rPr lang="en-US" altLang="en-US"/>
              <a:t> D.H. Hill moved a portion of his division to support Hood’s broken line.</a:t>
            </a:r>
          </a:p>
          <a:p>
            <a:pPr>
              <a:buFontTx/>
              <a:buChar char="•"/>
            </a:pPr>
            <a:r>
              <a:rPr lang="en-US" altLang="en-US"/>
              <a:t>0800: Mansfield’s Corps entered the battle, but Mansfield was mortally wounded almost immediately (one of his division commanders, Williams, takes command).  The Corps attacked the same general area as Hooker, but the two divisions became separated. One division is broken and withdraws to Hooker’s Corp.  D. H. Hill fell back to a sunken road and reformed his division there (to become known as Bloody Lane) For both sides, the northern lines were broken and confused.</a:t>
            </a:r>
          </a:p>
          <a:p>
            <a:r>
              <a:rPr lang="en-US" altLang="en-US"/>
              <a:t> </a:t>
            </a:r>
          </a:p>
        </p:txBody>
      </p:sp>
    </p:spTree>
    <p:extLst>
      <p:ext uri="{BB962C8B-B14F-4D97-AF65-F5344CB8AC3E}">
        <p14:creationId xmlns:p14="http://schemas.microsoft.com/office/powerpoint/2010/main" val="2844880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85431-9D49-43A5-9EBD-49DD82A7F277}" type="slidenum">
              <a:rPr lang="en-US" altLang="en-US"/>
              <a:pPr/>
              <a:t>8</a:t>
            </a:fld>
            <a:endParaRPr lang="en-US" alt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pPr>
              <a:buFontTx/>
              <a:buChar char="•"/>
            </a:pPr>
            <a:r>
              <a:rPr lang="en-US" altLang="en-US"/>
              <a:t>0900: Sumner’s Corps deployed with two divisions.  The lead division (Sedgwick) moved into the West Wood in a very tight formation of three Bde Lines.  The following division (French), lost track of the lead division and drifted to the southwest, toward D.H. Hill’s new position. </a:t>
            </a:r>
          </a:p>
          <a:p>
            <a:pPr>
              <a:buFontTx/>
              <a:buChar char="•"/>
            </a:pPr>
            <a:r>
              <a:rPr lang="en-US" altLang="en-US"/>
              <a:t>Since the southern portion of his line was not engaged at this time, Lee shifted units north to reinforce Jackson’s broken lines. McLaws and Walkers divisions (and a portion of D.R. Jones) moved to the West Woods and were in a semi-circular ‘ambush’ position as Sedgwick’s Division emerged. They decimate his tightly packed division from the front and flank.</a:t>
            </a:r>
          </a:p>
          <a:p>
            <a:pPr>
              <a:buFontTx/>
              <a:buChar char="•"/>
            </a:pPr>
            <a:r>
              <a:rPr lang="en-US" altLang="en-US"/>
              <a:t>D. H. Hill stopped French’s Division, but needed to be reinforced by Anderson’s Division.  Lee was now very low on possible reserves. </a:t>
            </a:r>
          </a:p>
          <a:p>
            <a:pPr>
              <a:buFontTx/>
              <a:buChar char="•"/>
            </a:pPr>
            <a:r>
              <a:rPr lang="en-US" altLang="en-US"/>
              <a:t>1000: Sumner’s final division, Richardson, finally arrived and extended the Union line.  The Confederates were overwhelmed and fell back, but both sides were spent.  Both lines were again confused and exhausted.   </a:t>
            </a:r>
          </a:p>
        </p:txBody>
      </p:sp>
    </p:spTree>
    <p:extLst>
      <p:ext uri="{BB962C8B-B14F-4D97-AF65-F5344CB8AC3E}">
        <p14:creationId xmlns:p14="http://schemas.microsoft.com/office/powerpoint/2010/main" val="292655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A080BA-6C99-4DB1-87E1-0653A8DFC4C2}" type="slidenum">
              <a:rPr lang="en-US" altLang="en-US"/>
              <a:pPr/>
              <a:t>9</a:t>
            </a:fld>
            <a:endParaRPr lang="en-US"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pPr>
              <a:buFontTx/>
              <a:buChar char="•"/>
            </a:pPr>
            <a:r>
              <a:rPr lang="en-US" altLang="en-US"/>
              <a:t>At about 1100, Franklin’s Corps arrived from Rohrersville with its Cdr ready to go into the battle.  However, the loss of three previous Corps as effective fighting forces, left Franklin the only organized force in the AOP’s Right Wing.  McClellan lost his nerve and stopped Franklin from attacking the broken Confederate Left. The Northern and Center battles thus ended.  The battle now shifted south.</a:t>
            </a:r>
          </a:p>
          <a:p>
            <a:pPr>
              <a:buFontTx/>
              <a:buChar char="•"/>
            </a:pPr>
            <a:r>
              <a:rPr lang="en-US" altLang="en-US"/>
              <a:t>  McClellan’s plan for the IX Corp was vague, so Burnside waited for orders to attack, which finally arrived after 0900.  Due to the awkward command structure, the attack was further delayed until 1100. </a:t>
            </a:r>
          </a:p>
          <a:p>
            <a:pPr>
              <a:buFontTx/>
              <a:buChar char="•"/>
            </a:pPr>
            <a:r>
              <a:rPr lang="en-US" altLang="en-US"/>
              <a:t>To even further complicate matters, Burnside concentrated all his attacks on the one bridge to his front, which the Confederates were able to defend for several hours with minimal troops.  IX Corps was finally able to take the bridge at 1300.  (This bridge would later be called ‘Burnside’s Bridge’.)</a:t>
            </a:r>
          </a:p>
          <a:p>
            <a:pPr>
              <a:buFontTx/>
              <a:buChar char="•"/>
            </a:pPr>
            <a:r>
              <a:rPr lang="en-US" altLang="en-US"/>
              <a:t>By 1500, IX Corps was making good progress against the remainder of the Confederate Right, when suddenly, arriving from Harpers Ferry (after a forced march starting at 0730 that morning), A.P. Hill’s division transitioned right into the attack and stopped IX Corps advance.  </a:t>
            </a:r>
          </a:p>
          <a:p>
            <a:pPr>
              <a:buFontTx/>
              <a:buChar char="•"/>
            </a:pPr>
            <a:r>
              <a:rPr lang="en-US" altLang="en-US"/>
              <a:t>This action ended the fighting at Antietam, with two lines facing each other, utterly exhausted and depleted, and 20,000 Union fresh Union troops sitting idly by.</a:t>
            </a:r>
          </a:p>
        </p:txBody>
      </p:sp>
    </p:spTree>
    <p:extLst>
      <p:ext uri="{BB962C8B-B14F-4D97-AF65-F5344CB8AC3E}">
        <p14:creationId xmlns:p14="http://schemas.microsoft.com/office/powerpoint/2010/main" val="298692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26309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910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83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071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33624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7940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42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032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88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3909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3700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ACW14Bas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341563" y="0"/>
            <a:ext cx="4460875"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60400" y="379413"/>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000"/>
              <a:t>The American Civil War</a:t>
            </a:r>
            <a:br>
              <a:rPr lang="en-US" altLang="en-US" sz="4000"/>
            </a:br>
            <a:endParaRPr lang="en-US" altLang="en-US" sz="4000"/>
          </a:p>
        </p:txBody>
      </p:sp>
      <p:sp>
        <p:nvSpPr>
          <p:cNvPr id="27651" name="Rectangle 3"/>
          <p:cNvSpPr>
            <a:spLocks noChangeArrowheads="1"/>
          </p:cNvSpPr>
          <p:nvPr/>
        </p:nvSpPr>
        <p:spPr bwMode="auto">
          <a:xfrm>
            <a:off x="2058988" y="5402263"/>
            <a:ext cx="4976812"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800"/>
              <a:t>Antietam</a:t>
            </a:r>
          </a:p>
          <a:p>
            <a:pPr algn="ctr">
              <a:buFontTx/>
              <a:buNone/>
            </a:pPr>
            <a:r>
              <a:rPr lang="en-US" altLang="en-US"/>
              <a:t>September 1862</a:t>
            </a:r>
          </a:p>
        </p:txBody>
      </p:sp>
      <p:pic>
        <p:nvPicPr>
          <p:cNvPr id="27652" name="Picture 4"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2563" y="176213"/>
            <a:ext cx="979487" cy="1093787"/>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descr="18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6888" y="1154113"/>
            <a:ext cx="3017837" cy="42195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reeform 2"/>
          <p:cNvSpPr>
            <a:spLocks/>
          </p:cNvSpPr>
          <p:nvPr/>
        </p:nvSpPr>
        <p:spPr bwMode="auto">
          <a:xfrm>
            <a:off x="3124200" y="1295400"/>
            <a:ext cx="363538"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7" name="Freeform 3"/>
          <p:cNvSpPr>
            <a:spLocks/>
          </p:cNvSpPr>
          <p:nvPr/>
        </p:nvSpPr>
        <p:spPr bwMode="auto">
          <a:xfrm>
            <a:off x="4295775" y="2432050"/>
            <a:ext cx="285750" cy="1333500"/>
          </a:xfrm>
          <a:custGeom>
            <a:avLst/>
            <a:gdLst>
              <a:gd name="T0" fmla="*/ 0 w 180"/>
              <a:gd name="T1" fmla="*/ 0 h 840"/>
              <a:gd name="T2" fmla="*/ 116 w 180"/>
              <a:gd name="T3" fmla="*/ 202 h 840"/>
              <a:gd name="T4" fmla="*/ 156 w 180"/>
              <a:gd name="T5" fmla="*/ 318 h 840"/>
              <a:gd name="T6" fmla="*/ 168 w 180"/>
              <a:gd name="T7" fmla="*/ 538 h 840"/>
              <a:gd name="T8" fmla="*/ 86 w 180"/>
              <a:gd name="T9" fmla="*/ 840 h 840"/>
            </a:gdLst>
            <a:ahLst/>
            <a:cxnLst>
              <a:cxn ang="0">
                <a:pos x="T0" y="T1"/>
              </a:cxn>
              <a:cxn ang="0">
                <a:pos x="T2" y="T3"/>
              </a:cxn>
              <a:cxn ang="0">
                <a:pos x="T4" y="T5"/>
              </a:cxn>
              <a:cxn ang="0">
                <a:pos x="T6" y="T7"/>
              </a:cxn>
              <a:cxn ang="0">
                <a:pos x="T8" y="T9"/>
              </a:cxn>
            </a:cxnLst>
            <a:rect l="0" t="0" r="r" b="b"/>
            <a:pathLst>
              <a:path w="180" h="840">
                <a:moveTo>
                  <a:pt x="0" y="0"/>
                </a:moveTo>
                <a:cubicBezTo>
                  <a:pt x="19" y="34"/>
                  <a:pt x="90" y="149"/>
                  <a:pt x="116" y="202"/>
                </a:cubicBezTo>
                <a:cubicBezTo>
                  <a:pt x="142" y="255"/>
                  <a:pt x="147" y="262"/>
                  <a:pt x="156" y="318"/>
                </a:cubicBezTo>
                <a:cubicBezTo>
                  <a:pt x="165" y="374"/>
                  <a:pt x="180" y="451"/>
                  <a:pt x="168" y="538"/>
                </a:cubicBezTo>
                <a:cubicBezTo>
                  <a:pt x="156" y="625"/>
                  <a:pt x="103" y="777"/>
                  <a:pt x="86" y="84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8" name="Freeform 4"/>
          <p:cNvSpPr>
            <a:spLocks/>
          </p:cNvSpPr>
          <p:nvPr/>
        </p:nvSpPr>
        <p:spPr bwMode="auto">
          <a:xfrm>
            <a:off x="3276600" y="1905000"/>
            <a:ext cx="546100" cy="341313"/>
          </a:xfrm>
          <a:custGeom>
            <a:avLst/>
            <a:gdLst>
              <a:gd name="T0" fmla="*/ 0 w 344"/>
              <a:gd name="T1" fmla="*/ 0 h 215"/>
              <a:gd name="T2" fmla="*/ 172 w 344"/>
              <a:gd name="T3" fmla="*/ 182 h 215"/>
              <a:gd name="T4" fmla="*/ 344 w 344"/>
              <a:gd name="T5" fmla="*/ 198 h 215"/>
            </a:gdLst>
            <a:ahLst/>
            <a:cxnLst>
              <a:cxn ang="0">
                <a:pos x="T0" y="T1"/>
              </a:cxn>
              <a:cxn ang="0">
                <a:pos x="T2" y="T3"/>
              </a:cxn>
              <a:cxn ang="0">
                <a:pos x="T4" y="T5"/>
              </a:cxn>
            </a:cxnLst>
            <a:rect l="0" t="0" r="r" b="b"/>
            <a:pathLst>
              <a:path w="344" h="215">
                <a:moveTo>
                  <a:pt x="0" y="0"/>
                </a:moveTo>
                <a:cubicBezTo>
                  <a:pt x="29" y="30"/>
                  <a:pt x="115" y="149"/>
                  <a:pt x="172" y="182"/>
                </a:cubicBezTo>
                <a:cubicBezTo>
                  <a:pt x="229" y="215"/>
                  <a:pt x="308" y="195"/>
                  <a:pt x="344" y="198"/>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Freeform 5"/>
          <p:cNvSpPr>
            <a:spLocks/>
          </p:cNvSpPr>
          <p:nvPr/>
        </p:nvSpPr>
        <p:spPr bwMode="auto">
          <a:xfrm>
            <a:off x="3733800" y="1828800"/>
            <a:ext cx="566738" cy="392113"/>
          </a:xfrm>
          <a:custGeom>
            <a:avLst/>
            <a:gdLst>
              <a:gd name="T0" fmla="*/ 0 w 357"/>
              <a:gd name="T1" fmla="*/ 0 h 247"/>
              <a:gd name="T2" fmla="*/ 258 w 357"/>
              <a:gd name="T3" fmla="*/ 42 h 247"/>
              <a:gd name="T4" fmla="*/ 357 w 357"/>
              <a:gd name="T5" fmla="*/ 247 h 247"/>
            </a:gdLst>
            <a:ahLst/>
            <a:cxnLst>
              <a:cxn ang="0">
                <a:pos x="T0" y="T1"/>
              </a:cxn>
              <a:cxn ang="0">
                <a:pos x="T2" y="T3"/>
              </a:cxn>
              <a:cxn ang="0">
                <a:pos x="T4" y="T5"/>
              </a:cxn>
            </a:cxnLst>
            <a:rect l="0" t="0" r="r" b="b"/>
            <a:pathLst>
              <a:path w="357" h="247">
                <a:moveTo>
                  <a:pt x="0" y="0"/>
                </a:moveTo>
                <a:cubicBezTo>
                  <a:pt x="43" y="7"/>
                  <a:pt x="199" y="1"/>
                  <a:pt x="258" y="42"/>
                </a:cubicBezTo>
                <a:cubicBezTo>
                  <a:pt x="317" y="83"/>
                  <a:pt x="337" y="204"/>
                  <a:pt x="357" y="247"/>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Freeform 6"/>
          <p:cNvSpPr>
            <a:spLocks/>
          </p:cNvSpPr>
          <p:nvPr/>
        </p:nvSpPr>
        <p:spPr bwMode="auto">
          <a:xfrm>
            <a:off x="3895725" y="2206625"/>
            <a:ext cx="107950" cy="434975"/>
          </a:xfrm>
          <a:custGeom>
            <a:avLst/>
            <a:gdLst>
              <a:gd name="T0" fmla="*/ 0 w 68"/>
              <a:gd name="T1" fmla="*/ 0 h 274"/>
              <a:gd name="T2" fmla="*/ 68 w 68"/>
              <a:gd name="T3" fmla="*/ 274 h 274"/>
            </a:gdLst>
            <a:ahLst/>
            <a:cxnLst>
              <a:cxn ang="0">
                <a:pos x="T0" y="T1"/>
              </a:cxn>
              <a:cxn ang="0">
                <a:pos x="T2" y="T3"/>
              </a:cxn>
            </a:cxnLst>
            <a:rect l="0" t="0" r="r" b="b"/>
            <a:pathLst>
              <a:path w="68" h="274">
                <a:moveTo>
                  <a:pt x="0" y="0"/>
                </a:moveTo>
                <a:lnTo>
                  <a:pt x="68" y="274"/>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Freeform 7"/>
          <p:cNvSpPr>
            <a:spLocks/>
          </p:cNvSpPr>
          <p:nvPr/>
        </p:nvSpPr>
        <p:spPr bwMode="auto">
          <a:xfrm>
            <a:off x="4076700" y="608013"/>
            <a:ext cx="2514600" cy="966787"/>
          </a:xfrm>
          <a:custGeom>
            <a:avLst/>
            <a:gdLst>
              <a:gd name="T0" fmla="*/ 1584 w 1584"/>
              <a:gd name="T1" fmla="*/ 25 h 609"/>
              <a:gd name="T2" fmla="*/ 680 w 1584"/>
              <a:gd name="T3" fmla="*/ 97 h 609"/>
              <a:gd name="T4" fmla="*/ 0 w 1584"/>
              <a:gd name="T5" fmla="*/ 609 h 609"/>
            </a:gdLst>
            <a:ahLst/>
            <a:cxnLst>
              <a:cxn ang="0">
                <a:pos x="T0" y="T1"/>
              </a:cxn>
              <a:cxn ang="0">
                <a:pos x="T2" y="T3"/>
              </a:cxn>
              <a:cxn ang="0">
                <a:pos x="T4" y="T5"/>
              </a:cxn>
            </a:cxnLst>
            <a:rect l="0" t="0" r="r" b="b"/>
            <a:pathLst>
              <a:path w="1584" h="609">
                <a:moveTo>
                  <a:pt x="1584" y="25"/>
                </a:moveTo>
                <a:cubicBezTo>
                  <a:pt x="1432" y="37"/>
                  <a:pt x="944" y="0"/>
                  <a:pt x="680" y="97"/>
                </a:cubicBezTo>
                <a:cubicBezTo>
                  <a:pt x="416" y="194"/>
                  <a:pt x="142" y="502"/>
                  <a:pt x="0" y="609"/>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AutoShape 8"/>
          <p:cNvSpPr>
            <a:spLocks noChangeArrowheads="1"/>
          </p:cNvSpPr>
          <p:nvPr/>
        </p:nvSpPr>
        <p:spPr bwMode="auto">
          <a:xfrm>
            <a:off x="3048000" y="14478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
        <p:nvSpPr>
          <p:cNvPr id="11273" name="AutoShape 9"/>
          <p:cNvSpPr>
            <a:spLocks noChangeArrowheads="1"/>
          </p:cNvSpPr>
          <p:nvPr/>
        </p:nvSpPr>
        <p:spPr bwMode="auto">
          <a:xfrm>
            <a:off x="3048000" y="20574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11274" name="AutoShape 10"/>
          <p:cNvSpPr>
            <a:spLocks noChangeArrowheads="1"/>
          </p:cNvSpPr>
          <p:nvPr/>
        </p:nvSpPr>
        <p:spPr bwMode="auto">
          <a:xfrm>
            <a:off x="3657600" y="24384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11275" name="AutoShape 11"/>
          <p:cNvSpPr>
            <a:spLocks noChangeArrowheads="1"/>
          </p:cNvSpPr>
          <p:nvPr/>
        </p:nvSpPr>
        <p:spPr bwMode="auto">
          <a:xfrm>
            <a:off x="3886200" y="1905000"/>
            <a:ext cx="3667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Lawton</a:t>
            </a:r>
          </a:p>
        </p:txBody>
      </p:sp>
      <p:sp>
        <p:nvSpPr>
          <p:cNvPr id="11276" name="AutoShape 12"/>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11277" name="AutoShape 13"/>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11278" name="Freeform 14"/>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AutoShape 15"/>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11280" name="AutoShape 16"/>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11284" name="Freeform 20"/>
          <p:cNvSpPr>
            <a:spLocks/>
          </p:cNvSpPr>
          <p:nvPr/>
        </p:nvSpPr>
        <p:spPr bwMode="auto">
          <a:xfrm>
            <a:off x="4127500" y="3708400"/>
            <a:ext cx="2387600" cy="1182688"/>
          </a:xfrm>
          <a:custGeom>
            <a:avLst/>
            <a:gdLst>
              <a:gd name="T0" fmla="*/ 1504 w 1504"/>
              <a:gd name="T1" fmla="*/ 584 h 745"/>
              <a:gd name="T2" fmla="*/ 736 w 1504"/>
              <a:gd name="T3" fmla="*/ 648 h 745"/>
              <a:gd name="T4" fmla="*/ 0 w 1504"/>
              <a:gd name="T5" fmla="*/ 0 h 745"/>
            </a:gdLst>
            <a:ahLst/>
            <a:cxnLst>
              <a:cxn ang="0">
                <a:pos x="T0" y="T1"/>
              </a:cxn>
              <a:cxn ang="0">
                <a:pos x="T2" y="T3"/>
              </a:cxn>
              <a:cxn ang="0">
                <a:pos x="T4" y="T5"/>
              </a:cxn>
            </a:cxnLst>
            <a:rect l="0" t="0" r="r" b="b"/>
            <a:pathLst>
              <a:path w="1504" h="745">
                <a:moveTo>
                  <a:pt x="1504" y="584"/>
                </a:moveTo>
                <a:cubicBezTo>
                  <a:pt x="1376" y="596"/>
                  <a:pt x="987" y="745"/>
                  <a:pt x="736" y="648"/>
                </a:cubicBezTo>
                <a:cubicBezTo>
                  <a:pt x="485" y="551"/>
                  <a:pt x="153" y="135"/>
                  <a:pt x="0" y="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Freeform 21"/>
          <p:cNvSpPr>
            <a:spLocks/>
          </p:cNvSpPr>
          <p:nvPr/>
        </p:nvSpPr>
        <p:spPr bwMode="auto">
          <a:xfrm>
            <a:off x="4305300" y="2705100"/>
            <a:ext cx="2159000" cy="63500"/>
          </a:xfrm>
          <a:custGeom>
            <a:avLst/>
            <a:gdLst>
              <a:gd name="T0" fmla="*/ 1360 w 1360"/>
              <a:gd name="T1" fmla="*/ 0 h 40"/>
              <a:gd name="T2" fmla="*/ 944 w 1360"/>
              <a:gd name="T3" fmla="*/ 8 h 40"/>
              <a:gd name="T4" fmla="*/ 0 w 1360"/>
              <a:gd name="T5" fmla="*/ 40 h 40"/>
            </a:gdLst>
            <a:ahLst/>
            <a:cxnLst>
              <a:cxn ang="0">
                <a:pos x="T0" y="T1"/>
              </a:cxn>
              <a:cxn ang="0">
                <a:pos x="T2" y="T3"/>
              </a:cxn>
              <a:cxn ang="0">
                <a:pos x="T4" y="T5"/>
              </a:cxn>
            </a:cxnLst>
            <a:rect l="0" t="0" r="r" b="b"/>
            <a:pathLst>
              <a:path w="1360" h="40">
                <a:moveTo>
                  <a:pt x="1360" y="0"/>
                </a:moveTo>
                <a:cubicBezTo>
                  <a:pt x="1289" y="1"/>
                  <a:pt x="1171" y="1"/>
                  <a:pt x="944" y="8"/>
                </a:cubicBezTo>
                <a:cubicBezTo>
                  <a:pt x="717" y="15"/>
                  <a:pt x="197" y="33"/>
                  <a:pt x="0" y="4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AutoShape 22"/>
          <p:cNvSpPr>
            <a:spLocks noChangeArrowheads="1"/>
          </p:cNvSpPr>
          <p:nvPr/>
        </p:nvSpPr>
        <p:spPr bwMode="auto">
          <a:xfrm>
            <a:off x="6629400" y="457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11287" name="AutoShape 23"/>
          <p:cNvSpPr>
            <a:spLocks noChangeArrowheads="1"/>
          </p:cNvSpPr>
          <p:nvPr/>
        </p:nvSpPr>
        <p:spPr bwMode="auto">
          <a:xfrm>
            <a:off x="6629400" y="44196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11288" name="AutoShape 24"/>
          <p:cNvSpPr>
            <a:spLocks noChangeArrowheads="1"/>
          </p:cNvSpPr>
          <p:nvPr/>
        </p:nvSpPr>
        <p:spPr bwMode="auto">
          <a:xfrm>
            <a:off x="6629400" y="25908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
        <p:nvSpPr>
          <p:cNvPr id="11289" name="AutoShape 25"/>
          <p:cNvSpPr>
            <a:spLocks noChangeArrowheads="1"/>
          </p:cNvSpPr>
          <p:nvPr/>
        </p:nvSpPr>
        <p:spPr bwMode="auto">
          <a:xfrm>
            <a:off x="3581400" y="14478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0" name="AutoShape 26"/>
          <p:cNvSpPr>
            <a:spLocks noChangeArrowheads="1"/>
          </p:cNvSpPr>
          <p:nvPr/>
        </p:nvSpPr>
        <p:spPr bwMode="auto">
          <a:xfrm>
            <a:off x="3657600" y="34290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1" name="AutoShape 27"/>
          <p:cNvSpPr>
            <a:spLocks noChangeArrowheads="1"/>
          </p:cNvSpPr>
          <p:nvPr/>
        </p:nvSpPr>
        <p:spPr bwMode="auto">
          <a:xfrm>
            <a:off x="3810000" y="25146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Line 28"/>
          <p:cNvSpPr>
            <a:spLocks noChangeShapeType="1"/>
          </p:cNvSpPr>
          <p:nvPr/>
        </p:nvSpPr>
        <p:spPr bwMode="auto">
          <a:xfrm>
            <a:off x="3692525"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Line 29"/>
          <p:cNvSpPr>
            <a:spLocks noChangeShapeType="1"/>
          </p:cNvSpPr>
          <p:nvPr/>
        </p:nvSpPr>
        <p:spPr bwMode="auto">
          <a:xfrm>
            <a:off x="3519488"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Line 30"/>
          <p:cNvSpPr>
            <a:spLocks noChangeShapeType="1"/>
          </p:cNvSpPr>
          <p:nvPr/>
        </p:nvSpPr>
        <p:spPr bwMode="auto">
          <a:xfrm>
            <a:off x="3346450"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Line 31"/>
          <p:cNvSpPr>
            <a:spLocks noChangeShapeType="1"/>
          </p:cNvSpPr>
          <p:nvPr/>
        </p:nvSpPr>
        <p:spPr bwMode="auto">
          <a:xfrm>
            <a:off x="3124200"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Line 32"/>
          <p:cNvSpPr>
            <a:spLocks noChangeShapeType="1"/>
          </p:cNvSpPr>
          <p:nvPr/>
        </p:nvSpPr>
        <p:spPr bwMode="auto">
          <a:xfrm>
            <a:off x="2951163"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7" name="Line 33"/>
          <p:cNvSpPr>
            <a:spLocks noChangeShapeType="1"/>
          </p:cNvSpPr>
          <p:nvPr/>
        </p:nvSpPr>
        <p:spPr bwMode="auto">
          <a:xfrm>
            <a:off x="2778125"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Line 34"/>
          <p:cNvSpPr>
            <a:spLocks noChangeShapeType="1"/>
          </p:cNvSpPr>
          <p:nvPr/>
        </p:nvSpPr>
        <p:spPr bwMode="auto">
          <a:xfrm>
            <a:off x="3575050"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Line 35"/>
          <p:cNvSpPr>
            <a:spLocks noChangeShapeType="1"/>
          </p:cNvSpPr>
          <p:nvPr/>
        </p:nvSpPr>
        <p:spPr bwMode="auto">
          <a:xfrm>
            <a:off x="3402013"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0" name="Line 36"/>
          <p:cNvSpPr>
            <a:spLocks noChangeShapeType="1"/>
          </p:cNvSpPr>
          <p:nvPr/>
        </p:nvSpPr>
        <p:spPr bwMode="auto">
          <a:xfrm>
            <a:off x="3228975"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01" name="AutoShape 37"/>
          <p:cNvSpPr>
            <a:spLocks noChangeArrowheads="1"/>
          </p:cNvSpPr>
          <p:nvPr/>
        </p:nvSpPr>
        <p:spPr bwMode="auto">
          <a:xfrm>
            <a:off x="3248025" y="3133725"/>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Anderson</a:t>
            </a:r>
          </a:p>
        </p:txBody>
      </p:sp>
      <p:sp>
        <p:nvSpPr>
          <p:cNvPr id="11281" name="AutoShape 17"/>
          <p:cNvSpPr>
            <a:spLocks noChangeArrowheads="1"/>
          </p:cNvSpPr>
          <p:nvPr/>
        </p:nvSpPr>
        <p:spPr bwMode="auto">
          <a:xfrm>
            <a:off x="3124200" y="44196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11283" name="AutoShape 19"/>
          <p:cNvSpPr>
            <a:spLocks noChangeArrowheads="1"/>
          </p:cNvSpPr>
          <p:nvPr/>
        </p:nvSpPr>
        <p:spPr bwMode="auto">
          <a:xfrm>
            <a:off x="2743200" y="3733800"/>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286"/>
                                        </p:tgtEl>
                                        <p:attrNameLst>
                                          <p:attrName>style.visibility</p:attrName>
                                        </p:attrNameLst>
                                      </p:cBhvr>
                                      <p:to>
                                        <p:strVal val="visible"/>
                                      </p:to>
                                    </p:set>
                                    <p:animEffect transition="in" filter="dissolve">
                                      <p:cBhvr>
                                        <p:cTn id="7" dur="1000"/>
                                        <p:tgtEl>
                                          <p:spTgt spid="1128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287"/>
                                        </p:tgtEl>
                                        <p:attrNameLst>
                                          <p:attrName>style.visibility</p:attrName>
                                        </p:attrNameLst>
                                      </p:cBhvr>
                                      <p:to>
                                        <p:strVal val="visible"/>
                                      </p:to>
                                    </p:set>
                                    <p:animEffect transition="in" filter="dissolve">
                                      <p:cBhvr>
                                        <p:cTn id="10" dur="1000"/>
                                        <p:tgtEl>
                                          <p:spTgt spid="11287"/>
                                        </p:tgtEl>
                                      </p:cBhvr>
                                    </p:animEffect>
                                  </p:childTnLst>
                                </p:cTn>
                              </p:par>
                            </p:childTnLst>
                          </p:cTn>
                        </p:par>
                        <p:par>
                          <p:cTn id="11" fill="hold" nodeType="afterGroup">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11271"/>
                                        </p:tgtEl>
                                        <p:attrNameLst>
                                          <p:attrName>style.visibility</p:attrName>
                                        </p:attrNameLst>
                                      </p:cBhvr>
                                      <p:to>
                                        <p:strVal val="visible"/>
                                      </p:to>
                                    </p:set>
                                    <p:animEffect transition="in" filter="wipe(right)">
                                      <p:cBhvr>
                                        <p:cTn id="14" dur="2000"/>
                                        <p:tgtEl>
                                          <p:spTgt spid="1127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1284"/>
                                        </p:tgtEl>
                                        <p:attrNameLst>
                                          <p:attrName>style.visibility</p:attrName>
                                        </p:attrNameLst>
                                      </p:cBhvr>
                                      <p:to>
                                        <p:strVal val="visible"/>
                                      </p:to>
                                    </p:set>
                                    <p:animEffect transition="in" filter="wipe(right)">
                                      <p:cBhvr>
                                        <p:cTn id="17" dur="2000"/>
                                        <p:tgtEl>
                                          <p:spTgt spid="11284"/>
                                        </p:tgtEl>
                                      </p:cBhvr>
                                    </p:animEffect>
                                  </p:childTnLst>
                                </p:cTn>
                              </p:par>
                            </p:childTnLst>
                          </p:cTn>
                        </p:par>
                        <p:par>
                          <p:cTn id="18" fill="hold" nodeType="afterGroup">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11289"/>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par>
                                <p:cTn id="21" presetID="1" presetClass="entr" presetSubtype="0" fill="hold" grpId="0" nodeType="withEffect">
                                  <p:stCondLst>
                                    <p:cond delay="0"/>
                                  </p:stCondLst>
                                  <p:childTnLst>
                                    <p:set>
                                      <p:cBhvr>
                                        <p:cTn id="22" dur="1" fill="hold">
                                          <p:stCondLst>
                                            <p:cond delay="0"/>
                                          </p:stCondLst>
                                        </p:cTn>
                                        <p:tgtEl>
                                          <p:spTgt spid="11290"/>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par>
                          <p:cTn id="23" fill="hold" nodeType="afterGroup">
                            <p:stCondLst>
                              <p:cond delay="3000"/>
                            </p:stCondLst>
                            <p:childTnLst>
                              <p:par>
                                <p:cTn id="24" presetID="3" presetClass="exit" presetSubtype="10" fill="hold" grpId="1" nodeType="afterEffect">
                                  <p:stCondLst>
                                    <p:cond delay="0"/>
                                  </p:stCondLst>
                                  <p:childTnLst>
                                    <p:animEffect transition="out" filter="blinds(horizontal)">
                                      <p:cBhvr>
                                        <p:cTn id="25" dur="500"/>
                                        <p:tgtEl>
                                          <p:spTgt spid="11289"/>
                                        </p:tgtEl>
                                      </p:cBhvr>
                                    </p:animEffect>
                                    <p:set>
                                      <p:cBhvr>
                                        <p:cTn id="26" dur="1" fill="hold">
                                          <p:stCondLst>
                                            <p:cond delay="499"/>
                                          </p:stCondLst>
                                        </p:cTn>
                                        <p:tgtEl>
                                          <p:spTgt spid="11289"/>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11290"/>
                                        </p:tgtEl>
                                      </p:cBhvr>
                                    </p:animEffect>
                                    <p:set>
                                      <p:cBhvr>
                                        <p:cTn id="29" dur="1" fill="hold">
                                          <p:stCondLst>
                                            <p:cond delay="499"/>
                                          </p:stCondLst>
                                        </p:cTn>
                                        <p:tgtEl>
                                          <p:spTgt spid="11290"/>
                                        </p:tgtEl>
                                        <p:attrNameLst>
                                          <p:attrName>style.visibility</p:attrName>
                                        </p:attrNameLst>
                                      </p:cBhvr>
                                      <p:to>
                                        <p:strVal val="hidden"/>
                                      </p:to>
                                    </p:set>
                                  </p:childTnLst>
                                </p:cTn>
                              </p:par>
                            </p:childTnLst>
                          </p:cTn>
                        </p:par>
                        <p:par>
                          <p:cTn id="30" fill="hold" nodeType="afterGroup">
                            <p:stCondLst>
                              <p:cond delay="3500"/>
                            </p:stCondLst>
                            <p:childTnLst>
                              <p:par>
                                <p:cTn id="31" presetID="9" presetClass="entr" presetSubtype="0" fill="hold" grpId="0" nodeType="afterEffect">
                                  <p:stCondLst>
                                    <p:cond delay="0"/>
                                  </p:stCondLst>
                                  <p:childTnLst>
                                    <p:set>
                                      <p:cBhvr>
                                        <p:cTn id="32" dur="1" fill="hold">
                                          <p:stCondLst>
                                            <p:cond delay="0"/>
                                          </p:stCondLst>
                                        </p:cTn>
                                        <p:tgtEl>
                                          <p:spTgt spid="11288"/>
                                        </p:tgtEl>
                                        <p:attrNameLst>
                                          <p:attrName>style.visibility</p:attrName>
                                        </p:attrNameLst>
                                      </p:cBhvr>
                                      <p:to>
                                        <p:strVal val="visible"/>
                                      </p:to>
                                    </p:set>
                                    <p:animEffect transition="in" filter="dissolve">
                                      <p:cBhvr>
                                        <p:cTn id="33" dur="500"/>
                                        <p:tgtEl>
                                          <p:spTgt spid="11288"/>
                                        </p:tgtEl>
                                      </p:cBhvr>
                                    </p:animEffect>
                                  </p:childTnLst>
                                </p:cTn>
                              </p:par>
                            </p:childTnLst>
                          </p:cTn>
                        </p:par>
                        <p:par>
                          <p:cTn id="34" fill="hold" nodeType="afterGroup">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11285"/>
                                        </p:tgtEl>
                                        <p:attrNameLst>
                                          <p:attrName>style.visibility</p:attrName>
                                        </p:attrNameLst>
                                      </p:cBhvr>
                                      <p:to>
                                        <p:strVal val="visible"/>
                                      </p:to>
                                    </p:set>
                                    <p:animEffect transition="in" filter="wipe(right)">
                                      <p:cBhvr>
                                        <p:cTn id="37" dur="2000"/>
                                        <p:tgtEl>
                                          <p:spTgt spid="11285"/>
                                        </p:tgtEl>
                                      </p:cBhvr>
                                    </p:animEffect>
                                  </p:childTnLst>
                                </p:cTn>
                              </p:par>
                            </p:childTnLst>
                          </p:cTn>
                        </p:par>
                        <p:par>
                          <p:cTn id="38" fill="hold" nodeType="afterGroup">
                            <p:stCondLst>
                              <p:cond delay="6000"/>
                            </p:stCondLst>
                            <p:childTnLst>
                              <p:par>
                                <p:cTn id="39" presetID="1" presetClass="entr" presetSubtype="0" fill="hold" grpId="0" nodeType="afterEffect">
                                  <p:stCondLst>
                                    <p:cond delay="0"/>
                                  </p:stCondLst>
                                  <p:childTnLst>
                                    <p:set>
                                      <p:cBhvr>
                                        <p:cTn id="40" dur="1" fill="hold">
                                          <p:stCondLst>
                                            <p:cond delay="0"/>
                                          </p:stCondLst>
                                        </p:cTn>
                                        <p:tgtEl>
                                          <p:spTgt spid="1129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3" name="explode.wav"/>
                                        </p:tgtEl>
                                      </p:cMediaNode>
                                    </p:audio>
                                  </p:subTnLst>
                                </p:cTn>
                              </p:par>
                              <p:par>
                                <p:cTn id="41" presetID="3" presetClass="exit" presetSubtype="10" fill="hold" grpId="1" nodeType="withEffect">
                                  <p:stCondLst>
                                    <p:cond delay="0"/>
                                  </p:stCondLst>
                                  <p:childTnLst>
                                    <p:animEffect transition="out" filter="blinds(horizontal)">
                                      <p:cBhvr>
                                        <p:cTn id="42" dur="500"/>
                                        <p:tgtEl>
                                          <p:spTgt spid="11291"/>
                                        </p:tgtEl>
                                      </p:cBhvr>
                                    </p:animEffect>
                                    <p:set>
                                      <p:cBhvr>
                                        <p:cTn id="43" dur="1" fill="hold">
                                          <p:stCondLst>
                                            <p:cond delay="499"/>
                                          </p:stCondLst>
                                        </p:cTn>
                                        <p:tgtEl>
                                          <p:spTgt spid="11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P spid="11284" grpId="0" animBg="1"/>
      <p:bldP spid="11285" grpId="0" animBg="1"/>
      <p:bldP spid="11286" grpId="0" animBg="1"/>
      <p:bldP spid="11287" grpId="0" animBg="1"/>
      <p:bldP spid="11288" grpId="0" animBg="1"/>
      <p:bldP spid="11289" grpId="0" animBg="1"/>
      <p:bldP spid="11289" grpId="1" animBg="1"/>
      <p:bldP spid="11290" grpId="0" animBg="1"/>
      <p:bldP spid="11290" grpId="1" animBg="1"/>
      <p:bldP spid="11291" grpId="0" animBg="1"/>
      <p:bldP spid="1129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reeform 2"/>
          <p:cNvSpPr>
            <a:spLocks/>
          </p:cNvSpPr>
          <p:nvPr/>
        </p:nvSpPr>
        <p:spPr bwMode="auto">
          <a:xfrm>
            <a:off x="3124200" y="1295400"/>
            <a:ext cx="363538"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1" name="Freeform 3"/>
          <p:cNvSpPr>
            <a:spLocks/>
          </p:cNvSpPr>
          <p:nvPr/>
        </p:nvSpPr>
        <p:spPr bwMode="auto">
          <a:xfrm>
            <a:off x="4295775" y="2432050"/>
            <a:ext cx="285750" cy="1333500"/>
          </a:xfrm>
          <a:custGeom>
            <a:avLst/>
            <a:gdLst>
              <a:gd name="T0" fmla="*/ 0 w 180"/>
              <a:gd name="T1" fmla="*/ 0 h 840"/>
              <a:gd name="T2" fmla="*/ 116 w 180"/>
              <a:gd name="T3" fmla="*/ 202 h 840"/>
              <a:gd name="T4" fmla="*/ 156 w 180"/>
              <a:gd name="T5" fmla="*/ 318 h 840"/>
              <a:gd name="T6" fmla="*/ 168 w 180"/>
              <a:gd name="T7" fmla="*/ 538 h 840"/>
              <a:gd name="T8" fmla="*/ 86 w 180"/>
              <a:gd name="T9" fmla="*/ 840 h 840"/>
            </a:gdLst>
            <a:ahLst/>
            <a:cxnLst>
              <a:cxn ang="0">
                <a:pos x="T0" y="T1"/>
              </a:cxn>
              <a:cxn ang="0">
                <a:pos x="T2" y="T3"/>
              </a:cxn>
              <a:cxn ang="0">
                <a:pos x="T4" y="T5"/>
              </a:cxn>
              <a:cxn ang="0">
                <a:pos x="T6" y="T7"/>
              </a:cxn>
              <a:cxn ang="0">
                <a:pos x="T8" y="T9"/>
              </a:cxn>
            </a:cxnLst>
            <a:rect l="0" t="0" r="r" b="b"/>
            <a:pathLst>
              <a:path w="180" h="840">
                <a:moveTo>
                  <a:pt x="0" y="0"/>
                </a:moveTo>
                <a:cubicBezTo>
                  <a:pt x="19" y="34"/>
                  <a:pt x="90" y="149"/>
                  <a:pt x="116" y="202"/>
                </a:cubicBezTo>
                <a:cubicBezTo>
                  <a:pt x="142" y="255"/>
                  <a:pt x="147" y="262"/>
                  <a:pt x="156" y="318"/>
                </a:cubicBezTo>
                <a:cubicBezTo>
                  <a:pt x="165" y="374"/>
                  <a:pt x="180" y="451"/>
                  <a:pt x="168" y="538"/>
                </a:cubicBezTo>
                <a:cubicBezTo>
                  <a:pt x="156" y="625"/>
                  <a:pt x="103" y="777"/>
                  <a:pt x="86" y="84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2" name="Freeform 4"/>
          <p:cNvSpPr>
            <a:spLocks/>
          </p:cNvSpPr>
          <p:nvPr/>
        </p:nvSpPr>
        <p:spPr bwMode="auto">
          <a:xfrm>
            <a:off x="3276600" y="1905000"/>
            <a:ext cx="546100" cy="341313"/>
          </a:xfrm>
          <a:custGeom>
            <a:avLst/>
            <a:gdLst>
              <a:gd name="T0" fmla="*/ 0 w 344"/>
              <a:gd name="T1" fmla="*/ 0 h 215"/>
              <a:gd name="T2" fmla="*/ 172 w 344"/>
              <a:gd name="T3" fmla="*/ 182 h 215"/>
              <a:gd name="T4" fmla="*/ 344 w 344"/>
              <a:gd name="T5" fmla="*/ 198 h 215"/>
            </a:gdLst>
            <a:ahLst/>
            <a:cxnLst>
              <a:cxn ang="0">
                <a:pos x="T0" y="T1"/>
              </a:cxn>
              <a:cxn ang="0">
                <a:pos x="T2" y="T3"/>
              </a:cxn>
              <a:cxn ang="0">
                <a:pos x="T4" y="T5"/>
              </a:cxn>
            </a:cxnLst>
            <a:rect l="0" t="0" r="r" b="b"/>
            <a:pathLst>
              <a:path w="344" h="215">
                <a:moveTo>
                  <a:pt x="0" y="0"/>
                </a:moveTo>
                <a:cubicBezTo>
                  <a:pt x="29" y="30"/>
                  <a:pt x="115" y="149"/>
                  <a:pt x="172" y="182"/>
                </a:cubicBezTo>
                <a:cubicBezTo>
                  <a:pt x="229" y="215"/>
                  <a:pt x="308" y="195"/>
                  <a:pt x="344" y="198"/>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Freeform 5"/>
          <p:cNvSpPr>
            <a:spLocks/>
          </p:cNvSpPr>
          <p:nvPr/>
        </p:nvSpPr>
        <p:spPr bwMode="auto">
          <a:xfrm>
            <a:off x="3733800" y="1828800"/>
            <a:ext cx="566738" cy="392113"/>
          </a:xfrm>
          <a:custGeom>
            <a:avLst/>
            <a:gdLst>
              <a:gd name="T0" fmla="*/ 0 w 357"/>
              <a:gd name="T1" fmla="*/ 0 h 247"/>
              <a:gd name="T2" fmla="*/ 258 w 357"/>
              <a:gd name="T3" fmla="*/ 42 h 247"/>
              <a:gd name="T4" fmla="*/ 357 w 357"/>
              <a:gd name="T5" fmla="*/ 247 h 247"/>
            </a:gdLst>
            <a:ahLst/>
            <a:cxnLst>
              <a:cxn ang="0">
                <a:pos x="T0" y="T1"/>
              </a:cxn>
              <a:cxn ang="0">
                <a:pos x="T2" y="T3"/>
              </a:cxn>
              <a:cxn ang="0">
                <a:pos x="T4" y="T5"/>
              </a:cxn>
            </a:cxnLst>
            <a:rect l="0" t="0" r="r" b="b"/>
            <a:pathLst>
              <a:path w="357" h="247">
                <a:moveTo>
                  <a:pt x="0" y="0"/>
                </a:moveTo>
                <a:cubicBezTo>
                  <a:pt x="43" y="7"/>
                  <a:pt x="199" y="1"/>
                  <a:pt x="258" y="42"/>
                </a:cubicBezTo>
                <a:cubicBezTo>
                  <a:pt x="317" y="83"/>
                  <a:pt x="337" y="204"/>
                  <a:pt x="357" y="247"/>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Freeform 6"/>
          <p:cNvSpPr>
            <a:spLocks/>
          </p:cNvSpPr>
          <p:nvPr/>
        </p:nvSpPr>
        <p:spPr bwMode="auto">
          <a:xfrm>
            <a:off x="3895725" y="2206625"/>
            <a:ext cx="107950" cy="434975"/>
          </a:xfrm>
          <a:custGeom>
            <a:avLst/>
            <a:gdLst>
              <a:gd name="T0" fmla="*/ 0 w 68"/>
              <a:gd name="T1" fmla="*/ 0 h 274"/>
              <a:gd name="T2" fmla="*/ 68 w 68"/>
              <a:gd name="T3" fmla="*/ 274 h 274"/>
            </a:gdLst>
            <a:ahLst/>
            <a:cxnLst>
              <a:cxn ang="0">
                <a:pos x="T0" y="T1"/>
              </a:cxn>
              <a:cxn ang="0">
                <a:pos x="T2" y="T3"/>
              </a:cxn>
            </a:cxnLst>
            <a:rect l="0" t="0" r="r" b="b"/>
            <a:pathLst>
              <a:path w="68" h="274">
                <a:moveTo>
                  <a:pt x="0" y="0"/>
                </a:moveTo>
                <a:lnTo>
                  <a:pt x="68" y="274"/>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5" name="AutoShape 7"/>
          <p:cNvSpPr>
            <a:spLocks noChangeArrowheads="1"/>
          </p:cNvSpPr>
          <p:nvPr/>
        </p:nvSpPr>
        <p:spPr bwMode="auto">
          <a:xfrm>
            <a:off x="3048000" y="14478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
        <p:nvSpPr>
          <p:cNvPr id="12296" name="AutoShape 8"/>
          <p:cNvSpPr>
            <a:spLocks noChangeArrowheads="1"/>
          </p:cNvSpPr>
          <p:nvPr/>
        </p:nvSpPr>
        <p:spPr bwMode="auto">
          <a:xfrm>
            <a:off x="3048000" y="20574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12297" name="AutoShape 9"/>
          <p:cNvSpPr>
            <a:spLocks noChangeArrowheads="1"/>
          </p:cNvSpPr>
          <p:nvPr/>
        </p:nvSpPr>
        <p:spPr bwMode="auto">
          <a:xfrm>
            <a:off x="3657600" y="24384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12298" name="AutoShape 10"/>
          <p:cNvSpPr>
            <a:spLocks noChangeArrowheads="1"/>
          </p:cNvSpPr>
          <p:nvPr/>
        </p:nvSpPr>
        <p:spPr bwMode="auto">
          <a:xfrm>
            <a:off x="3886200" y="1905000"/>
            <a:ext cx="3667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Lawton</a:t>
            </a:r>
          </a:p>
        </p:txBody>
      </p:sp>
      <p:sp>
        <p:nvSpPr>
          <p:cNvPr id="12299" name="AutoShape 11"/>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12300" name="AutoShape 12"/>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12301" name="Freeform 13"/>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2" name="AutoShape 14"/>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12303" name="AutoShape 15"/>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12307" name="AutoShape 19"/>
          <p:cNvSpPr>
            <a:spLocks noChangeArrowheads="1"/>
          </p:cNvSpPr>
          <p:nvPr/>
        </p:nvSpPr>
        <p:spPr bwMode="auto">
          <a:xfrm>
            <a:off x="6629400" y="457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12308" name="AutoShape 20"/>
          <p:cNvSpPr>
            <a:spLocks noChangeArrowheads="1"/>
          </p:cNvSpPr>
          <p:nvPr/>
        </p:nvSpPr>
        <p:spPr bwMode="auto">
          <a:xfrm>
            <a:off x="6629400" y="44196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12309" name="AutoShape 21"/>
          <p:cNvSpPr>
            <a:spLocks noChangeArrowheads="1"/>
          </p:cNvSpPr>
          <p:nvPr/>
        </p:nvSpPr>
        <p:spPr bwMode="auto">
          <a:xfrm>
            <a:off x="6629400" y="25908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
        <p:nvSpPr>
          <p:cNvPr id="12310" name="Line 22"/>
          <p:cNvSpPr>
            <a:spLocks noChangeShapeType="1"/>
          </p:cNvSpPr>
          <p:nvPr/>
        </p:nvSpPr>
        <p:spPr bwMode="auto">
          <a:xfrm flipH="1">
            <a:off x="4267200" y="685800"/>
            <a:ext cx="838200" cy="990600"/>
          </a:xfrm>
          <a:prstGeom prst="line">
            <a:avLst/>
          </a:prstGeom>
          <a:noFill/>
          <a:ln w="1270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23"/>
          <p:cNvSpPr>
            <a:spLocks noChangeShapeType="1"/>
          </p:cNvSpPr>
          <p:nvPr/>
        </p:nvSpPr>
        <p:spPr bwMode="auto">
          <a:xfrm flipH="1">
            <a:off x="4495800" y="1447800"/>
            <a:ext cx="1143000" cy="457200"/>
          </a:xfrm>
          <a:prstGeom prst="line">
            <a:avLst/>
          </a:prstGeom>
          <a:noFill/>
          <a:ln w="1270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4"/>
          <p:cNvSpPr>
            <a:spLocks noChangeShapeType="1"/>
          </p:cNvSpPr>
          <p:nvPr/>
        </p:nvSpPr>
        <p:spPr bwMode="auto">
          <a:xfrm flipH="1">
            <a:off x="4572000" y="1828800"/>
            <a:ext cx="1066800" cy="914400"/>
          </a:xfrm>
          <a:prstGeom prst="line">
            <a:avLst/>
          </a:prstGeom>
          <a:noFill/>
          <a:ln w="1270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5"/>
          <p:cNvSpPr>
            <a:spLocks noChangeShapeType="1"/>
          </p:cNvSpPr>
          <p:nvPr/>
        </p:nvSpPr>
        <p:spPr bwMode="auto">
          <a:xfrm flipH="1">
            <a:off x="4876800" y="4343400"/>
            <a:ext cx="1219200" cy="0"/>
          </a:xfrm>
          <a:prstGeom prst="line">
            <a:avLst/>
          </a:prstGeom>
          <a:noFill/>
          <a:ln w="1270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4" name="AutoShape 26"/>
          <p:cNvSpPr>
            <a:spLocks noChangeArrowheads="1"/>
          </p:cNvSpPr>
          <p:nvPr/>
        </p:nvSpPr>
        <p:spPr bwMode="auto">
          <a:xfrm>
            <a:off x="3733800" y="15240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AutoShape 27"/>
          <p:cNvSpPr>
            <a:spLocks noChangeArrowheads="1"/>
          </p:cNvSpPr>
          <p:nvPr/>
        </p:nvSpPr>
        <p:spPr bwMode="auto">
          <a:xfrm>
            <a:off x="3886200" y="17526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AutoShape 28"/>
          <p:cNvSpPr>
            <a:spLocks noChangeArrowheads="1"/>
          </p:cNvSpPr>
          <p:nvPr/>
        </p:nvSpPr>
        <p:spPr bwMode="auto">
          <a:xfrm>
            <a:off x="4114800" y="25146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AutoShape 29"/>
          <p:cNvSpPr>
            <a:spLocks noChangeArrowheads="1"/>
          </p:cNvSpPr>
          <p:nvPr/>
        </p:nvSpPr>
        <p:spPr bwMode="auto">
          <a:xfrm>
            <a:off x="4343400" y="40386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Line 30"/>
          <p:cNvSpPr>
            <a:spLocks noChangeShapeType="1"/>
          </p:cNvSpPr>
          <p:nvPr/>
        </p:nvSpPr>
        <p:spPr bwMode="auto">
          <a:xfrm>
            <a:off x="6553200" y="2514600"/>
            <a:ext cx="990600" cy="5334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Line 31"/>
          <p:cNvSpPr>
            <a:spLocks noChangeShapeType="1"/>
          </p:cNvSpPr>
          <p:nvPr/>
        </p:nvSpPr>
        <p:spPr bwMode="auto">
          <a:xfrm rot="-5400000">
            <a:off x="6781800" y="2286000"/>
            <a:ext cx="533400" cy="990600"/>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0" name="Line 32"/>
          <p:cNvSpPr>
            <a:spLocks noChangeShapeType="1"/>
          </p:cNvSpPr>
          <p:nvPr/>
        </p:nvSpPr>
        <p:spPr bwMode="auto">
          <a:xfrm>
            <a:off x="3692525"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1" name="Line 33"/>
          <p:cNvSpPr>
            <a:spLocks noChangeShapeType="1"/>
          </p:cNvSpPr>
          <p:nvPr/>
        </p:nvSpPr>
        <p:spPr bwMode="auto">
          <a:xfrm>
            <a:off x="3519488"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Line 34"/>
          <p:cNvSpPr>
            <a:spLocks noChangeShapeType="1"/>
          </p:cNvSpPr>
          <p:nvPr/>
        </p:nvSpPr>
        <p:spPr bwMode="auto">
          <a:xfrm>
            <a:off x="3346450"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3" name="Line 35"/>
          <p:cNvSpPr>
            <a:spLocks noChangeShapeType="1"/>
          </p:cNvSpPr>
          <p:nvPr/>
        </p:nvSpPr>
        <p:spPr bwMode="auto">
          <a:xfrm>
            <a:off x="3124200"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4" name="Line 36"/>
          <p:cNvSpPr>
            <a:spLocks noChangeShapeType="1"/>
          </p:cNvSpPr>
          <p:nvPr/>
        </p:nvSpPr>
        <p:spPr bwMode="auto">
          <a:xfrm>
            <a:off x="2951163"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5" name="Line 37"/>
          <p:cNvSpPr>
            <a:spLocks noChangeShapeType="1"/>
          </p:cNvSpPr>
          <p:nvPr/>
        </p:nvSpPr>
        <p:spPr bwMode="auto">
          <a:xfrm>
            <a:off x="2778125"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6" name="Line 38"/>
          <p:cNvSpPr>
            <a:spLocks noChangeShapeType="1"/>
          </p:cNvSpPr>
          <p:nvPr/>
        </p:nvSpPr>
        <p:spPr bwMode="auto">
          <a:xfrm>
            <a:off x="3575050"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7" name="Line 39"/>
          <p:cNvSpPr>
            <a:spLocks noChangeShapeType="1"/>
          </p:cNvSpPr>
          <p:nvPr/>
        </p:nvSpPr>
        <p:spPr bwMode="auto">
          <a:xfrm>
            <a:off x="3402013"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8" name="Line 40"/>
          <p:cNvSpPr>
            <a:spLocks noChangeShapeType="1"/>
          </p:cNvSpPr>
          <p:nvPr/>
        </p:nvSpPr>
        <p:spPr bwMode="auto">
          <a:xfrm>
            <a:off x="3228975"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9" name="AutoShape 41"/>
          <p:cNvSpPr>
            <a:spLocks noChangeArrowheads="1"/>
          </p:cNvSpPr>
          <p:nvPr/>
        </p:nvSpPr>
        <p:spPr bwMode="auto">
          <a:xfrm>
            <a:off x="3248025" y="3133725"/>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Anderson</a:t>
            </a:r>
          </a:p>
        </p:txBody>
      </p:sp>
      <p:sp>
        <p:nvSpPr>
          <p:cNvPr id="12304" name="AutoShape 16"/>
          <p:cNvSpPr>
            <a:spLocks noChangeArrowheads="1"/>
          </p:cNvSpPr>
          <p:nvPr/>
        </p:nvSpPr>
        <p:spPr bwMode="auto">
          <a:xfrm>
            <a:off x="3124200" y="44196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12306" name="AutoShape 18"/>
          <p:cNvSpPr>
            <a:spLocks noChangeArrowheads="1"/>
          </p:cNvSpPr>
          <p:nvPr/>
        </p:nvSpPr>
        <p:spPr bwMode="auto">
          <a:xfrm>
            <a:off x="2743200" y="3733800"/>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
        <p:nvSpPr>
          <p:cNvPr id="12336" name="Freeform 48"/>
          <p:cNvSpPr>
            <a:spLocks/>
          </p:cNvSpPr>
          <p:nvPr/>
        </p:nvSpPr>
        <p:spPr bwMode="auto">
          <a:xfrm>
            <a:off x="2724150" y="2038350"/>
            <a:ext cx="571500" cy="1400175"/>
          </a:xfrm>
          <a:custGeom>
            <a:avLst/>
            <a:gdLst>
              <a:gd name="T0" fmla="*/ 36 w 360"/>
              <a:gd name="T1" fmla="*/ 882 h 882"/>
              <a:gd name="T2" fmla="*/ 54 w 360"/>
              <a:gd name="T3" fmla="*/ 198 h 882"/>
              <a:gd name="T4" fmla="*/ 360 w 360"/>
              <a:gd name="T5" fmla="*/ 0 h 882"/>
            </a:gdLst>
            <a:ahLst/>
            <a:cxnLst>
              <a:cxn ang="0">
                <a:pos x="T0" y="T1"/>
              </a:cxn>
              <a:cxn ang="0">
                <a:pos x="T2" y="T3"/>
              </a:cxn>
              <a:cxn ang="0">
                <a:pos x="T4" y="T5"/>
              </a:cxn>
            </a:cxnLst>
            <a:rect l="0" t="0" r="r" b="b"/>
            <a:pathLst>
              <a:path w="360" h="882">
                <a:moveTo>
                  <a:pt x="36" y="882"/>
                </a:moveTo>
                <a:cubicBezTo>
                  <a:pt x="39" y="768"/>
                  <a:pt x="0" y="345"/>
                  <a:pt x="54" y="198"/>
                </a:cubicBezTo>
                <a:cubicBezTo>
                  <a:pt x="108" y="51"/>
                  <a:pt x="296" y="41"/>
                  <a:pt x="360" y="0"/>
                </a:cubicBezTo>
              </a:path>
            </a:pathLst>
          </a:custGeom>
          <a:noFill/>
          <a:ln w="127000">
            <a:solidFill>
              <a:srgbClr val="33333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7" name="Freeform 49"/>
          <p:cNvSpPr>
            <a:spLocks/>
          </p:cNvSpPr>
          <p:nvPr/>
        </p:nvSpPr>
        <p:spPr bwMode="auto">
          <a:xfrm>
            <a:off x="3419475" y="2638425"/>
            <a:ext cx="876300" cy="400050"/>
          </a:xfrm>
          <a:custGeom>
            <a:avLst/>
            <a:gdLst>
              <a:gd name="T0" fmla="*/ 0 w 552"/>
              <a:gd name="T1" fmla="*/ 252 h 252"/>
              <a:gd name="T2" fmla="*/ 186 w 552"/>
              <a:gd name="T3" fmla="*/ 114 h 252"/>
              <a:gd name="T4" fmla="*/ 552 w 552"/>
              <a:gd name="T5" fmla="*/ 0 h 252"/>
            </a:gdLst>
            <a:ahLst/>
            <a:cxnLst>
              <a:cxn ang="0">
                <a:pos x="T0" y="T1"/>
              </a:cxn>
              <a:cxn ang="0">
                <a:pos x="T2" y="T3"/>
              </a:cxn>
              <a:cxn ang="0">
                <a:pos x="T4" y="T5"/>
              </a:cxn>
            </a:cxnLst>
            <a:rect l="0" t="0" r="r" b="b"/>
            <a:pathLst>
              <a:path w="552" h="252">
                <a:moveTo>
                  <a:pt x="0" y="252"/>
                </a:moveTo>
                <a:cubicBezTo>
                  <a:pt x="31" y="229"/>
                  <a:pt x="94" y="156"/>
                  <a:pt x="186" y="114"/>
                </a:cubicBezTo>
                <a:cubicBezTo>
                  <a:pt x="278" y="72"/>
                  <a:pt x="476" y="24"/>
                  <a:pt x="552" y="0"/>
                </a:cubicBezTo>
              </a:path>
            </a:pathLst>
          </a:custGeom>
          <a:noFill/>
          <a:ln w="127000">
            <a:solidFill>
              <a:srgbClr val="33333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8" name="Freeform 50"/>
          <p:cNvSpPr>
            <a:spLocks/>
          </p:cNvSpPr>
          <p:nvPr/>
        </p:nvSpPr>
        <p:spPr bwMode="auto">
          <a:xfrm>
            <a:off x="2438400" y="4629150"/>
            <a:ext cx="1562100" cy="904875"/>
          </a:xfrm>
          <a:custGeom>
            <a:avLst/>
            <a:gdLst>
              <a:gd name="T0" fmla="*/ 0 w 984"/>
              <a:gd name="T1" fmla="*/ 570 h 570"/>
              <a:gd name="T2" fmla="*/ 192 w 984"/>
              <a:gd name="T3" fmla="*/ 144 h 570"/>
              <a:gd name="T4" fmla="*/ 984 w 984"/>
              <a:gd name="T5" fmla="*/ 0 h 570"/>
            </a:gdLst>
            <a:ahLst/>
            <a:cxnLst>
              <a:cxn ang="0">
                <a:pos x="T0" y="T1"/>
              </a:cxn>
              <a:cxn ang="0">
                <a:pos x="T2" y="T3"/>
              </a:cxn>
              <a:cxn ang="0">
                <a:pos x="T4" y="T5"/>
              </a:cxn>
            </a:cxnLst>
            <a:rect l="0" t="0" r="r" b="b"/>
            <a:pathLst>
              <a:path w="984" h="570">
                <a:moveTo>
                  <a:pt x="0" y="570"/>
                </a:moveTo>
                <a:cubicBezTo>
                  <a:pt x="32" y="499"/>
                  <a:pt x="28" y="239"/>
                  <a:pt x="192" y="144"/>
                </a:cubicBezTo>
                <a:cubicBezTo>
                  <a:pt x="356" y="49"/>
                  <a:pt x="819" y="30"/>
                  <a:pt x="984" y="0"/>
                </a:cubicBezTo>
              </a:path>
            </a:pathLst>
          </a:custGeom>
          <a:noFill/>
          <a:ln w="127000">
            <a:solidFill>
              <a:srgbClr val="333333"/>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39" name="AutoShape 51"/>
          <p:cNvSpPr>
            <a:spLocks noChangeArrowheads="1"/>
          </p:cNvSpPr>
          <p:nvPr/>
        </p:nvSpPr>
        <p:spPr bwMode="auto">
          <a:xfrm>
            <a:off x="3219450" y="17145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0" name="AutoShape 52"/>
          <p:cNvSpPr>
            <a:spLocks noChangeArrowheads="1"/>
          </p:cNvSpPr>
          <p:nvPr/>
        </p:nvSpPr>
        <p:spPr bwMode="auto">
          <a:xfrm>
            <a:off x="4000500" y="2333625"/>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1" name="AutoShape 53"/>
          <p:cNvSpPr>
            <a:spLocks noChangeArrowheads="1"/>
          </p:cNvSpPr>
          <p:nvPr/>
        </p:nvSpPr>
        <p:spPr bwMode="auto">
          <a:xfrm>
            <a:off x="3790950" y="42672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wipe(up)">
                                      <p:cBhvr>
                                        <p:cTn id="7" dur="1000"/>
                                        <p:tgtEl>
                                          <p:spTgt spid="12310"/>
                                        </p:tgtEl>
                                      </p:cBhvr>
                                    </p:animEffect>
                                  </p:childTnLst>
                                </p:cTn>
                              </p:par>
                            </p:childTnLst>
                          </p:cTn>
                        </p:par>
                        <p:par>
                          <p:cTn id="8" fill="hold" nodeType="afterGroup">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2314"/>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par>
                                <p:cTn id="11" presetID="3" presetClass="exit" presetSubtype="10" fill="hold" grpId="1" nodeType="withEffect">
                                  <p:stCondLst>
                                    <p:cond delay="0"/>
                                  </p:stCondLst>
                                  <p:childTnLst>
                                    <p:animEffect transition="out" filter="blinds(horizontal)">
                                      <p:cBhvr>
                                        <p:cTn id="12" dur="500"/>
                                        <p:tgtEl>
                                          <p:spTgt spid="12314"/>
                                        </p:tgtEl>
                                      </p:cBhvr>
                                    </p:animEffect>
                                    <p:set>
                                      <p:cBhvr>
                                        <p:cTn id="13" dur="1" fill="hold">
                                          <p:stCondLst>
                                            <p:cond delay="499"/>
                                          </p:stCondLst>
                                        </p:cTn>
                                        <p:tgtEl>
                                          <p:spTgt spid="12314"/>
                                        </p:tgtEl>
                                        <p:attrNameLst>
                                          <p:attrName>style.visibility</p:attrName>
                                        </p:attrNameLst>
                                      </p:cBhvr>
                                      <p:to>
                                        <p:strVal val="hidden"/>
                                      </p:to>
                                    </p:set>
                                  </p:childTnLst>
                                </p:cTn>
                              </p:par>
                            </p:childTnLst>
                          </p:cTn>
                        </p:par>
                        <p:par>
                          <p:cTn id="14" fill="hold" nodeType="afterGroup">
                            <p:stCondLst>
                              <p:cond delay="1500"/>
                            </p:stCondLst>
                            <p:childTnLst>
                              <p:par>
                                <p:cTn id="15" presetID="9" presetClass="exit" presetSubtype="0" fill="hold" grpId="1" nodeType="afterEffect">
                                  <p:stCondLst>
                                    <p:cond delay="0"/>
                                  </p:stCondLst>
                                  <p:childTnLst>
                                    <p:animEffect transition="out" filter="dissolve">
                                      <p:cBhvr>
                                        <p:cTn id="16" dur="1000"/>
                                        <p:tgtEl>
                                          <p:spTgt spid="12310"/>
                                        </p:tgtEl>
                                      </p:cBhvr>
                                    </p:animEffect>
                                    <p:set>
                                      <p:cBhvr>
                                        <p:cTn id="17" dur="1" fill="hold">
                                          <p:stCondLst>
                                            <p:cond delay="999"/>
                                          </p:stCondLst>
                                        </p:cTn>
                                        <p:tgtEl>
                                          <p:spTgt spid="12310"/>
                                        </p:tgtEl>
                                        <p:attrNameLst>
                                          <p:attrName>style.visibility</p:attrName>
                                        </p:attrNameLst>
                                      </p:cBhvr>
                                      <p:to>
                                        <p:strVal val="hidden"/>
                                      </p:to>
                                    </p:set>
                                  </p:childTnLst>
                                </p:cTn>
                              </p:par>
                              <p:par>
                                <p:cTn id="18" presetID="22" presetClass="entr" presetSubtype="2" fill="hold" grpId="0" nodeType="withEffect">
                                  <p:stCondLst>
                                    <p:cond delay="0"/>
                                  </p:stCondLst>
                                  <p:childTnLst>
                                    <p:set>
                                      <p:cBhvr>
                                        <p:cTn id="19" dur="1" fill="hold">
                                          <p:stCondLst>
                                            <p:cond delay="0"/>
                                          </p:stCondLst>
                                        </p:cTn>
                                        <p:tgtEl>
                                          <p:spTgt spid="12311"/>
                                        </p:tgtEl>
                                        <p:attrNameLst>
                                          <p:attrName>style.visibility</p:attrName>
                                        </p:attrNameLst>
                                      </p:cBhvr>
                                      <p:to>
                                        <p:strVal val="visible"/>
                                      </p:to>
                                    </p:set>
                                    <p:animEffect transition="in" filter="wipe(right)">
                                      <p:cBhvr>
                                        <p:cTn id="20" dur="1000"/>
                                        <p:tgtEl>
                                          <p:spTgt spid="12311"/>
                                        </p:tgtEl>
                                      </p:cBhvr>
                                    </p:animEffect>
                                  </p:childTnLst>
                                </p:cTn>
                              </p:par>
                            </p:childTnLst>
                          </p:cTn>
                        </p:par>
                        <p:par>
                          <p:cTn id="21" fill="hold" nodeType="afterGroup">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2315"/>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explode.wav"/>
                                        </p:tgtEl>
                                      </p:cMediaNode>
                                    </p:audio>
                                  </p:subTnLst>
                                </p:cTn>
                              </p:par>
                              <p:par>
                                <p:cTn id="24" presetID="3" presetClass="exit" presetSubtype="10" fill="hold" grpId="1" nodeType="withEffect">
                                  <p:stCondLst>
                                    <p:cond delay="0"/>
                                  </p:stCondLst>
                                  <p:childTnLst>
                                    <p:animEffect transition="out" filter="blinds(horizontal)">
                                      <p:cBhvr>
                                        <p:cTn id="25" dur="500"/>
                                        <p:tgtEl>
                                          <p:spTgt spid="12315"/>
                                        </p:tgtEl>
                                      </p:cBhvr>
                                    </p:animEffect>
                                    <p:set>
                                      <p:cBhvr>
                                        <p:cTn id="26" dur="1" fill="hold">
                                          <p:stCondLst>
                                            <p:cond delay="499"/>
                                          </p:stCondLst>
                                        </p:cTn>
                                        <p:tgtEl>
                                          <p:spTgt spid="12315"/>
                                        </p:tgtEl>
                                        <p:attrNameLst>
                                          <p:attrName>style.visibility</p:attrName>
                                        </p:attrNameLst>
                                      </p:cBhvr>
                                      <p:to>
                                        <p:strVal val="hidden"/>
                                      </p:to>
                                    </p:set>
                                  </p:childTnLst>
                                </p:cTn>
                              </p:par>
                            </p:childTnLst>
                          </p:cTn>
                        </p:par>
                        <p:par>
                          <p:cTn id="27" fill="hold" nodeType="afterGroup">
                            <p:stCondLst>
                              <p:cond delay="3000"/>
                            </p:stCondLst>
                            <p:childTnLst>
                              <p:par>
                                <p:cTn id="28" presetID="9" presetClass="exit" presetSubtype="0" fill="hold" grpId="1" nodeType="afterEffect">
                                  <p:stCondLst>
                                    <p:cond delay="0"/>
                                  </p:stCondLst>
                                  <p:childTnLst>
                                    <p:animEffect transition="out" filter="dissolve">
                                      <p:cBhvr>
                                        <p:cTn id="29" dur="1000"/>
                                        <p:tgtEl>
                                          <p:spTgt spid="12311"/>
                                        </p:tgtEl>
                                      </p:cBhvr>
                                    </p:animEffect>
                                    <p:set>
                                      <p:cBhvr>
                                        <p:cTn id="30" dur="1" fill="hold">
                                          <p:stCondLst>
                                            <p:cond delay="999"/>
                                          </p:stCondLst>
                                        </p:cTn>
                                        <p:tgtEl>
                                          <p:spTgt spid="12311"/>
                                        </p:tgtEl>
                                        <p:attrNameLst>
                                          <p:attrName>style.visibility</p:attrName>
                                        </p:attrNameLst>
                                      </p:cBhvr>
                                      <p:to>
                                        <p:strVal val="hidden"/>
                                      </p:to>
                                    </p:set>
                                  </p:childTnLst>
                                </p:cTn>
                              </p:par>
                              <p:par>
                                <p:cTn id="31" presetID="22" presetClass="entr" presetSubtype="1" fill="hold" grpId="0" nodeType="withEffect">
                                  <p:stCondLst>
                                    <p:cond delay="0"/>
                                  </p:stCondLst>
                                  <p:childTnLst>
                                    <p:set>
                                      <p:cBhvr>
                                        <p:cTn id="32" dur="1" fill="hold">
                                          <p:stCondLst>
                                            <p:cond delay="0"/>
                                          </p:stCondLst>
                                        </p:cTn>
                                        <p:tgtEl>
                                          <p:spTgt spid="12312"/>
                                        </p:tgtEl>
                                        <p:attrNameLst>
                                          <p:attrName>style.visibility</p:attrName>
                                        </p:attrNameLst>
                                      </p:cBhvr>
                                      <p:to>
                                        <p:strVal val="visible"/>
                                      </p:to>
                                    </p:set>
                                    <p:animEffect transition="in" filter="wipe(up)">
                                      <p:cBhvr>
                                        <p:cTn id="33" dur="1000"/>
                                        <p:tgtEl>
                                          <p:spTgt spid="12312"/>
                                        </p:tgtEl>
                                      </p:cBhvr>
                                    </p:animEffect>
                                  </p:childTnLst>
                                </p:cTn>
                              </p:par>
                            </p:childTnLst>
                          </p:cTn>
                        </p:par>
                        <p:par>
                          <p:cTn id="34" fill="hold" nodeType="afterGroup">
                            <p:stCondLst>
                              <p:cond delay="4000"/>
                            </p:stCondLst>
                            <p:childTnLst>
                              <p:par>
                                <p:cTn id="35" presetID="1" presetClass="entr" presetSubtype="0" fill="hold" grpId="0" nodeType="afterEffect">
                                  <p:stCondLst>
                                    <p:cond delay="0"/>
                                  </p:stCondLst>
                                  <p:childTnLst>
                                    <p:set>
                                      <p:cBhvr>
                                        <p:cTn id="36" dur="1" fill="hold">
                                          <p:stCondLst>
                                            <p:cond delay="0"/>
                                          </p:stCondLst>
                                        </p:cTn>
                                        <p:tgtEl>
                                          <p:spTgt spid="1231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explode.wav"/>
                                        </p:tgtEl>
                                      </p:cMediaNode>
                                    </p:audio>
                                  </p:subTnLst>
                                </p:cTn>
                              </p:par>
                              <p:par>
                                <p:cTn id="37" presetID="3" presetClass="exit" presetSubtype="10" fill="hold" grpId="1" nodeType="withEffect">
                                  <p:stCondLst>
                                    <p:cond delay="0"/>
                                  </p:stCondLst>
                                  <p:childTnLst>
                                    <p:animEffect transition="out" filter="blinds(horizontal)">
                                      <p:cBhvr>
                                        <p:cTn id="38" dur="500"/>
                                        <p:tgtEl>
                                          <p:spTgt spid="12316"/>
                                        </p:tgtEl>
                                      </p:cBhvr>
                                    </p:animEffect>
                                    <p:set>
                                      <p:cBhvr>
                                        <p:cTn id="39" dur="1" fill="hold">
                                          <p:stCondLst>
                                            <p:cond delay="499"/>
                                          </p:stCondLst>
                                        </p:cTn>
                                        <p:tgtEl>
                                          <p:spTgt spid="12316"/>
                                        </p:tgtEl>
                                        <p:attrNameLst>
                                          <p:attrName>style.visibility</p:attrName>
                                        </p:attrNameLst>
                                      </p:cBhvr>
                                      <p:to>
                                        <p:strVal val="hidden"/>
                                      </p:to>
                                    </p:set>
                                  </p:childTnLst>
                                </p:cTn>
                              </p:par>
                            </p:childTnLst>
                          </p:cTn>
                        </p:par>
                        <p:par>
                          <p:cTn id="40" fill="hold" nodeType="afterGroup">
                            <p:stCondLst>
                              <p:cond delay="4500"/>
                            </p:stCondLst>
                            <p:childTnLst>
                              <p:par>
                                <p:cTn id="41" presetID="9" presetClass="exit" presetSubtype="0" fill="hold" grpId="1" nodeType="afterEffect">
                                  <p:stCondLst>
                                    <p:cond delay="0"/>
                                  </p:stCondLst>
                                  <p:childTnLst>
                                    <p:animEffect transition="out" filter="dissolve">
                                      <p:cBhvr>
                                        <p:cTn id="42" dur="1000"/>
                                        <p:tgtEl>
                                          <p:spTgt spid="12312"/>
                                        </p:tgtEl>
                                      </p:cBhvr>
                                    </p:animEffect>
                                    <p:set>
                                      <p:cBhvr>
                                        <p:cTn id="43" dur="1" fill="hold">
                                          <p:stCondLst>
                                            <p:cond delay="999"/>
                                          </p:stCondLst>
                                        </p:cTn>
                                        <p:tgtEl>
                                          <p:spTgt spid="12312"/>
                                        </p:tgtEl>
                                        <p:attrNameLst>
                                          <p:attrName>style.visibility</p:attrName>
                                        </p:attrNameLst>
                                      </p:cBhvr>
                                      <p:to>
                                        <p:strVal val="hidden"/>
                                      </p:to>
                                    </p:set>
                                  </p:childTnLst>
                                </p:cTn>
                              </p:par>
                              <p:par>
                                <p:cTn id="44" presetID="22" presetClass="entr" presetSubtype="2" fill="hold" grpId="0" nodeType="withEffect">
                                  <p:stCondLst>
                                    <p:cond delay="0"/>
                                  </p:stCondLst>
                                  <p:childTnLst>
                                    <p:set>
                                      <p:cBhvr>
                                        <p:cTn id="45" dur="1" fill="hold">
                                          <p:stCondLst>
                                            <p:cond delay="0"/>
                                          </p:stCondLst>
                                        </p:cTn>
                                        <p:tgtEl>
                                          <p:spTgt spid="12313"/>
                                        </p:tgtEl>
                                        <p:attrNameLst>
                                          <p:attrName>style.visibility</p:attrName>
                                        </p:attrNameLst>
                                      </p:cBhvr>
                                      <p:to>
                                        <p:strVal val="visible"/>
                                      </p:to>
                                    </p:set>
                                    <p:animEffect transition="in" filter="wipe(right)">
                                      <p:cBhvr>
                                        <p:cTn id="46" dur="1000"/>
                                        <p:tgtEl>
                                          <p:spTgt spid="12313"/>
                                        </p:tgtEl>
                                      </p:cBhvr>
                                    </p:animEffect>
                                  </p:childTnLst>
                                </p:cTn>
                              </p:par>
                            </p:childTnLst>
                          </p:cTn>
                        </p:par>
                        <p:par>
                          <p:cTn id="47" fill="hold" nodeType="afterGroup">
                            <p:stCondLst>
                              <p:cond delay="5500"/>
                            </p:stCondLst>
                            <p:childTnLst>
                              <p:par>
                                <p:cTn id="48" presetID="1" presetClass="entr" presetSubtype="0" fill="hold" grpId="0" nodeType="afterEffect">
                                  <p:stCondLst>
                                    <p:cond delay="0"/>
                                  </p:stCondLst>
                                  <p:childTnLst>
                                    <p:set>
                                      <p:cBhvr>
                                        <p:cTn id="49" dur="1" fill="hold">
                                          <p:stCondLst>
                                            <p:cond delay="0"/>
                                          </p:stCondLst>
                                        </p:cTn>
                                        <p:tgtEl>
                                          <p:spTgt spid="12317"/>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explode.wav"/>
                                        </p:tgtEl>
                                      </p:cMediaNode>
                                    </p:audio>
                                  </p:subTnLst>
                                </p:cTn>
                              </p:par>
                              <p:par>
                                <p:cTn id="50" presetID="3" presetClass="exit" presetSubtype="10" fill="hold" grpId="1" nodeType="withEffect">
                                  <p:stCondLst>
                                    <p:cond delay="0"/>
                                  </p:stCondLst>
                                  <p:childTnLst>
                                    <p:animEffect transition="out" filter="blinds(horizontal)">
                                      <p:cBhvr>
                                        <p:cTn id="51" dur="500"/>
                                        <p:tgtEl>
                                          <p:spTgt spid="12317"/>
                                        </p:tgtEl>
                                      </p:cBhvr>
                                    </p:animEffect>
                                    <p:set>
                                      <p:cBhvr>
                                        <p:cTn id="52" dur="1" fill="hold">
                                          <p:stCondLst>
                                            <p:cond delay="499"/>
                                          </p:stCondLst>
                                        </p:cTn>
                                        <p:tgtEl>
                                          <p:spTgt spid="12317"/>
                                        </p:tgtEl>
                                        <p:attrNameLst>
                                          <p:attrName>style.visibility</p:attrName>
                                        </p:attrNameLst>
                                      </p:cBhvr>
                                      <p:to>
                                        <p:strVal val="hidden"/>
                                      </p:to>
                                    </p:set>
                                  </p:childTnLst>
                                </p:cTn>
                              </p:par>
                            </p:childTnLst>
                          </p:cTn>
                        </p:par>
                        <p:par>
                          <p:cTn id="53" fill="hold" nodeType="afterGroup">
                            <p:stCondLst>
                              <p:cond delay="6000"/>
                            </p:stCondLst>
                            <p:childTnLst>
                              <p:par>
                                <p:cTn id="54" presetID="9" presetClass="exit" presetSubtype="0" fill="hold" grpId="1" nodeType="afterEffect">
                                  <p:stCondLst>
                                    <p:cond delay="0"/>
                                  </p:stCondLst>
                                  <p:childTnLst>
                                    <p:animEffect transition="out" filter="dissolve">
                                      <p:cBhvr>
                                        <p:cTn id="55" dur="1000"/>
                                        <p:tgtEl>
                                          <p:spTgt spid="12313"/>
                                        </p:tgtEl>
                                      </p:cBhvr>
                                    </p:animEffect>
                                    <p:set>
                                      <p:cBhvr>
                                        <p:cTn id="56" dur="1" fill="hold">
                                          <p:stCondLst>
                                            <p:cond delay="999"/>
                                          </p:stCondLst>
                                        </p:cTn>
                                        <p:tgtEl>
                                          <p:spTgt spid="1231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336"/>
                                        </p:tgtEl>
                                        <p:attrNameLst>
                                          <p:attrName>style.visibility</p:attrName>
                                        </p:attrNameLst>
                                      </p:cBhvr>
                                      <p:to>
                                        <p:strVal val="visible"/>
                                      </p:to>
                                    </p:set>
                                    <p:animEffect transition="in" filter="wipe(down)">
                                      <p:cBhvr>
                                        <p:cTn id="61" dur="1000"/>
                                        <p:tgtEl>
                                          <p:spTgt spid="12336"/>
                                        </p:tgtEl>
                                      </p:cBhvr>
                                    </p:animEffect>
                                  </p:childTnLst>
                                </p:cTn>
                              </p:par>
                            </p:childTnLst>
                          </p:cTn>
                        </p:par>
                        <p:par>
                          <p:cTn id="62" fill="hold" nodeType="afterGroup">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12339"/>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explode.wav"/>
                                        </p:tgtEl>
                                      </p:cMediaNode>
                                    </p:audio>
                                  </p:subTnLst>
                                </p:cTn>
                              </p:par>
                              <p:par>
                                <p:cTn id="65" presetID="3" presetClass="exit" presetSubtype="10" fill="hold" grpId="1" nodeType="withEffect">
                                  <p:stCondLst>
                                    <p:cond delay="0"/>
                                  </p:stCondLst>
                                  <p:childTnLst>
                                    <p:animEffect transition="out" filter="blinds(horizontal)">
                                      <p:cBhvr>
                                        <p:cTn id="66" dur="500"/>
                                        <p:tgtEl>
                                          <p:spTgt spid="12339"/>
                                        </p:tgtEl>
                                      </p:cBhvr>
                                    </p:animEffect>
                                    <p:set>
                                      <p:cBhvr>
                                        <p:cTn id="67" dur="1" fill="hold">
                                          <p:stCondLst>
                                            <p:cond delay="499"/>
                                          </p:stCondLst>
                                        </p:cTn>
                                        <p:tgtEl>
                                          <p:spTgt spid="12339"/>
                                        </p:tgtEl>
                                        <p:attrNameLst>
                                          <p:attrName>style.visibility</p:attrName>
                                        </p:attrNameLst>
                                      </p:cBhvr>
                                      <p:to>
                                        <p:strVal val="hidden"/>
                                      </p:to>
                                    </p:set>
                                  </p:childTnLst>
                                </p:cTn>
                              </p:par>
                            </p:childTnLst>
                          </p:cTn>
                        </p:par>
                        <p:par>
                          <p:cTn id="68" fill="hold" nodeType="afterGroup">
                            <p:stCondLst>
                              <p:cond delay="1500"/>
                            </p:stCondLst>
                            <p:childTnLst>
                              <p:par>
                                <p:cTn id="69" presetID="9" presetClass="exit" presetSubtype="0" fill="hold" grpId="1" nodeType="afterEffect">
                                  <p:stCondLst>
                                    <p:cond delay="0"/>
                                  </p:stCondLst>
                                  <p:childTnLst>
                                    <p:animEffect transition="out" filter="dissolve">
                                      <p:cBhvr>
                                        <p:cTn id="70" dur="1000"/>
                                        <p:tgtEl>
                                          <p:spTgt spid="12336"/>
                                        </p:tgtEl>
                                      </p:cBhvr>
                                    </p:animEffect>
                                    <p:set>
                                      <p:cBhvr>
                                        <p:cTn id="71" dur="1" fill="hold">
                                          <p:stCondLst>
                                            <p:cond delay="999"/>
                                          </p:stCondLst>
                                        </p:cTn>
                                        <p:tgtEl>
                                          <p:spTgt spid="12336"/>
                                        </p:tgtEl>
                                        <p:attrNameLst>
                                          <p:attrName>style.visibility</p:attrName>
                                        </p:attrNameLst>
                                      </p:cBhvr>
                                      <p:to>
                                        <p:strVal val="hidden"/>
                                      </p:to>
                                    </p:set>
                                  </p:childTnLst>
                                </p:cTn>
                              </p:par>
                              <p:par>
                                <p:cTn id="72" presetID="22" presetClass="entr" presetSubtype="8" fill="hold" grpId="0" nodeType="withEffect">
                                  <p:stCondLst>
                                    <p:cond delay="0"/>
                                  </p:stCondLst>
                                  <p:childTnLst>
                                    <p:set>
                                      <p:cBhvr>
                                        <p:cTn id="73" dur="1" fill="hold">
                                          <p:stCondLst>
                                            <p:cond delay="0"/>
                                          </p:stCondLst>
                                        </p:cTn>
                                        <p:tgtEl>
                                          <p:spTgt spid="12337"/>
                                        </p:tgtEl>
                                        <p:attrNameLst>
                                          <p:attrName>style.visibility</p:attrName>
                                        </p:attrNameLst>
                                      </p:cBhvr>
                                      <p:to>
                                        <p:strVal val="visible"/>
                                      </p:to>
                                    </p:set>
                                    <p:animEffect transition="in" filter="wipe(left)">
                                      <p:cBhvr>
                                        <p:cTn id="74" dur="1000"/>
                                        <p:tgtEl>
                                          <p:spTgt spid="12337"/>
                                        </p:tgtEl>
                                      </p:cBhvr>
                                    </p:animEffect>
                                  </p:childTnLst>
                                </p:cTn>
                              </p:par>
                            </p:childTnLst>
                          </p:cTn>
                        </p:par>
                        <p:par>
                          <p:cTn id="75" fill="hold" nodeType="afterGroup">
                            <p:stCondLst>
                              <p:cond delay="2500"/>
                            </p:stCondLst>
                            <p:childTnLst>
                              <p:par>
                                <p:cTn id="76" presetID="1" presetClass="entr" presetSubtype="0" fill="hold" grpId="0" nodeType="afterEffect">
                                  <p:stCondLst>
                                    <p:cond delay="0"/>
                                  </p:stCondLst>
                                  <p:childTnLst>
                                    <p:set>
                                      <p:cBhvr>
                                        <p:cTn id="77" dur="1" fill="hold">
                                          <p:stCondLst>
                                            <p:cond delay="0"/>
                                          </p:stCondLst>
                                        </p:cTn>
                                        <p:tgtEl>
                                          <p:spTgt spid="12340"/>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explode.wav"/>
                                        </p:tgtEl>
                                      </p:cMediaNode>
                                    </p:audio>
                                  </p:subTnLst>
                                </p:cTn>
                              </p:par>
                              <p:par>
                                <p:cTn id="78" presetID="3" presetClass="exit" presetSubtype="10" fill="hold" grpId="1" nodeType="withEffect">
                                  <p:stCondLst>
                                    <p:cond delay="0"/>
                                  </p:stCondLst>
                                  <p:childTnLst>
                                    <p:animEffect transition="out" filter="blinds(horizontal)">
                                      <p:cBhvr>
                                        <p:cTn id="79" dur="500"/>
                                        <p:tgtEl>
                                          <p:spTgt spid="12340"/>
                                        </p:tgtEl>
                                      </p:cBhvr>
                                    </p:animEffect>
                                    <p:set>
                                      <p:cBhvr>
                                        <p:cTn id="80" dur="1" fill="hold">
                                          <p:stCondLst>
                                            <p:cond delay="499"/>
                                          </p:stCondLst>
                                        </p:cTn>
                                        <p:tgtEl>
                                          <p:spTgt spid="12340"/>
                                        </p:tgtEl>
                                        <p:attrNameLst>
                                          <p:attrName>style.visibility</p:attrName>
                                        </p:attrNameLst>
                                      </p:cBhvr>
                                      <p:to>
                                        <p:strVal val="hidden"/>
                                      </p:to>
                                    </p:set>
                                  </p:childTnLst>
                                </p:cTn>
                              </p:par>
                            </p:childTnLst>
                          </p:cTn>
                        </p:par>
                        <p:par>
                          <p:cTn id="81" fill="hold" nodeType="afterGroup">
                            <p:stCondLst>
                              <p:cond delay="3000"/>
                            </p:stCondLst>
                            <p:childTnLst>
                              <p:par>
                                <p:cTn id="82" presetID="9" presetClass="exit" presetSubtype="0" fill="hold" grpId="1" nodeType="afterEffect">
                                  <p:stCondLst>
                                    <p:cond delay="0"/>
                                  </p:stCondLst>
                                  <p:childTnLst>
                                    <p:animEffect transition="out" filter="dissolve">
                                      <p:cBhvr>
                                        <p:cTn id="83" dur="1000"/>
                                        <p:tgtEl>
                                          <p:spTgt spid="12337"/>
                                        </p:tgtEl>
                                      </p:cBhvr>
                                    </p:animEffect>
                                    <p:set>
                                      <p:cBhvr>
                                        <p:cTn id="84" dur="1" fill="hold">
                                          <p:stCondLst>
                                            <p:cond delay="999"/>
                                          </p:stCondLst>
                                        </p:cTn>
                                        <p:tgtEl>
                                          <p:spTgt spid="12337"/>
                                        </p:tgtEl>
                                        <p:attrNameLst>
                                          <p:attrName>style.visibility</p:attrName>
                                        </p:attrNameLst>
                                      </p:cBhvr>
                                      <p:to>
                                        <p:strVal val="hidden"/>
                                      </p:to>
                                    </p:set>
                                  </p:childTnLst>
                                </p:cTn>
                              </p:par>
                              <p:par>
                                <p:cTn id="85" presetID="22" presetClass="entr" presetSubtype="8" fill="hold" grpId="0" nodeType="withEffect">
                                  <p:stCondLst>
                                    <p:cond delay="0"/>
                                  </p:stCondLst>
                                  <p:childTnLst>
                                    <p:set>
                                      <p:cBhvr>
                                        <p:cTn id="86" dur="1" fill="hold">
                                          <p:stCondLst>
                                            <p:cond delay="0"/>
                                          </p:stCondLst>
                                        </p:cTn>
                                        <p:tgtEl>
                                          <p:spTgt spid="12338"/>
                                        </p:tgtEl>
                                        <p:attrNameLst>
                                          <p:attrName>style.visibility</p:attrName>
                                        </p:attrNameLst>
                                      </p:cBhvr>
                                      <p:to>
                                        <p:strVal val="visible"/>
                                      </p:to>
                                    </p:set>
                                    <p:animEffect transition="in" filter="wipe(left)">
                                      <p:cBhvr>
                                        <p:cTn id="87" dur="1000"/>
                                        <p:tgtEl>
                                          <p:spTgt spid="12338"/>
                                        </p:tgtEl>
                                      </p:cBhvr>
                                    </p:animEffect>
                                  </p:childTnLst>
                                </p:cTn>
                              </p:par>
                            </p:childTnLst>
                          </p:cTn>
                        </p:par>
                        <p:par>
                          <p:cTn id="88" fill="hold" nodeType="afterGroup">
                            <p:stCondLst>
                              <p:cond delay="4000"/>
                            </p:stCondLst>
                            <p:childTnLst>
                              <p:par>
                                <p:cTn id="89" presetID="1" presetClass="entr" presetSubtype="0" fill="hold" grpId="0" nodeType="afterEffect">
                                  <p:stCondLst>
                                    <p:cond delay="0"/>
                                  </p:stCondLst>
                                  <p:childTnLst>
                                    <p:set>
                                      <p:cBhvr>
                                        <p:cTn id="90" dur="1" fill="hold">
                                          <p:stCondLst>
                                            <p:cond delay="0"/>
                                          </p:stCondLst>
                                        </p:cTn>
                                        <p:tgtEl>
                                          <p:spTgt spid="1234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3" name="explode.wav"/>
                                        </p:tgtEl>
                                      </p:cMediaNode>
                                    </p:audio>
                                  </p:subTnLst>
                                </p:cTn>
                              </p:par>
                              <p:par>
                                <p:cTn id="91" presetID="3" presetClass="exit" presetSubtype="10" fill="hold" grpId="1" nodeType="withEffect">
                                  <p:stCondLst>
                                    <p:cond delay="0"/>
                                  </p:stCondLst>
                                  <p:childTnLst>
                                    <p:animEffect transition="out" filter="blinds(horizontal)">
                                      <p:cBhvr>
                                        <p:cTn id="92" dur="500"/>
                                        <p:tgtEl>
                                          <p:spTgt spid="12341"/>
                                        </p:tgtEl>
                                      </p:cBhvr>
                                    </p:animEffect>
                                    <p:set>
                                      <p:cBhvr>
                                        <p:cTn id="93" dur="1" fill="hold">
                                          <p:stCondLst>
                                            <p:cond delay="499"/>
                                          </p:stCondLst>
                                        </p:cTn>
                                        <p:tgtEl>
                                          <p:spTgt spid="12341"/>
                                        </p:tgtEl>
                                        <p:attrNameLst>
                                          <p:attrName>style.visibility</p:attrName>
                                        </p:attrNameLst>
                                      </p:cBhvr>
                                      <p:to>
                                        <p:strVal val="hidden"/>
                                      </p:to>
                                    </p:set>
                                  </p:childTnLst>
                                </p:cTn>
                              </p:par>
                            </p:childTnLst>
                          </p:cTn>
                        </p:par>
                        <p:par>
                          <p:cTn id="94" fill="hold" nodeType="afterGroup">
                            <p:stCondLst>
                              <p:cond delay="4500"/>
                            </p:stCondLst>
                            <p:childTnLst>
                              <p:par>
                                <p:cTn id="95" presetID="9" presetClass="exit" presetSubtype="0" fill="hold" grpId="1" nodeType="afterEffect">
                                  <p:stCondLst>
                                    <p:cond delay="0"/>
                                  </p:stCondLst>
                                  <p:childTnLst>
                                    <p:animEffect transition="out" filter="dissolve">
                                      <p:cBhvr>
                                        <p:cTn id="96" dur="1000"/>
                                        <p:tgtEl>
                                          <p:spTgt spid="12338"/>
                                        </p:tgtEl>
                                      </p:cBhvr>
                                    </p:animEffect>
                                    <p:set>
                                      <p:cBhvr>
                                        <p:cTn id="97" dur="1" fill="hold">
                                          <p:stCondLst>
                                            <p:cond delay="999"/>
                                          </p:stCondLst>
                                        </p:cTn>
                                        <p:tgtEl>
                                          <p:spTgt spid="12338"/>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2318"/>
                                        </p:tgtEl>
                                        <p:attrNameLst>
                                          <p:attrName>style.visibility</p:attrName>
                                        </p:attrNameLst>
                                      </p:cBhvr>
                                      <p:to>
                                        <p:strVal val="visible"/>
                                      </p:to>
                                    </p:set>
                                    <p:animEffect transition="in" filter="wipe(left)">
                                      <p:cBhvr>
                                        <p:cTn id="102" dur="500"/>
                                        <p:tgtEl>
                                          <p:spTgt spid="12318"/>
                                        </p:tgtEl>
                                      </p:cBhvr>
                                    </p:animEffect>
                                  </p:childTnLst>
                                </p:cTn>
                              </p:par>
                            </p:childTnLst>
                          </p:cTn>
                        </p:par>
                        <p:par>
                          <p:cTn id="103" fill="hold" nodeType="afterGroup">
                            <p:stCondLst>
                              <p:cond delay="500"/>
                            </p:stCondLst>
                            <p:childTnLst>
                              <p:par>
                                <p:cTn id="104" presetID="22" presetClass="entr" presetSubtype="2" fill="hold" grpId="0" nodeType="afterEffect">
                                  <p:stCondLst>
                                    <p:cond delay="0"/>
                                  </p:stCondLst>
                                  <p:childTnLst>
                                    <p:set>
                                      <p:cBhvr>
                                        <p:cTn id="105" dur="1" fill="hold">
                                          <p:stCondLst>
                                            <p:cond delay="0"/>
                                          </p:stCondLst>
                                        </p:cTn>
                                        <p:tgtEl>
                                          <p:spTgt spid="12319"/>
                                        </p:tgtEl>
                                        <p:attrNameLst>
                                          <p:attrName>style.visibility</p:attrName>
                                        </p:attrNameLst>
                                      </p:cBhvr>
                                      <p:to>
                                        <p:strVal val="visible"/>
                                      </p:to>
                                    </p:set>
                                    <p:animEffect transition="in" filter="wipe(right)">
                                      <p:cBhvr>
                                        <p:cTn id="106" dur="500"/>
                                        <p:tgtEl>
                                          <p:spTgt spid="12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nimBg="1"/>
      <p:bldP spid="12310" grpId="1" animBg="1"/>
      <p:bldP spid="12311" grpId="0" animBg="1"/>
      <p:bldP spid="12311" grpId="1" animBg="1"/>
      <p:bldP spid="12312" grpId="0" animBg="1"/>
      <p:bldP spid="12312" grpId="1" animBg="1"/>
      <p:bldP spid="12313" grpId="0" animBg="1"/>
      <p:bldP spid="12313" grpId="1" animBg="1"/>
      <p:bldP spid="12314" grpId="0" animBg="1"/>
      <p:bldP spid="12314" grpId="1" animBg="1"/>
      <p:bldP spid="12315" grpId="0" animBg="1"/>
      <p:bldP spid="12315" grpId="1" animBg="1"/>
      <p:bldP spid="12316" grpId="0" animBg="1"/>
      <p:bldP spid="12316" grpId="1" animBg="1"/>
      <p:bldP spid="12317" grpId="0" animBg="1"/>
      <p:bldP spid="12317" grpId="1" animBg="1"/>
      <p:bldP spid="12318" grpId="0" animBg="1"/>
      <p:bldP spid="12319" grpId="0" animBg="1"/>
      <p:bldP spid="12336" grpId="0" animBg="1"/>
      <p:bldP spid="12336" grpId="1" animBg="1"/>
      <p:bldP spid="12337" grpId="0" animBg="1"/>
      <p:bldP spid="12337" grpId="1" animBg="1"/>
      <p:bldP spid="12338" grpId="0" animBg="1"/>
      <p:bldP spid="12338" grpId="1" animBg="1"/>
      <p:bldP spid="12339" grpId="0" animBg="1"/>
      <p:bldP spid="12339" grpId="1" animBg="1"/>
      <p:bldP spid="12340" grpId="0" animBg="1"/>
      <p:bldP spid="12340" grpId="1" animBg="1"/>
      <p:bldP spid="12341" grpId="0" animBg="1"/>
      <p:bldP spid="12341"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37" name="Picture 25" descr="ACW13Base"/>
          <p:cNvPicPr>
            <a:picLocks noChangeAspect="1" noChangeArrowheads="1"/>
          </p:cNvPicPr>
          <p:nvPr/>
        </p:nvPicPr>
        <p:blipFill>
          <a:blip r:embed="rId4">
            <a:extLst>
              <a:ext uri="{28A0092B-C50C-407E-A947-70E740481C1C}">
                <a14:useLocalDpi xmlns:a14="http://schemas.microsoft.com/office/drawing/2010/main" val="0"/>
              </a:ext>
            </a:extLst>
          </a:blip>
          <a:srcRect l="-4300" t="21111" r="-2090" b="22751"/>
          <a:stretch>
            <a:fillRect/>
          </a:stretch>
        </p:blipFill>
        <p:spPr bwMode="auto">
          <a:xfrm>
            <a:off x="322263" y="0"/>
            <a:ext cx="8399462" cy="6850063"/>
          </a:xfrm>
          <a:prstGeom prst="rect">
            <a:avLst/>
          </a:prstGeom>
          <a:noFill/>
          <a:extLst>
            <a:ext uri="{909E8E84-426E-40DD-AFC4-6F175D3DCCD1}">
              <a14:hiddenFill xmlns:a14="http://schemas.microsoft.com/office/drawing/2010/main">
                <a:solidFill>
                  <a:srgbClr val="FFFFFF"/>
                </a:solidFill>
              </a14:hiddenFill>
            </a:ext>
          </a:extLst>
        </p:spPr>
      </p:pic>
      <p:sp>
        <p:nvSpPr>
          <p:cNvPr id="13314" name="Rectangle 2"/>
          <p:cNvSpPr>
            <a:spLocks noChangeArrowheads="1"/>
          </p:cNvSpPr>
          <p:nvPr/>
        </p:nvSpPr>
        <p:spPr bwMode="auto">
          <a:xfrm>
            <a:off x="4297363" y="5903913"/>
            <a:ext cx="19367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L</a:t>
            </a:r>
          </a:p>
        </p:txBody>
      </p:sp>
      <p:sp>
        <p:nvSpPr>
          <p:cNvPr id="13315" name="AutoShape 3"/>
          <p:cNvSpPr>
            <a:spLocks noChangeArrowheads="1"/>
          </p:cNvSpPr>
          <p:nvPr/>
        </p:nvSpPr>
        <p:spPr bwMode="auto">
          <a:xfrm>
            <a:off x="989013" y="2355850"/>
            <a:ext cx="1022350" cy="3857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13316" name="Freeform 4"/>
          <p:cNvSpPr>
            <a:spLocks/>
          </p:cNvSpPr>
          <p:nvPr/>
        </p:nvSpPr>
        <p:spPr bwMode="auto">
          <a:xfrm>
            <a:off x="895350" y="3257550"/>
            <a:ext cx="1666875" cy="1847850"/>
          </a:xfrm>
          <a:custGeom>
            <a:avLst/>
            <a:gdLst>
              <a:gd name="T0" fmla="*/ 1050 w 1050"/>
              <a:gd name="T1" fmla="*/ 0 h 1164"/>
              <a:gd name="T2" fmla="*/ 0 w 1050"/>
              <a:gd name="T3" fmla="*/ 1164 h 1164"/>
            </a:gdLst>
            <a:ahLst/>
            <a:cxnLst>
              <a:cxn ang="0">
                <a:pos x="T0" y="T1"/>
              </a:cxn>
              <a:cxn ang="0">
                <a:pos x="T2" y="T3"/>
              </a:cxn>
            </a:cxnLst>
            <a:rect l="0" t="0" r="r" b="b"/>
            <a:pathLst>
              <a:path w="1050" h="1164">
                <a:moveTo>
                  <a:pt x="1050" y="0"/>
                </a:moveTo>
                <a:lnTo>
                  <a:pt x="0" y="1164"/>
                </a:lnTo>
              </a:path>
            </a:pathLst>
          </a:custGeom>
          <a:noFill/>
          <a:ln w="38100">
            <a:solidFill>
              <a:srgbClr val="FF0000"/>
            </a:solidFill>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AutoShape 5"/>
          <p:cNvSpPr>
            <a:spLocks noChangeArrowheads="1"/>
          </p:cNvSpPr>
          <p:nvPr/>
        </p:nvSpPr>
        <p:spPr bwMode="auto">
          <a:xfrm>
            <a:off x="5830888" y="2305050"/>
            <a:ext cx="1065212" cy="4587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13318" name="AutoShape 6"/>
          <p:cNvSpPr>
            <a:spLocks noChangeArrowheads="1"/>
          </p:cNvSpPr>
          <p:nvPr/>
        </p:nvSpPr>
        <p:spPr bwMode="auto">
          <a:xfrm>
            <a:off x="5038725" y="5316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9" name="Rectangle 7"/>
          <p:cNvSpPr>
            <a:spLocks noChangeArrowheads="1"/>
          </p:cNvSpPr>
          <p:nvPr/>
        </p:nvSpPr>
        <p:spPr bwMode="auto">
          <a:xfrm>
            <a:off x="5364163" y="48752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VI</a:t>
            </a:r>
          </a:p>
        </p:txBody>
      </p:sp>
      <p:sp>
        <p:nvSpPr>
          <p:cNvPr id="13320" name="Rectangle 8"/>
          <p:cNvSpPr>
            <a:spLocks noChangeArrowheads="1"/>
          </p:cNvSpPr>
          <p:nvPr/>
        </p:nvSpPr>
        <p:spPr bwMode="auto">
          <a:xfrm>
            <a:off x="4094163" y="5662613"/>
            <a:ext cx="19367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J</a:t>
            </a:r>
          </a:p>
        </p:txBody>
      </p:sp>
      <p:sp>
        <p:nvSpPr>
          <p:cNvPr id="13321" name="Rectangle 9"/>
          <p:cNvSpPr>
            <a:spLocks noChangeArrowheads="1"/>
          </p:cNvSpPr>
          <p:nvPr/>
        </p:nvSpPr>
        <p:spPr bwMode="auto">
          <a:xfrm>
            <a:off x="5440363" y="5395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III</a:t>
            </a:r>
          </a:p>
        </p:txBody>
      </p:sp>
      <p:sp>
        <p:nvSpPr>
          <p:cNvPr id="13322" name="Rectangle 10"/>
          <p:cNvSpPr>
            <a:spLocks noChangeArrowheads="1"/>
          </p:cNvSpPr>
          <p:nvPr/>
        </p:nvSpPr>
        <p:spPr bwMode="auto">
          <a:xfrm>
            <a:off x="5897563" y="5395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a:t>
            </a:r>
          </a:p>
        </p:txBody>
      </p:sp>
      <p:sp>
        <p:nvSpPr>
          <p:cNvPr id="13323" name="Rectangle 11"/>
          <p:cNvSpPr>
            <a:spLocks noChangeArrowheads="1"/>
          </p:cNvSpPr>
          <p:nvPr/>
        </p:nvSpPr>
        <p:spPr bwMode="auto">
          <a:xfrm>
            <a:off x="5567363" y="5649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a:t>
            </a:r>
          </a:p>
        </p:txBody>
      </p:sp>
      <p:sp>
        <p:nvSpPr>
          <p:cNvPr id="13324" name="Rectangle 12"/>
          <p:cNvSpPr>
            <a:spLocks noChangeArrowheads="1"/>
          </p:cNvSpPr>
          <p:nvPr/>
        </p:nvSpPr>
        <p:spPr bwMode="auto">
          <a:xfrm>
            <a:off x="2765425" y="30273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25" name="Group 13"/>
          <p:cNvGrpSpPr>
            <a:grpSpLocks/>
          </p:cNvGrpSpPr>
          <p:nvPr/>
        </p:nvGrpSpPr>
        <p:grpSpPr bwMode="auto">
          <a:xfrm>
            <a:off x="4813300" y="5260975"/>
            <a:ext cx="152400" cy="157163"/>
            <a:chOff x="144" y="2394"/>
            <a:chExt cx="96" cy="99"/>
          </a:xfrm>
        </p:grpSpPr>
        <p:sp>
          <p:nvSpPr>
            <p:cNvPr id="13326" name="Rectangle 14"/>
            <p:cNvSpPr>
              <a:spLocks noChangeArrowheads="1"/>
            </p:cNvSpPr>
            <p:nvPr/>
          </p:nvSpPr>
          <p:spPr bwMode="auto">
            <a:xfrm>
              <a:off x="144" y="2397"/>
              <a:ext cx="96" cy="96"/>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13327" name="Line 15"/>
            <p:cNvSpPr>
              <a:spLocks noChangeShapeType="1"/>
            </p:cNvSpPr>
            <p:nvPr/>
          </p:nvSpPr>
          <p:spPr bwMode="auto">
            <a:xfrm flipH="1">
              <a:off x="146" y="2394"/>
              <a:ext cx="92" cy="9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28" name="AutoShape 16"/>
          <p:cNvSpPr>
            <a:spLocks noChangeArrowheads="1"/>
          </p:cNvSpPr>
          <p:nvPr/>
        </p:nvSpPr>
        <p:spPr bwMode="auto">
          <a:xfrm>
            <a:off x="4987925" y="54054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Freeform 17"/>
          <p:cNvSpPr>
            <a:spLocks/>
          </p:cNvSpPr>
          <p:nvPr/>
        </p:nvSpPr>
        <p:spPr bwMode="auto">
          <a:xfrm>
            <a:off x="4724400" y="2624138"/>
            <a:ext cx="381000" cy="571500"/>
          </a:xfrm>
          <a:custGeom>
            <a:avLst/>
            <a:gdLst>
              <a:gd name="T0" fmla="*/ 0 w 240"/>
              <a:gd name="T1" fmla="*/ 360 h 360"/>
              <a:gd name="T2" fmla="*/ 102 w 240"/>
              <a:gd name="T3" fmla="*/ 222 h 360"/>
              <a:gd name="T4" fmla="*/ 63 w 240"/>
              <a:gd name="T5" fmla="*/ 219 h 360"/>
              <a:gd name="T6" fmla="*/ 240 w 240"/>
              <a:gd name="T7" fmla="*/ 0 h 360"/>
            </a:gdLst>
            <a:ahLst/>
            <a:cxnLst>
              <a:cxn ang="0">
                <a:pos x="T0" y="T1"/>
              </a:cxn>
              <a:cxn ang="0">
                <a:pos x="T2" y="T3"/>
              </a:cxn>
              <a:cxn ang="0">
                <a:pos x="T4" y="T5"/>
              </a:cxn>
              <a:cxn ang="0">
                <a:pos x="T6" y="T7"/>
              </a:cxn>
            </a:cxnLst>
            <a:rect l="0" t="0" r="r" b="b"/>
            <a:pathLst>
              <a:path w="240" h="360">
                <a:moveTo>
                  <a:pt x="0" y="360"/>
                </a:moveTo>
                <a:lnTo>
                  <a:pt x="102" y="222"/>
                </a:lnTo>
                <a:lnTo>
                  <a:pt x="63" y="219"/>
                </a:lnTo>
                <a:lnTo>
                  <a:pt x="240" y="0"/>
                </a:lnTo>
              </a:path>
            </a:pathLst>
          </a:custGeom>
          <a:noFill/>
          <a:ln w="25400">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Freeform 18"/>
          <p:cNvSpPr>
            <a:spLocks/>
          </p:cNvSpPr>
          <p:nvPr/>
        </p:nvSpPr>
        <p:spPr bwMode="auto">
          <a:xfrm rot="4191224" flipV="1">
            <a:off x="4010025" y="3529013"/>
            <a:ext cx="381000" cy="571500"/>
          </a:xfrm>
          <a:custGeom>
            <a:avLst/>
            <a:gdLst>
              <a:gd name="T0" fmla="*/ 0 w 240"/>
              <a:gd name="T1" fmla="*/ 360 h 360"/>
              <a:gd name="T2" fmla="*/ 102 w 240"/>
              <a:gd name="T3" fmla="*/ 222 h 360"/>
              <a:gd name="T4" fmla="*/ 63 w 240"/>
              <a:gd name="T5" fmla="*/ 219 h 360"/>
              <a:gd name="T6" fmla="*/ 240 w 240"/>
              <a:gd name="T7" fmla="*/ 0 h 360"/>
            </a:gdLst>
            <a:ahLst/>
            <a:cxnLst>
              <a:cxn ang="0">
                <a:pos x="T0" y="T1"/>
              </a:cxn>
              <a:cxn ang="0">
                <a:pos x="T2" y="T3"/>
              </a:cxn>
              <a:cxn ang="0">
                <a:pos x="T4" y="T5"/>
              </a:cxn>
              <a:cxn ang="0">
                <a:pos x="T6" y="T7"/>
              </a:cxn>
            </a:cxnLst>
            <a:rect l="0" t="0" r="r" b="b"/>
            <a:pathLst>
              <a:path w="240" h="360">
                <a:moveTo>
                  <a:pt x="0" y="360"/>
                </a:moveTo>
                <a:lnTo>
                  <a:pt x="102" y="222"/>
                </a:lnTo>
                <a:lnTo>
                  <a:pt x="63" y="219"/>
                </a:lnTo>
                <a:lnTo>
                  <a:pt x="240" y="0"/>
                </a:lnTo>
              </a:path>
            </a:pathLst>
          </a:custGeom>
          <a:noFill/>
          <a:ln w="25400">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1" name="Rectangle 19"/>
          <p:cNvSpPr>
            <a:spLocks noChangeArrowheads="1"/>
          </p:cNvSpPr>
          <p:nvPr/>
        </p:nvSpPr>
        <p:spPr bwMode="auto">
          <a:xfrm>
            <a:off x="5789613" y="496252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a:t>
            </a:r>
          </a:p>
        </p:txBody>
      </p:sp>
      <p:sp>
        <p:nvSpPr>
          <p:cNvPr id="13332" name="Rectangle 20"/>
          <p:cNvSpPr>
            <a:spLocks noChangeArrowheads="1"/>
          </p:cNvSpPr>
          <p:nvPr/>
        </p:nvSpPr>
        <p:spPr bwMode="auto">
          <a:xfrm>
            <a:off x="6259513" y="488632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a:t>
            </a:r>
          </a:p>
        </p:txBody>
      </p:sp>
      <p:sp>
        <p:nvSpPr>
          <p:cNvPr id="13333" name="Rectangle 21"/>
          <p:cNvSpPr>
            <a:spLocks noChangeArrowheads="1"/>
          </p:cNvSpPr>
          <p:nvPr/>
        </p:nvSpPr>
        <p:spPr bwMode="auto">
          <a:xfrm>
            <a:off x="5700713" y="484822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XII</a:t>
            </a:r>
          </a:p>
        </p:txBody>
      </p:sp>
      <p:sp>
        <p:nvSpPr>
          <p:cNvPr id="13334" name="Rectangle 22"/>
          <p:cNvSpPr>
            <a:spLocks noChangeArrowheads="1"/>
          </p:cNvSpPr>
          <p:nvPr/>
        </p:nvSpPr>
        <p:spPr bwMode="auto">
          <a:xfrm>
            <a:off x="6107113" y="475932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IX</a:t>
            </a:r>
          </a:p>
        </p:txBody>
      </p:sp>
      <p:sp>
        <p:nvSpPr>
          <p:cNvPr id="13335" name="AutoShape 23"/>
          <p:cNvSpPr>
            <a:spLocks noChangeArrowheads="1"/>
          </p:cNvSpPr>
          <p:nvPr/>
        </p:nvSpPr>
        <p:spPr bwMode="auto">
          <a:xfrm>
            <a:off x="2563813" y="5810250"/>
            <a:ext cx="1022350" cy="3857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13336" name="AutoShape 24"/>
          <p:cNvSpPr>
            <a:spLocks noChangeArrowheads="1"/>
          </p:cNvSpPr>
          <p:nvPr/>
        </p:nvSpPr>
        <p:spPr bwMode="auto">
          <a:xfrm>
            <a:off x="6580188" y="4921250"/>
            <a:ext cx="1065212" cy="4587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13341" name="Rectangle 29"/>
          <p:cNvSpPr>
            <a:spLocks noChangeArrowheads="1"/>
          </p:cNvSpPr>
          <p:nvPr/>
        </p:nvSpPr>
        <p:spPr bwMode="auto">
          <a:xfrm>
            <a:off x="5864225" y="6002338"/>
            <a:ext cx="2679700" cy="8556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3342" name="Text Box 30"/>
          <p:cNvSpPr txBox="1">
            <a:spLocks noChangeArrowheads="1"/>
          </p:cNvSpPr>
          <p:nvPr/>
        </p:nvSpPr>
        <p:spPr bwMode="auto">
          <a:xfrm>
            <a:off x="5945188" y="6018213"/>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3343" name="Picture 31" descr="new csi cre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363" y="6049963"/>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3344" name="Text Box 32"/>
          <p:cNvSpPr txBox="1">
            <a:spLocks noChangeArrowheads="1"/>
          </p:cNvSpPr>
          <p:nvPr/>
        </p:nvSpPr>
        <p:spPr bwMode="auto">
          <a:xfrm>
            <a:off x="6102350" y="6300788"/>
            <a:ext cx="1849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Antietam Campaign</a:t>
            </a:r>
          </a:p>
          <a:p>
            <a:pPr algn="ctr"/>
            <a:r>
              <a:rPr lang="en-US" altLang="en-US" sz="1400" b="1"/>
              <a:t>September, 1862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13335"/>
                                        </p:tgtEl>
                                      </p:cBhvr>
                                    </p:animEffect>
                                    <p:set>
                                      <p:cBhvr>
                                        <p:cTn id="7" dur="1" fill="hold">
                                          <p:stCondLst>
                                            <p:cond delay="499"/>
                                          </p:stCondLst>
                                        </p:cTn>
                                        <p:tgtEl>
                                          <p:spTgt spid="13335"/>
                                        </p:tgtEl>
                                        <p:attrNameLst>
                                          <p:attrName>style.visibility</p:attrName>
                                        </p:attrNameLst>
                                      </p:cBhvr>
                                      <p:to>
                                        <p:strVal val="hidden"/>
                                      </p:to>
                                    </p:set>
                                  </p:childTnLst>
                                </p:cTn>
                              </p:par>
                            </p:childTnLst>
                          </p:cTn>
                        </p:par>
                        <p:par>
                          <p:cTn id="8" fill="hold" nodeType="afterGroup">
                            <p:stCondLst>
                              <p:cond delay="500"/>
                            </p:stCondLst>
                            <p:childTnLst>
                              <p:par>
                                <p:cTn id="9" presetID="0" presetClass="path" presetSubtype="0" accel="50000" decel="50000" fill="hold" grpId="0" nodeType="afterEffect">
                                  <p:stCondLst>
                                    <p:cond delay="0"/>
                                  </p:stCondLst>
                                  <p:childTnLst>
                                    <p:animMotion origin="layout" path="M -3.33333E-6 -0.00069 L -0.07639 -0.13402 C -0.08941 -0.17662 -0.08819 -0.22014 -0.07777 -0.25625 C -0.06736 -0.29236 -0.02899 -0.30972 -0.01389 -0.35069 L 0.0125 -0.50254 " pathEditMode="relative" rAng="0" ptsTypes="AaaAA">
                                      <p:cBhvr>
                                        <p:cTn id="10" dur="3000" fill="hold"/>
                                        <p:tgtEl>
                                          <p:spTgt spid="13320"/>
                                        </p:tgtEl>
                                        <p:attrNameLst>
                                          <p:attrName>ppt_x</p:attrName>
                                          <p:attrName>ppt_y</p:attrName>
                                        </p:attrNameLst>
                                      </p:cBhvr>
                                      <p:rCtr x="-3854" y="-25093"/>
                                    </p:animMotion>
                                  </p:childTnLst>
                                </p:cTn>
                              </p:par>
                              <p:par>
                                <p:cTn id="11" presetID="1"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par>
                                <p:cTn id="13" presetID="3" presetClass="exit" presetSubtype="10" fill="hold" grpId="1" nodeType="withEffect">
                                  <p:stCondLst>
                                    <p:cond delay="0"/>
                                  </p:stCondLst>
                                  <p:childTnLst>
                                    <p:animEffect transition="out" filter="blinds(horizontal)">
                                      <p:cBhvr>
                                        <p:cTn id="14" dur="500"/>
                                        <p:tgtEl>
                                          <p:spTgt spid="13318"/>
                                        </p:tgtEl>
                                      </p:cBhvr>
                                    </p:animEffect>
                                    <p:set>
                                      <p:cBhvr>
                                        <p:cTn id="15" dur="1" fill="hold">
                                          <p:stCondLst>
                                            <p:cond delay="499"/>
                                          </p:stCondLst>
                                        </p:cTn>
                                        <p:tgtEl>
                                          <p:spTgt spid="13318"/>
                                        </p:tgtEl>
                                        <p:attrNameLst>
                                          <p:attrName>style.visibility</p:attrName>
                                        </p:attrNameLst>
                                      </p:cBhvr>
                                      <p:to>
                                        <p:strVal val="hidden"/>
                                      </p:to>
                                    </p:set>
                                  </p:childTnLst>
                                </p:cTn>
                              </p:par>
                            </p:childTnLst>
                          </p:cTn>
                        </p:par>
                        <p:par>
                          <p:cTn id="16" fill="hold" nodeType="afterGroup">
                            <p:stCondLst>
                              <p:cond delay="3500"/>
                            </p:stCondLst>
                            <p:childTnLst>
                              <p:par>
                                <p:cTn id="17" presetID="0" presetClass="path" presetSubtype="0" accel="50000" decel="50000" fill="hold" grpId="0" nodeType="afterEffect">
                                  <p:stCondLst>
                                    <p:cond delay="0"/>
                                  </p:stCondLst>
                                  <p:childTnLst>
                                    <p:animMotion origin="layout" path="M 4.44444E-6 -0.0007 L -0.04723 -0.09514 L -0.09167 -0.17292 C -0.09948 -0.2044 -0.1033 -0.25093 -0.09445 -0.28403 C -0.08559 -0.31713 -0.05296 -0.33796 -0.03889 -0.37107 L -0.00973 -0.48218 " pathEditMode="relative" rAng="0" ptsTypes="AAaaAA">
                                      <p:cBhvr>
                                        <p:cTn id="18" dur="3000" fill="hold"/>
                                        <p:tgtEl>
                                          <p:spTgt spid="13314"/>
                                        </p:tgtEl>
                                        <p:attrNameLst>
                                          <p:attrName>ppt_x</p:attrName>
                                          <p:attrName>ppt_y</p:attrName>
                                        </p:attrNameLst>
                                      </p:cBhvr>
                                      <p:rCtr x="-5174" y="-24074"/>
                                    </p:animMotion>
                                  </p:childTnLst>
                                </p:cTn>
                              </p:par>
                              <p:par>
                                <p:cTn id="19" presetID="1" presetClass="entr" presetSubtype="0" fill="hold" grpId="0" nodeType="withEffect">
                                  <p:stCondLst>
                                    <p:cond delay="0"/>
                                  </p:stCondLst>
                                  <p:childTnLst>
                                    <p:set>
                                      <p:cBhvr>
                                        <p:cTn id="20" dur="1" fill="hold">
                                          <p:stCondLst>
                                            <p:cond delay="0"/>
                                          </p:stCondLst>
                                        </p:cTn>
                                        <p:tgtEl>
                                          <p:spTgt spid="1332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par>
                                <p:cTn id="21" presetID="3" presetClass="exit" presetSubtype="10" fill="hold" grpId="1" nodeType="withEffect">
                                  <p:stCondLst>
                                    <p:cond delay="0"/>
                                  </p:stCondLst>
                                  <p:childTnLst>
                                    <p:animEffect transition="out" filter="blinds(horizontal)">
                                      <p:cBhvr>
                                        <p:cTn id="22" dur="500"/>
                                        <p:tgtEl>
                                          <p:spTgt spid="13328"/>
                                        </p:tgtEl>
                                      </p:cBhvr>
                                    </p:animEffect>
                                    <p:set>
                                      <p:cBhvr>
                                        <p:cTn id="23" dur="1" fill="hold">
                                          <p:stCondLst>
                                            <p:cond delay="499"/>
                                          </p:stCondLst>
                                        </p:cTn>
                                        <p:tgtEl>
                                          <p:spTgt spid="13328"/>
                                        </p:tgtEl>
                                        <p:attrNameLst>
                                          <p:attrName>style.visibility</p:attrName>
                                        </p:attrNameLst>
                                      </p:cBhvr>
                                      <p:to>
                                        <p:strVal val="hidden"/>
                                      </p:to>
                                    </p:set>
                                  </p:childTnLst>
                                </p:cTn>
                              </p:par>
                            </p:childTnLst>
                          </p:cTn>
                        </p:par>
                        <p:par>
                          <p:cTn id="24" fill="hold" nodeType="afterGroup">
                            <p:stCondLst>
                              <p:cond delay="6500"/>
                            </p:stCondLst>
                            <p:childTnLst>
                              <p:par>
                                <p:cTn id="25" presetID="0" presetClass="path" presetSubtype="0" accel="50000" decel="50000" fill="hold" nodeType="afterEffect">
                                  <p:stCondLst>
                                    <p:cond delay="0"/>
                                  </p:stCondLst>
                                  <p:childTnLst>
                                    <p:animMotion origin="layout" path="M -2.22222E-6 -2.22222E-6 L -0.075 -0.06296 C -0.09028 -0.08981 -0.09774 -0.12338 -0.09166 -0.16111 L -0.03854 -0.29004 " pathEditMode="relative" rAng="0" ptsTypes="AaAA">
                                      <p:cBhvr>
                                        <p:cTn id="26" dur="3000" fill="hold"/>
                                        <p:tgtEl>
                                          <p:spTgt spid="13325"/>
                                        </p:tgtEl>
                                        <p:attrNameLst>
                                          <p:attrName>ppt_x</p:attrName>
                                          <p:attrName>ppt_y</p:attrName>
                                        </p:attrNameLst>
                                      </p:cBhvr>
                                      <p:rCtr x="-4896" y="-14514"/>
                                    </p:animMotion>
                                  </p:childTnLst>
                                </p:cTn>
                              </p:par>
                            </p:childTnLst>
                          </p:cTn>
                        </p:par>
                        <p:par>
                          <p:cTn id="27" fill="hold" nodeType="afterGroup">
                            <p:stCondLst>
                              <p:cond delay="9500"/>
                            </p:stCondLst>
                            <p:childTnLst>
                              <p:par>
                                <p:cTn id="28" presetID="22" presetClass="entr" presetSubtype="4" fill="hold" grpId="0" nodeType="afterEffect">
                                  <p:stCondLst>
                                    <p:cond delay="0"/>
                                  </p:stCondLst>
                                  <p:childTnLst>
                                    <p:set>
                                      <p:cBhvr>
                                        <p:cTn id="29" dur="1" fill="hold">
                                          <p:stCondLst>
                                            <p:cond delay="0"/>
                                          </p:stCondLst>
                                        </p:cTn>
                                        <p:tgtEl>
                                          <p:spTgt spid="13329"/>
                                        </p:tgtEl>
                                        <p:attrNameLst>
                                          <p:attrName>style.visibility</p:attrName>
                                        </p:attrNameLst>
                                      </p:cBhvr>
                                      <p:to>
                                        <p:strVal val="visible"/>
                                      </p:to>
                                    </p:set>
                                    <p:animEffect transition="in" filter="wipe(down)">
                                      <p:cBhvr>
                                        <p:cTn id="30" dur="1000"/>
                                        <p:tgtEl>
                                          <p:spTgt spid="13329"/>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3330"/>
                                        </p:tgtEl>
                                        <p:attrNameLst>
                                          <p:attrName>style.visibility</p:attrName>
                                        </p:attrNameLst>
                                      </p:cBhvr>
                                      <p:to>
                                        <p:strVal val="visible"/>
                                      </p:to>
                                    </p:set>
                                    <p:animEffect transition="in" filter="wipe(up)">
                                      <p:cBhvr>
                                        <p:cTn id="33" dur="1000"/>
                                        <p:tgtEl>
                                          <p:spTgt spid="13330"/>
                                        </p:tgtEl>
                                      </p:cBhvr>
                                    </p:animEffect>
                                  </p:childTnLst>
                                </p:cTn>
                              </p:par>
                            </p:childTnLst>
                          </p:cTn>
                        </p:par>
                        <p:par>
                          <p:cTn id="34" fill="hold" nodeType="afterGroup">
                            <p:stCondLst>
                              <p:cond delay="10500"/>
                            </p:stCondLst>
                            <p:childTnLst>
                              <p:par>
                                <p:cTn id="35" presetID="9" presetClass="entr" presetSubtype="0" fill="hold" grpId="0" nodeType="afterEffect">
                                  <p:stCondLst>
                                    <p:cond delay="0"/>
                                  </p:stCondLst>
                                  <p:childTnLst>
                                    <p:set>
                                      <p:cBhvr>
                                        <p:cTn id="36" dur="1" fill="hold">
                                          <p:stCondLst>
                                            <p:cond delay="0"/>
                                          </p:stCondLst>
                                        </p:cTn>
                                        <p:tgtEl>
                                          <p:spTgt spid="13315"/>
                                        </p:tgtEl>
                                        <p:attrNameLst>
                                          <p:attrName>style.visibility</p:attrName>
                                        </p:attrNameLst>
                                      </p:cBhvr>
                                      <p:to>
                                        <p:strVal val="visible"/>
                                      </p:to>
                                    </p:set>
                                    <p:animEffect transition="in" filter="dissolve">
                                      <p:cBhvr>
                                        <p:cTn id="37" dur="500"/>
                                        <p:tgtEl>
                                          <p:spTgt spid="13315"/>
                                        </p:tgtEl>
                                      </p:cBhvr>
                                    </p:animEffect>
                                  </p:childTnLst>
                                </p:cTn>
                              </p:par>
                            </p:childTnLst>
                          </p:cTn>
                        </p:par>
                        <p:par>
                          <p:cTn id="38" fill="hold" nodeType="afterGroup">
                            <p:stCondLst>
                              <p:cond delay="11000"/>
                            </p:stCondLst>
                            <p:childTnLst>
                              <p:par>
                                <p:cTn id="39" presetID="9" presetClass="exit" presetSubtype="0" fill="hold" grpId="0" nodeType="afterEffect">
                                  <p:stCondLst>
                                    <p:cond delay="0"/>
                                  </p:stCondLst>
                                  <p:childTnLst>
                                    <p:animEffect transition="out" filter="dissolve">
                                      <p:cBhvr>
                                        <p:cTn id="40" dur="500"/>
                                        <p:tgtEl>
                                          <p:spTgt spid="13336"/>
                                        </p:tgtEl>
                                      </p:cBhvr>
                                    </p:animEffect>
                                    <p:set>
                                      <p:cBhvr>
                                        <p:cTn id="41" dur="1" fill="hold">
                                          <p:stCondLst>
                                            <p:cond delay="499"/>
                                          </p:stCondLst>
                                        </p:cTn>
                                        <p:tgtEl>
                                          <p:spTgt spid="13336"/>
                                        </p:tgtEl>
                                        <p:attrNameLst>
                                          <p:attrName>style.visibility</p:attrName>
                                        </p:attrNameLst>
                                      </p:cBhvr>
                                      <p:to>
                                        <p:strVal val="hidden"/>
                                      </p:to>
                                    </p:set>
                                  </p:childTnLst>
                                </p:cTn>
                              </p:par>
                            </p:childTnLst>
                          </p:cTn>
                        </p:par>
                        <p:par>
                          <p:cTn id="42" fill="hold" nodeType="afterGroup">
                            <p:stCondLst>
                              <p:cond delay="11500"/>
                            </p:stCondLst>
                            <p:childTnLst>
                              <p:par>
                                <p:cTn id="43" presetID="0" presetClass="path" presetSubtype="0" accel="50000" decel="50000" fill="hold" grpId="0" nodeType="afterEffect">
                                  <p:stCondLst>
                                    <p:cond delay="0"/>
                                  </p:stCondLst>
                                  <p:childTnLst>
                                    <p:animMotion origin="layout" path="M 1.11111E-6 2.59259E-6 L -0.0125 -0.10185 L -0.0375 -0.14815 L -0.05972 -0.18148 " pathEditMode="relative" ptsTypes="AAAA">
                                      <p:cBhvr>
                                        <p:cTn id="44" dur="2000" fill="hold"/>
                                        <p:tgtEl>
                                          <p:spTgt spid="13334"/>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1.11111E-6 1.11111E-6 L -0.0125 -0.10926 L -0.05868 -0.19028 " pathEditMode="relative" rAng="0" ptsTypes="AAA">
                                      <p:cBhvr>
                                        <p:cTn id="46" dur="2000" fill="hold"/>
                                        <p:tgtEl>
                                          <p:spTgt spid="13332"/>
                                        </p:tgtEl>
                                        <p:attrNameLst>
                                          <p:attrName>ppt_x</p:attrName>
                                          <p:attrName>ppt_y</p:attrName>
                                        </p:attrNameLst>
                                      </p:cBhvr>
                                      <p:rCtr x="-2934" y="-9514"/>
                                    </p:animMotion>
                                  </p:childTnLst>
                                </p:cTn>
                              </p:par>
                              <p:par>
                                <p:cTn id="47" presetID="0" presetClass="path" presetSubtype="0" accel="50000" decel="50000" fill="hold" grpId="0" nodeType="withEffect">
                                  <p:stCondLst>
                                    <p:cond delay="0"/>
                                  </p:stCondLst>
                                  <p:childTnLst>
                                    <p:animMotion origin="layout" path="M 0.00087 3.33333E-6 L -0.00434 -0.05139 L -0.03506 -0.12014 " pathEditMode="relative" ptsTypes="AAA">
                                      <p:cBhvr>
                                        <p:cTn id="48" dur="2000" fill="hold"/>
                                        <p:tgtEl>
                                          <p:spTgt spid="13333"/>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0.00052 0.0007 L -0.00365 -0.06458 L -0.02865 -0.11666 " pathEditMode="relative" ptsTypes="AAA">
                                      <p:cBhvr>
                                        <p:cTn id="50" dur="2000" fill="hold"/>
                                        <p:tgtEl>
                                          <p:spTgt spid="13331"/>
                                        </p:tgtEl>
                                        <p:attrNameLst>
                                          <p:attrName>ppt_x</p:attrName>
                                          <p:attrName>ppt_y</p:attrName>
                                        </p:attrNameLst>
                                      </p:cBhvr>
                                    </p:animMotion>
                                  </p:childTnLst>
                                </p:cTn>
                              </p:par>
                            </p:childTnLst>
                          </p:cTn>
                        </p:par>
                        <p:par>
                          <p:cTn id="51" fill="hold" nodeType="afterGroup">
                            <p:stCondLst>
                              <p:cond delay="13500"/>
                            </p:stCondLst>
                            <p:childTnLst>
                              <p:par>
                                <p:cTn id="52" presetID="9" presetClass="entr" presetSubtype="0" fill="hold" grpId="0" nodeType="afterEffect">
                                  <p:stCondLst>
                                    <p:cond delay="0"/>
                                  </p:stCondLst>
                                  <p:childTnLst>
                                    <p:set>
                                      <p:cBhvr>
                                        <p:cTn id="53" dur="1" fill="hold">
                                          <p:stCondLst>
                                            <p:cond delay="0"/>
                                          </p:stCondLst>
                                        </p:cTn>
                                        <p:tgtEl>
                                          <p:spTgt spid="13317"/>
                                        </p:tgtEl>
                                        <p:attrNameLst>
                                          <p:attrName>style.visibility</p:attrName>
                                        </p:attrNameLst>
                                      </p:cBhvr>
                                      <p:to>
                                        <p:strVal val="visible"/>
                                      </p:to>
                                    </p:set>
                                    <p:animEffect transition="in" filter="dissolve">
                                      <p:cBhvr>
                                        <p:cTn id="54" dur="500"/>
                                        <p:tgtEl>
                                          <p:spTgt spid="133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42" fill="hold" grpId="0" nodeType="clickEffect">
                                  <p:stCondLst>
                                    <p:cond delay="0"/>
                                  </p:stCondLst>
                                  <p:childTnLst>
                                    <p:set>
                                      <p:cBhvr>
                                        <p:cTn id="58" dur="1" fill="hold">
                                          <p:stCondLst>
                                            <p:cond delay="0"/>
                                          </p:stCondLst>
                                        </p:cTn>
                                        <p:tgtEl>
                                          <p:spTgt spid="13316"/>
                                        </p:tgtEl>
                                        <p:attrNameLst>
                                          <p:attrName>style.visibility</p:attrName>
                                        </p:attrNameLst>
                                      </p:cBhvr>
                                      <p:to>
                                        <p:strVal val="visible"/>
                                      </p:to>
                                    </p:set>
                                    <p:animEffect transition="in" filter="barn(outHorizontal)">
                                      <p:cBhvr>
                                        <p:cTn id="59" dur="2000"/>
                                        <p:tgtEl>
                                          <p:spTgt spid="1331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3324"/>
                                        </p:tgtEl>
                                        <p:attrNameLst>
                                          <p:attrName>style.visibility</p:attrName>
                                        </p:attrNameLst>
                                      </p:cBhvr>
                                      <p:to>
                                        <p:strVal val="visible"/>
                                      </p:to>
                                    </p:set>
                                    <p:animEffect transition="in" filter="dissolve">
                                      <p:cBhvr>
                                        <p:cTn id="64" dur="5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6" grpId="0" animBg="1"/>
      <p:bldP spid="13317" grpId="0" animBg="1"/>
      <p:bldP spid="13318" grpId="0" animBg="1"/>
      <p:bldP spid="13318" grpId="1" animBg="1"/>
      <p:bldP spid="13320" grpId="0" animBg="1"/>
      <p:bldP spid="13324" grpId="0" animBg="1"/>
      <p:bldP spid="13328" grpId="0" animBg="1"/>
      <p:bldP spid="13328" grpId="1" animBg="1"/>
      <p:bldP spid="13329" grpId="0" animBg="1"/>
      <p:bldP spid="13330" grpId="0" animBg="1"/>
      <p:bldP spid="13331" grpId="0" animBg="1"/>
      <p:bldP spid="13332" grpId="0" animBg="1"/>
      <p:bldP spid="13333" grpId="0" animBg="1"/>
      <p:bldP spid="13334" grpId="0" animBg="1"/>
      <p:bldP spid="13335" grpId="0" animBg="1"/>
      <p:bldP spid="1333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63" name="Picture 27" descr="ACW13Base"/>
          <p:cNvPicPr>
            <a:picLocks noChangeAspect="1" noChangeArrowheads="1"/>
          </p:cNvPicPr>
          <p:nvPr/>
        </p:nvPicPr>
        <p:blipFill>
          <a:blip r:embed="rId3">
            <a:extLst>
              <a:ext uri="{28A0092B-C50C-407E-A947-70E740481C1C}">
                <a14:useLocalDpi xmlns:a14="http://schemas.microsoft.com/office/drawing/2010/main" val="0"/>
              </a:ext>
            </a:extLst>
          </a:blip>
          <a:srcRect l="-4300" t="21111" r="-2090" b="22751"/>
          <a:stretch>
            <a:fillRect/>
          </a:stretch>
        </p:blipFill>
        <p:spPr bwMode="auto">
          <a:xfrm>
            <a:off x="322263" y="0"/>
            <a:ext cx="8399462" cy="6850063"/>
          </a:xfrm>
          <a:prstGeom prst="rect">
            <a:avLst/>
          </a:prstGeom>
          <a:noFill/>
          <a:extLst>
            <a:ext uri="{909E8E84-426E-40DD-AFC4-6F175D3DCCD1}">
              <a14:hiddenFill xmlns:a14="http://schemas.microsoft.com/office/drawing/2010/main">
                <a:solidFill>
                  <a:srgbClr val="FFFFFF"/>
                </a:solidFill>
              </a14:hiddenFill>
            </a:ext>
          </a:extLst>
        </p:spPr>
      </p:pic>
      <p:sp>
        <p:nvSpPr>
          <p:cNvPr id="14338" name="Rectangle 2"/>
          <p:cNvSpPr>
            <a:spLocks noChangeArrowheads="1"/>
          </p:cNvSpPr>
          <p:nvPr/>
        </p:nvSpPr>
        <p:spPr bwMode="auto">
          <a:xfrm>
            <a:off x="5364163" y="48752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VI</a:t>
            </a:r>
          </a:p>
        </p:txBody>
      </p:sp>
      <p:sp>
        <p:nvSpPr>
          <p:cNvPr id="14339" name="Rectangle 3"/>
          <p:cNvSpPr>
            <a:spLocks noChangeArrowheads="1"/>
          </p:cNvSpPr>
          <p:nvPr/>
        </p:nvSpPr>
        <p:spPr bwMode="auto">
          <a:xfrm>
            <a:off x="5440363" y="5395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III</a:t>
            </a:r>
          </a:p>
        </p:txBody>
      </p:sp>
      <p:sp>
        <p:nvSpPr>
          <p:cNvPr id="14340" name="Rectangle 4"/>
          <p:cNvSpPr>
            <a:spLocks noChangeArrowheads="1"/>
          </p:cNvSpPr>
          <p:nvPr/>
        </p:nvSpPr>
        <p:spPr bwMode="auto">
          <a:xfrm>
            <a:off x="5897563" y="5395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a:t>
            </a:r>
          </a:p>
        </p:txBody>
      </p:sp>
      <p:sp>
        <p:nvSpPr>
          <p:cNvPr id="14341" name="Rectangle 5"/>
          <p:cNvSpPr>
            <a:spLocks noChangeArrowheads="1"/>
          </p:cNvSpPr>
          <p:nvPr/>
        </p:nvSpPr>
        <p:spPr bwMode="auto">
          <a:xfrm>
            <a:off x="5567363" y="5649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a:t>
            </a:r>
          </a:p>
        </p:txBody>
      </p:sp>
      <p:sp>
        <p:nvSpPr>
          <p:cNvPr id="14342" name="Rectangle 6"/>
          <p:cNvSpPr>
            <a:spLocks noChangeArrowheads="1"/>
          </p:cNvSpPr>
          <p:nvPr/>
        </p:nvSpPr>
        <p:spPr bwMode="auto">
          <a:xfrm>
            <a:off x="2765425" y="30273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Freeform 7"/>
          <p:cNvSpPr>
            <a:spLocks/>
          </p:cNvSpPr>
          <p:nvPr/>
        </p:nvSpPr>
        <p:spPr bwMode="auto">
          <a:xfrm>
            <a:off x="4724400" y="2624138"/>
            <a:ext cx="381000" cy="571500"/>
          </a:xfrm>
          <a:custGeom>
            <a:avLst/>
            <a:gdLst>
              <a:gd name="T0" fmla="*/ 0 w 240"/>
              <a:gd name="T1" fmla="*/ 360 h 360"/>
              <a:gd name="T2" fmla="*/ 102 w 240"/>
              <a:gd name="T3" fmla="*/ 222 h 360"/>
              <a:gd name="T4" fmla="*/ 63 w 240"/>
              <a:gd name="T5" fmla="*/ 219 h 360"/>
              <a:gd name="T6" fmla="*/ 240 w 240"/>
              <a:gd name="T7" fmla="*/ 0 h 360"/>
            </a:gdLst>
            <a:ahLst/>
            <a:cxnLst>
              <a:cxn ang="0">
                <a:pos x="T0" y="T1"/>
              </a:cxn>
              <a:cxn ang="0">
                <a:pos x="T2" y="T3"/>
              </a:cxn>
              <a:cxn ang="0">
                <a:pos x="T4" y="T5"/>
              </a:cxn>
              <a:cxn ang="0">
                <a:pos x="T6" y="T7"/>
              </a:cxn>
            </a:cxnLst>
            <a:rect l="0" t="0" r="r" b="b"/>
            <a:pathLst>
              <a:path w="240" h="360">
                <a:moveTo>
                  <a:pt x="0" y="360"/>
                </a:moveTo>
                <a:lnTo>
                  <a:pt x="102" y="222"/>
                </a:lnTo>
                <a:lnTo>
                  <a:pt x="63" y="219"/>
                </a:lnTo>
                <a:lnTo>
                  <a:pt x="240" y="0"/>
                </a:lnTo>
              </a:path>
            </a:pathLst>
          </a:custGeom>
          <a:noFill/>
          <a:ln w="25400">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Freeform 8"/>
          <p:cNvSpPr>
            <a:spLocks/>
          </p:cNvSpPr>
          <p:nvPr/>
        </p:nvSpPr>
        <p:spPr bwMode="auto">
          <a:xfrm rot="4191224" flipV="1">
            <a:off x="4010025" y="3529013"/>
            <a:ext cx="381000" cy="571500"/>
          </a:xfrm>
          <a:custGeom>
            <a:avLst/>
            <a:gdLst>
              <a:gd name="T0" fmla="*/ 0 w 240"/>
              <a:gd name="T1" fmla="*/ 360 h 360"/>
              <a:gd name="T2" fmla="*/ 102 w 240"/>
              <a:gd name="T3" fmla="*/ 222 h 360"/>
              <a:gd name="T4" fmla="*/ 63 w 240"/>
              <a:gd name="T5" fmla="*/ 219 h 360"/>
              <a:gd name="T6" fmla="*/ 240 w 240"/>
              <a:gd name="T7" fmla="*/ 0 h 360"/>
            </a:gdLst>
            <a:ahLst/>
            <a:cxnLst>
              <a:cxn ang="0">
                <a:pos x="T0" y="T1"/>
              </a:cxn>
              <a:cxn ang="0">
                <a:pos x="T2" y="T3"/>
              </a:cxn>
              <a:cxn ang="0">
                <a:pos x="T4" y="T5"/>
              </a:cxn>
              <a:cxn ang="0">
                <a:pos x="T6" y="T7"/>
              </a:cxn>
            </a:cxnLst>
            <a:rect l="0" t="0" r="r" b="b"/>
            <a:pathLst>
              <a:path w="240" h="360">
                <a:moveTo>
                  <a:pt x="0" y="360"/>
                </a:moveTo>
                <a:lnTo>
                  <a:pt x="102" y="222"/>
                </a:lnTo>
                <a:lnTo>
                  <a:pt x="63" y="219"/>
                </a:lnTo>
                <a:lnTo>
                  <a:pt x="240" y="0"/>
                </a:lnTo>
              </a:path>
            </a:pathLst>
          </a:custGeom>
          <a:noFill/>
          <a:ln w="25400">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Rectangle 9"/>
          <p:cNvSpPr>
            <a:spLocks noChangeArrowheads="1"/>
          </p:cNvSpPr>
          <p:nvPr/>
        </p:nvSpPr>
        <p:spPr bwMode="auto">
          <a:xfrm>
            <a:off x="4208463" y="2595563"/>
            <a:ext cx="19367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L</a:t>
            </a:r>
          </a:p>
        </p:txBody>
      </p:sp>
      <p:sp>
        <p:nvSpPr>
          <p:cNvPr id="14346" name="Rectangle 10"/>
          <p:cNvSpPr>
            <a:spLocks noChangeArrowheads="1"/>
          </p:cNvSpPr>
          <p:nvPr/>
        </p:nvSpPr>
        <p:spPr bwMode="auto">
          <a:xfrm>
            <a:off x="4205288" y="2211388"/>
            <a:ext cx="19367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J</a:t>
            </a:r>
          </a:p>
        </p:txBody>
      </p:sp>
      <p:sp>
        <p:nvSpPr>
          <p:cNvPr id="14347" name="Rectangle 11"/>
          <p:cNvSpPr>
            <a:spLocks noChangeArrowheads="1"/>
          </p:cNvSpPr>
          <p:nvPr/>
        </p:nvSpPr>
        <p:spPr bwMode="auto">
          <a:xfrm>
            <a:off x="5530850" y="416877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a:t>
            </a:r>
          </a:p>
        </p:txBody>
      </p:sp>
      <p:sp>
        <p:nvSpPr>
          <p:cNvPr id="14348" name="Rectangle 12"/>
          <p:cNvSpPr>
            <a:spLocks noChangeArrowheads="1"/>
          </p:cNvSpPr>
          <p:nvPr/>
        </p:nvSpPr>
        <p:spPr bwMode="auto">
          <a:xfrm>
            <a:off x="5724525" y="359092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a:t>
            </a:r>
          </a:p>
        </p:txBody>
      </p:sp>
      <p:sp>
        <p:nvSpPr>
          <p:cNvPr id="14349" name="Rectangle 13"/>
          <p:cNvSpPr>
            <a:spLocks noChangeArrowheads="1"/>
          </p:cNvSpPr>
          <p:nvPr/>
        </p:nvSpPr>
        <p:spPr bwMode="auto">
          <a:xfrm>
            <a:off x="5380038" y="403225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XII</a:t>
            </a:r>
          </a:p>
        </p:txBody>
      </p:sp>
      <p:sp>
        <p:nvSpPr>
          <p:cNvPr id="14350" name="Rectangle 14"/>
          <p:cNvSpPr>
            <a:spLocks noChangeArrowheads="1"/>
          </p:cNvSpPr>
          <p:nvPr/>
        </p:nvSpPr>
        <p:spPr bwMode="auto">
          <a:xfrm>
            <a:off x="5562600" y="35179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IX</a:t>
            </a:r>
          </a:p>
        </p:txBody>
      </p:sp>
      <p:sp>
        <p:nvSpPr>
          <p:cNvPr id="14351" name="Rectangle 15"/>
          <p:cNvSpPr>
            <a:spLocks noChangeArrowheads="1"/>
          </p:cNvSpPr>
          <p:nvPr/>
        </p:nvSpPr>
        <p:spPr bwMode="auto">
          <a:xfrm>
            <a:off x="4108450" y="271938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M</a:t>
            </a:r>
          </a:p>
        </p:txBody>
      </p:sp>
      <p:sp>
        <p:nvSpPr>
          <p:cNvPr id="14352" name="Rectangle 16"/>
          <p:cNvSpPr>
            <a:spLocks noChangeArrowheads="1"/>
          </p:cNvSpPr>
          <p:nvPr/>
        </p:nvSpPr>
        <p:spPr bwMode="auto">
          <a:xfrm>
            <a:off x="4349750" y="271621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W</a:t>
            </a:r>
          </a:p>
        </p:txBody>
      </p:sp>
      <p:sp>
        <p:nvSpPr>
          <p:cNvPr id="14353" name="Rectangle 17"/>
          <p:cNvSpPr>
            <a:spLocks noChangeArrowheads="1"/>
          </p:cNvSpPr>
          <p:nvPr/>
        </p:nvSpPr>
        <p:spPr bwMode="auto">
          <a:xfrm>
            <a:off x="4343400" y="231933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H</a:t>
            </a:r>
          </a:p>
        </p:txBody>
      </p:sp>
      <p:sp>
        <p:nvSpPr>
          <p:cNvPr id="14354" name="Freeform 18"/>
          <p:cNvSpPr>
            <a:spLocks/>
          </p:cNvSpPr>
          <p:nvPr/>
        </p:nvSpPr>
        <p:spPr bwMode="auto">
          <a:xfrm>
            <a:off x="2100263" y="1658938"/>
            <a:ext cx="2078037" cy="631825"/>
          </a:xfrm>
          <a:custGeom>
            <a:avLst/>
            <a:gdLst>
              <a:gd name="T0" fmla="*/ 1309 w 1309"/>
              <a:gd name="T1" fmla="*/ 398 h 398"/>
              <a:gd name="T2" fmla="*/ 246 w 1309"/>
              <a:gd name="T3" fmla="*/ 62 h 398"/>
              <a:gd name="T4" fmla="*/ 48 w 1309"/>
              <a:gd name="T5" fmla="*/ 23 h 398"/>
              <a:gd name="T6" fmla="*/ 0 w 1309"/>
              <a:gd name="T7" fmla="*/ 47 h 398"/>
            </a:gdLst>
            <a:ahLst/>
            <a:cxnLst>
              <a:cxn ang="0">
                <a:pos x="T0" y="T1"/>
              </a:cxn>
              <a:cxn ang="0">
                <a:pos x="T2" y="T3"/>
              </a:cxn>
              <a:cxn ang="0">
                <a:pos x="T4" y="T5"/>
              </a:cxn>
              <a:cxn ang="0">
                <a:pos x="T6" y="T7"/>
              </a:cxn>
            </a:cxnLst>
            <a:rect l="0" t="0" r="r" b="b"/>
            <a:pathLst>
              <a:path w="1309" h="398">
                <a:moveTo>
                  <a:pt x="1309" y="398"/>
                </a:moveTo>
                <a:lnTo>
                  <a:pt x="246" y="62"/>
                </a:lnTo>
                <a:cubicBezTo>
                  <a:pt x="36" y="0"/>
                  <a:pt x="89" y="25"/>
                  <a:pt x="48" y="23"/>
                </a:cubicBezTo>
                <a:lnTo>
                  <a:pt x="0" y="47"/>
                </a:lnTo>
              </a:path>
            </a:pathLst>
          </a:custGeom>
          <a:noFill/>
          <a:ln w="76200" cmpd="tri">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5" name="Freeform 19"/>
          <p:cNvSpPr>
            <a:spLocks/>
          </p:cNvSpPr>
          <p:nvPr/>
        </p:nvSpPr>
        <p:spPr bwMode="auto">
          <a:xfrm>
            <a:off x="2022475" y="1712913"/>
            <a:ext cx="546100" cy="1185862"/>
          </a:xfrm>
          <a:custGeom>
            <a:avLst/>
            <a:gdLst>
              <a:gd name="T0" fmla="*/ 76 w 344"/>
              <a:gd name="T1" fmla="*/ 0 h 747"/>
              <a:gd name="T2" fmla="*/ 36 w 344"/>
              <a:gd name="T3" fmla="*/ 22 h 747"/>
              <a:gd name="T4" fmla="*/ 51 w 344"/>
              <a:gd name="T5" fmla="*/ 264 h 747"/>
              <a:gd name="T6" fmla="*/ 344 w 344"/>
              <a:gd name="T7" fmla="*/ 747 h 747"/>
            </a:gdLst>
            <a:ahLst/>
            <a:cxnLst>
              <a:cxn ang="0">
                <a:pos x="T0" y="T1"/>
              </a:cxn>
              <a:cxn ang="0">
                <a:pos x="T2" y="T3"/>
              </a:cxn>
              <a:cxn ang="0">
                <a:pos x="T4" y="T5"/>
              </a:cxn>
              <a:cxn ang="0">
                <a:pos x="T6" y="T7"/>
              </a:cxn>
            </a:cxnLst>
            <a:rect l="0" t="0" r="r" b="b"/>
            <a:pathLst>
              <a:path w="344" h="747">
                <a:moveTo>
                  <a:pt x="76" y="0"/>
                </a:moveTo>
                <a:lnTo>
                  <a:pt x="36" y="22"/>
                </a:lnTo>
                <a:cubicBezTo>
                  <a:pt x="32" y="66"/>
                  <a:pt x="0" y="143"/>
                  <a:pt x="51" y="264"/>
                </a:cubicBezTo>
                <a:lnTo>
                  <a:pt x="344" y="747"/>
                </a:lnTo>
              </a:path>
            </a:pathLst>
          </a:custGeom>
          <a:noFill/>
          <a:ln w="76200" cmpd="tri">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Freeform 20"/>
          <p:cNvSpPr>
            <a:spLocks/>
          </p:cNvSpPr>
          <p:nvPr/>
        </p:nvSpPr>
        <p:spPr bwMode="auto">
          <a:xfrm>
            <a:off x="2984500" y="2533650"/>
            <a:ext cx="1068388" cy="323850"/>
          </a:xfrm>
          <a:custGeom>
            <a:avLst/>
            <a:gdLst>
              <a:gd name="T0" fmla="*/ 673 w 673"/>
              <a:gd name="T1" fmla="*/ 132 h 204"/>
              <a:gd name="T2" fmla="*/ 208 w 673"/>
              <a:gd name="T3" fmla="*/ 12 h 204"/>
              <a:gd name="T4" fmla="*/ 0 w 673"/>
              <a:gd name="T5" fmla="*/ 204 h 204"/>
            </a:gdLst>
            <a:ahLst/>
            <a:cxnLst>
              <a:cxn ang="0">
                <a:pos x="T0" y="T1"/>
              </a:cxn>
              <a:cxn ang="0">
                <a:pos x="T2" y="T3"/>
              </a:cxn>
              <a:cxn ang="0">
                <a:pos x="T4" y="T5"/>
              </a:cxn>
            </a:cxnLst>
            <a:rect l="0" t="0" r="r" b="b"/>
            <a:pathLst>
              <a:path w="673" h="204">
                <a:moveTo>
                  <a:pt x="673" y="132"/>
                </a:moveTo>
                <a:cubicBezTo>
                  <a:pt x="596" y="112"/>
                  <a:pt x="320" y="0"/>
                  <a:pt x="208" y="12"/>
                </a:cubicBezTo>
                <a:cubicBezTo>
                  <a:pt x="96" y="24"/>
                  <a:pt x="43" y="164"/>
                  <a:pt x="0" y="204"/>
                </a:cubicBezTo>
              </a:path>
            </a:pathLst>
          </a:custGeom>
          <a:noFill/>
          <a:ln w="762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Freeform 21"/>
          <p:cNvSpPr>
            <a:spLocks/>
          </p:cNvSpPr>
          <p:nvPr/>
        </p:nvSpPr>
        <p:spPr bwMode="auto">
          <a:xfrm>
            <a:off x="3044825" y="2890838"/>
            <a:ext cx="1270000" cy="641350"/>
          </a:xfrm>
          <a:custGeom>
            <a:avLst/>
            <a:gdLst>
              <a:gd name="T0" fmla="*/ 800 w 800"/>
              <a:gd name="T1" fmla="*/ 0 h 404"/>
              <a:gd name="T2" fmla="*/ 364 w 800"/>
              <a:gd name="T3" fmla="*/ 366 h 404"/>
              <a:gd name="T4" fmla="*/ 0 w 800"/>
              <a:gd name="T5" fmla="*/ 231 h 404"/>
            </a:gdLst>
            <a:ahLst/>
            <a:cxnLst>
              <a:cxn ang="0">
                <a:pos x="T0" y="T1"/>
              </a:cxn>
              <a:cxn ang="0">
                <a:pos x="T2" y="T3"/>
              </a:cxn>
              <a:cxn ang="0">
                <a:pos x="T4" y="T5"/>
              </a:cxn>
            </a:cxnLst>
            <a:rect l="0" t="0" r="r" b="b"/>
            <a:pathLst>
              <a:path w="800" h="404">
                <a:moveTo>
                  <a:pt x="800" y="0"/>
                </a:moveTo>
                <a:cubicBezTo>
                  <a:pt x="728" y="61"/>
                  <a:pt x="497" y="328"/>
                  <a:pt x="364" y="366"/>
                </a:cubicBezTo>
                <a:cubicBezTo>
                  <a:pt x="231" y="404"/>
                  <a:pt x="76" y="259"/>
                  <a:pt x="0" y="231"/>
                </a:cubicBezTo>
              </a:path>
            </a:pathLst>
          </a:custGeom>
          <a:noFill/>
          <a:ln w="762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8" name="AutoShape 22"/>
          <p:cNvSpPr>
            <a:spLocks noChangeArrowheads="1"/>
          </p:cNvSpPr>
          <p:nvPr/>
        </p:nvSpPr>
        <p:spPr bwMode="auto">
          <a:xfrm>
            <a:off x="989013" y="2355850"/>
            <a:ext cx="1022350" cy="3857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14359" name="AutoShape 23"/>
          <p:cNvSpPr>
            <a:spLocks noChangeArrowheads="1"/>
          </p:cNvSpPr>
          <p:nvPr/>
        </p:nvSpPr>
        <p:spPr bwMode="auto">
          <a:xfrm>
            <a:off x="5830888" y="2305050"/>
            <a:ext cx="1065212" cy="4587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grpSp>
        <p:nvGrpSpPr>
          <p:cNvPr id="14360" name="Group 24"/>
          <p:cNvGrpSpPr>
            <a:grpSpLocks/>
          </p:cNvGrpSpPr>
          <p:nvPr/>
        </p:nvGrpSpPr>
        <p:grpSpPr bwMode="auto">
          <a:xfrm>
            <a:off x="4460875" y="3273425"/>
            <a:ext cx="152400" cy="157163"/>
            <a:chOff x="144" y="2394"/>
            <a:chExt cx="96" cy="99"/>
          </a:xfrm>
        </p:grpSpPr>
        <p:sp>
          <p:nvSpPr>
            <p:cNvPr id="14361" name="Rectangle 25"/>
            <p:cNvSpPr>
              <a:spLocks noChangeArrowheads="1"/>
            </p:cNvSpPr>
            <p:nvPr/>
          </p:nvSpPr>
          <p:spPr bwMode="auto">
            <a:xfrm>
              <a:off x="144" y="2397"/>
              <a:ext cx="96" cy="96"/>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14362" name="Line 26"/>
            <p:cNvSpPr>
              <a:spLocks noChangeShapeType="1"/>
            </p:cNvSpPr>
            <p:nvPr/>
          </p:nvSpPr>
          <p:spPr bwMode="auto">
            <a:xfrm flipH="1">
              <a:off x="146" y="2394"/>
              <a:ext cx="92" cy="9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64" name="Rectangle 28"/>
          <p:cNvSpPr>
            <a:spLocks noChangeArrowheads="1"/>
          </p:cNvSpPr>
          <p:nvPr/>
        </p:nvSpPr>
        <p:spPr bwMode="auto">
          <a:xfrm rot="632351">
            <a:off x="3232150" y="1930400"/>
            <a:ext cx="142875" cy="555625"/>
          </a:xfrm>
          <a:prstGeom prst="rect">
            <a:avLst/>
          </a:prstGeom>
          <a:solidFill>
            <a:srgbClr val="C0C0C0"/>
          </a:solidFill>
          <a:ln w="25400">
            <a:solidFill>
              <a:srgbClr val="333333"/>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Freeform 29"/>
          <p:cNvSpPr>
            <a:spLocks/>
          </p:cNvSpPr>
          <p:nvPr/>
        </p:nvSpPr>
        <p:spPr bwMode="auto">
          <a:xfrm>
            <a:off x="2449513" y="2886075"/>
            <a:ext cx="287337" cy="415925"/>
          </a:xfrm>
          <a:custGeom>
            <a:avLst/>
            <a:gdLst>
              <a:gd name="T0" fmla="*/ 181 w 181"/>
              <a:gd name="T1" fmla="*/ 54 h 262"/>
              <a:gd name="T2" fmla="*/ 125 w 181"/>
              <a:gd name="T3" fmla="*/ 0 h 262"/>
              <a:gd name="T4" fmla="*/ 111 w 181"/>
              <a:gd name="T5" fmla="*/ 10 h 262"/>
              <a:gd name="T6" fmla="*/ 21 w 181"/>
              <a:gd name="T7" fmla="*/ 72 h 262"/>
              <a:gd name="T8" fmla="*/ 7 w 181"/>
              <a:gd name="T9" fmla="*/ 162 h 262"/>
              <a:gd name="T10" fmla="*/ 61 w 181"/>
              <a:gd name="T11" fmla="*/ 244 h 262"/>
              <a:gd name="T12" fmla="*/ 73 w 181"/>
              <a:gd name="T13" fmla="*/ 262 h 262"/>
              <a:gd name="T14" fmla="*/ 161 w 181"/>
              <a:gd name="T15" fmla="*/ 190 h 262"/>
              <a:gd name="T16" fmla="*/ 151 w 181"/>
              <a:gd name="T17" fmla="*/ 178 h 262"/>
              <a:gd name="T18" fmla="*/ 123 w 181"/>
              <a:gd name="T19" fmla="*/ 118 h 262"/>
              <a:gd name="T20" fmla="*/ 167 w 181"/>
              <a:gd name="T21" fmla="*/ 66 h 262"/>
              <a:gd name="T22" fmla="*/ 181 w 181"/>
              <a:gd name="T23" fmla="*/ 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 h="262">
                <a:moveTo>
                  <a:pt x="181" y="54"/>
                </a:moveTo>
                <a:lnTo>
                  <a:pt x="125" y="0"/>
                </a:lnTo>
                <a:lnTo>
                  <a:pt x="111" y="10"/>
                </a:lnTo>
                <a:cubicBezTo>
                  <a:pt x="94" y="22"/>
                  <a:pt x="38" y="47"/>
                  <a:pt x="21" y="72"/>
                </a:cubicBezTo>
                <a:cubicBezTo>
                  <a:pt x="4" y="97"/>
                  <a:pt x="0" y="133"/>
                  <a:pt x="7" y="162"/>
                </a:cubicBezTo>
                <a:cubicBezTo>
                  <a:pt x="14" y="191"/>
                  <a:pt x="50" y="227"/>
                  <a:pt x="61" y="244"/>
                </a:cubicBezTo>
                <a:lnTo>
                  <a:pt x="73" y="262"/>
                </a:lnTo>
                <a:lnTo>
                  <a:pt x="161" y="190"/>
                </a:lnTo>
                <a:lnTo>
                  <a:pt x="151" y="178"/>
                </a:lnTo>
                <a:cubicBezTo>
                  <a:pt x="145" y="166"/>
                  <a:pt x="120" y="137"/>
                  <a:pt x="123" y="118"/>
                </a:cubicBezTo>
                <a:cubicBezTo>
                  <a:pt x="126" y="99"/>
                  <a:pt x="157" y="77"/>
                  <a:pt x="167" y="66"/>
                </a:cubicBezTo>
                <a:lnTo>
                  <a:pt x="181" y="54"/>
                </a:lnTo>
                <a:close/>
              </a:path>
            </a:pathLst>
          </a:custGeom>
          <a:solidFill>
            <a:srgbClr val="C0C0C0"/>
          </a:solidFill>
          <a:ln w="25400" cap="flat">
            <a:solidFill>
              <a:srgbClr val="333333"/>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Rectangle 30"/>
          <p:cNvSpPr>
            <a:spLocks noChangeArrowheads="1"/>
          </p:cNvSpPr>
          <p:nvPr/>
        </p:nvSpPr>
        <p:spPr bwMode="auto">
          <a:xfrm rot="-3066931">
            <a:off x="2839244" y="3166269"/>
            <a:ext cx="204787" cy="123825"/>
          </a:xfrm>
          <a:prstGeom prst="rect">
            <a:avLst/>
          </a:prstGeom>
          <a:solidFill>
            <a:srgbClr val="C0C0C0"/>
          </a:solidFill>
          <a:ln w="25400">
            <a:solidFill>
              <a:srgbClr val="333333"/>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Rectangle 31"/>
          <p:cNvSpPr>
            <a:spLocks noChangeArrowheads="1"/>
          </p:cNvSpPr>
          <p:nvPr/>
        </p:nvSpPr>
        <p:spPr bwMode="auto">
          <a:xfrm rot="2073900">
            <a:off x="2838450" y="2865438"/>
            <a:ext cx="204788" cy="123825"/>
          </a:xfrm>
          <a:prstGeom prst="rect">
            <a:avLst/>
          </a:prstGeom>
          <a:solidFill>
            <a:srgbClr val="C0C0C0"/>
          </a:solidFill>
          <a:ln w="25400">
            <a:solidFill>
              <a:srgbClr val="333333"/>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Freeform 32"/>
          <p:cNvSpPr>
            <a:spLocks/>
          </p:cNvSpPr>
          <p:nvPr/>
        </p:nvSpPr>
        <p:spPr bwMode="auto">
          <a:xfrm>
            <a:off x="3409950" y="2228850"/>
            <a:ext cx="977900" cy="307975"/>
          </a:xfrm>
          <a:custGeom>
            <a:avLst/>
            <a:gdLst>
              <a:gd name="T0" fmla="*/ 616 w 616"/>
              <a:gd name="T1" fmla="*/ 194 h 194"/>
              <a:gd name="T2" fmla="*/ 296 w 616"/>
              <a:gd name="T3" fmla="*/ 90 h 194"/>
              <a:gd name="T4" fmla="*/ 0 w 616"/>
              <a:gd name="T5" fmla="*/ 0 h 194"/>
            </a:gdLst>
            <a:ahLst/>
            <a:cxnLst>
              <a:cxn ang="0">
                <a:pos x="T0" y="T1"/>
              </a:cxn>
              <a:cxn ang="0">
                <a:pos x="T2" y="T3"/>
              </a:cxn>
              <a:cxn ang="0">
                <a:pos x="T4" y="T5"/>
              </a:cxn>
            </a:cxnLst>
            <a:rect l="0" t="0" r="r" b="b"/>
            <a:pathLst>
              <a:path w="616" h="194">
                <a:moveTo>
                  <a:pt x="616" y="194"/>
                </a:moveTo>
                <a:cubicBezTo>
                  <a:pt x="563" y="177"/>
                  <a:pt x="399" y="122"/>
                  <a:pt x="296" y="90"/>
                </a:cubicBezTo>
                <a:cubicBezTo>
                  <a:pt x="193" y="58"/>
                  <a:pt x="62" y="19"/>
                  <a:pt x="0" y="0"/>
                </a:cubicBezTo>
              </a:path>
            </a:pathLst>
          </a:custGeom>
          <a:noFill/>
          <a:ln w="76200" cmpd="tri">
            <a:solidFill>
              <a:srgbClr val="333333"/>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9" name="Rectangle 33"/>
          <p:cNvSpPr>
            <a:spLocks noChangeArrowheads="1"/>
          </p:cNvSpPr>
          <p:nvPr/>
        </p:nvSpPr>
        <p:spPr bwMode="auto">
          <a:xfrm>
            <a:off x="5864225" y="6002338"/>
            <a:ext cx="2679700" cy="8556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70" name="Text Box 34"/>
          <p:cNvSpPr txBox="1">
            <a:spLocks noChangeArrowheads="1"/>
          </p:cNvSpPr>
          <p:nvPr/>
        </p:nvSpPr>
        <p:spPr bwMode="auto">
          <a:xfrm>
            <a:off x="5945188" y="6018213"/>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4371" name="Picture 35" descr="new csi cr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363" y="6049963"/>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4372" name="Text Box 36"/>
          <p:cNvSpPr txBox="1">
            <a:spLocks noChangeArrowheads="1"/>
          </p:cNvSpPr>
          <p:nvPr/>
        </p:nvSpPr>
        <p:spPr bwMode="auto">
          <a:xfrm>
            <a:off x="6102350" y="6300788"/>
            <a:ext cx="1849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Antietam Campaign</a:t>
            </a:r>
          </a:p>
          <a:p>
            <a:pPr algn="ctr"/>
            <a:r>
              <a:rPr lang="en-US" altLang="en-US" sz="1400" b="1"/>
              <a:t>September, 1862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51"/>
                                        </p:tgtEl>
                                        <p:attrNameLst>
                                          <p:attrName>style.visibility</p:attrName>
                                        </p:attrNameLst>
                                      </p:cBhvr>
                                      <p:to>
                                        <p:strVal val="visible"/>
                                      </p:to>
                                    </p:set>
                                    <p:animEffect transition="in" filter="dissolve">
                                      <p:cBhvr>
                                        <p:cTn id="7" dur="500"/>
                                        <p:tgtEl>
                                          <p:spTgt spid="1435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352"/>
                                        </p:tgtEl>
                                        <p:attrNameLst>
                                          <p:attrName>style.visibility</p:attrName>
                                        </p:attrNameLst>
                                      </p:cBhvr>
                                      <p:to>
                                        <p:strVal val="visible"/>
                                      </p:to>
                                    </p:set>
                                    <p:animEffect transition="in" filter="dissolve">
                                      <p:cBhvr>
                                        <p:cTn id="10" dur="500"/>
                                        <p:tgtEl>
                                          <p:spTgt spid="1435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353"/>
                                        </p:tgtEl>
                                        <p:attrNameLst>
                                          <p:attrName>style.visibility</p:attrName>
                                        </p:attrNameLst>
                                      </p:cBhvr>
                                      <p:to>
                                        <p:strVal val="visible"/>
                                      </p:to>
                                    </p:set>
                                    <p:animEffect transition="in" filter="dissolve">
                                      <p:cBhvr>
                                        <p:cTn id="13" dur="500"/>
                                        <p:tgtEl>
                                          <p:spTgt spid="1435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354"/>
                                        </p:tgtEl>
                                        <p:attrNameLst>
                                          <p:attrName>style.visibility</p:attrName>
                                        </p:attrNameLst>
                                      </p:cBhvr>
                                      <p:to>
                                        <p:strVal val="visible"/>
                                      </p:to>
                                    </p:set>
                                    <p:animEffect transition="in" filter="wipe(right)">
                                      <p:cBhvr>
                                        <p:cTn id="18" dur="2000"/>
                                        <p:tgtEl>
                                          <p:spTgt spid="14354"/>
                                        </p:tgtEl>
                                      </p:cBhvr>
                                    </p:animEffect>
                                  </p:childTnLst>
                                </p:cTn>
                              </p:par>
                            </p:childTnLst>
                          </p:cTn>
                        </p:par>
                        <p:par>
                          <p:cTn id="19" fill="hold" nodeType="afterGroup">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355"/>
                                        </p:tgtEl>
                                        <p:attrNameLst>
                                          <p:attrName>style.visibility</p:attrName>
                                        </p:attrNameLst>
                                      </p:cBhvr>
                                      <p:to>
                                        <p:strVal val="visible"/>
                                      </p:to>
                                    </p:set>
                                    <p:animEffect transition="in" filter="wipe(up)">
                                      <p:cBhvr>
                                        <p:cTn id="22" dur="2000"/>
                                        <p:tgtEl>
                                          <p:spTgt spid="14355"/>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4357"/>
                                        </p:tgtEl>
                                        <p:attrNameLst>
                                          <p:attrName>style.visibility</p:attrName>
                                        </p:attrNameLst>
                                      </p:cBhvr>
                                      <p:to>
                                        <p:strVal val="visible"/>
                                      </p:to>
                                    </p:set>
                                    <p:animEffect transition="in" filter="wipe(right)">
                                      <p:cBhvr>
                                        <p:cTn id="25" dur="2000"/>
                                        <p:tgtEl>
                                          <p:spTgt spid="14357"/>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4356"/>
                                        </p:tgtEl>
                                        <p:attrNameLst>
                                          <p:attrName>style.visibility</p:attrName>
                                        </p:attrNameLst>
                                      </p:cBhvr>
                                      <p:to>
                                        <p:strVal val="visible"/>
                                      </p:to>
                                    </p:set>
                                    <p:animEffect transition="in" filter="wipe(right)">
                                      <p:cBhvr>
                                        <p:cTn id="28" dur="2000"/>
                                        <p:tgtEl>
                                          <p:spTgt spid="14356"/>
                                        </p:tgtEl>
                                      </p:cBhvr>
                                    </p:animEffect>
                                  </p:childTnLst>
                                </p:cTn>
                              </p:par>
                            </p:childTnLst>
                          </p:cTn>
                        </p:par>
                        <p:par>
                          <p:cTn id="29" fill="hold" nodeType="afterGroup">
                            <p:stCondLst>
                              <p:cond delay="4000"/>
                            </p:stCondLst>
                            <p:childTnLst>
                              <p:par>
                                <p:cTn id="30" presetID="9" presetClass="exit" presetSubtype="0" fill="hold" grpId="1" nodeType="afterEffect">
                                  <p:stCondLst>
                                    <p:cond delay="0"/>
                                  </p:stCondLst>
                                  <p:childTnLst>
                                    <p:animEffect transition="out" filter="dissolve">
                                      <p:cBhvr>
                                        <p:cTn id="31" dur="1000"/>
                                        <p:tgtEl>
                                          <p:spTgt spid="14354"/>
                                        </p:tgtEl>
                                      </p:cBhvr>
                                    </p:animEffect>
                                    <p:set>
                                      <p:cBhvr>
                                        <p:cTn id="32" dur="1" fill="hold">
                                          <p:stCondLst>
                                            <p:cond delay="999"/>
                                          </p:stCondLst>
                                        </p:cTn>
                                        <p:tgtEl>
                                          <p:spTgt spid="14354"/>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14367"/>
                                        </p:tgtEl>
                                        <p:attrNameLst>
                                          <p:attrName>style.visibility</p:attrName>
                                        </p:attrNameLst>
                                      </p:cBhvr>
                                      <p:to>
                                        <p:strVal val="visible"/>
                                      </p:to>
                                    </p:set>
                                    <p:animEffect transition="in" filter="dissolve">
                                      <p:cBhvr>
                                        <p:cTn id="35" dur="1000"/>
                                        <p:tgtEl>
                                          <p:spTgt spid="1436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4365"/>
                                        </p:tgtEl>
                                        <p:attrNameLst>
                                          <p:attrName>style.visibility</p:attrName>
                                        </p:attrNameLst>
                                      </p:cBhvr>
                                      <p:to>
                                        <p:strVal val="visible"/>
                                      </p:to>
                                    </p:set>
                                    <p:animEffect transition="in" filter="dissolve">
                                      <p:cBhvr>
                                        <p:cTn id="38" dur="1000"/>
                                        <p:tgtEl>
                                          <p:spTgt spid="14365"/>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4366"/>
                                        </p:tgtEl>
                                        <p:attrNameLst>
                                          <p:attrName>style.visibility</p:attrName>
                                        </p:attrNameLst>
                                      </p:cBhvr>
                                      <p:to>
                                        <p:strVal val="visible"/>
                                      </p:to>
                                    </p:set>
                                    <p:animEffect transition="in" filter="dissolve">
                                      <p:cBhvr>
                                        <p:cTn id="41" dur="1000"/>
                                        <p:tgtEl>
                                          <p:spTgt spid="14366"/>
                                        </p:tgtEl>
                                      </p:cBhvr>
                                    </p:animEffect>
                                  </p:childTnLst>
                                </p:cTn>
                              </p:par>
                            </p:childTnLst>
                          </p:cTn>
                        </p:par>
                        <p:par>
                          <p:cTn id="42" fill="hold" nodeType="afterGroup">
                            <p:stCondLst>
                              <p:cond delay="5000"/>
                            </p:stCondLst>
                            <p:childTnLst>
                              <p:par>
                                <p:cTn id="43" presetID="22" presetClass="entr" presetSubtype="2" fill="hold" grpId="0" nodeType="afterEffect">
                                  <p:stCondLst>
                                    <p:cond delay="0"/>
                                  </p:stCondLst>
                                  <p:childTnLst>
                                    <p:set>
                                      <p:cBhvr>
                                        <p:cTn id="44" dur="1" fill="hold">
                                          <p:stCondLst>
                                            <p:cond delay="0"/>
                                          </p:stCondLst>
                                        </p:cTn>
                                        <p:tgtEl>
                                          <p:spTgt spid="14368"/>
                                        </p:tgtEl>
                                        <p:attrNameLst>
                                          <p:attrName>style.visibility</p:attrName>
                                        </p:attrNameLst>
                                      </p:cBhvr>
                                      <p:to>
                                        <p:strVal val="visible"/>
                                      </p:to>
                                    </p:set>
                                    <p:animEffect transition="in" filter="wipe(right)">
                                      <p:cBhvr>
                                        <p:cTn id="45" dur="2000"/>
                                        <p:tgtEl>
                                          <p:spTgt spid="14368"/>
                                        </p:tgtEl>
                                      </p:cBhvr>
                                    </p:animEffect>
                                  </p:childTnLst>
                                </p:cTn>
                              </p:par>
                            </p:childTnLst>
                          </p:cTn>
                        </p:par>
                        <p:par>
                          <p:cTn id="46" fill="hold" nodeType="afterGroup">
                            <p:stCondLst>
                              <p:cond delay="7000"/>
                            </p:stCondLst>
                            <p:childTnLst>
                              <p:par>
                                <p:cTn id="47" presetID="9" presetClass="entr" presetSubtype="0" fill="hold" grpId="0" nodeType="afterEffect">
                                  <p:stCondLst>
                                    <p:cond delay="0"/>
                                  </p:stCondLst>
                                  <p:childTnLst>
                                    <p:set>
                                      <p:cBhvr>
                                        <p:cTn id="48" dur="1" fill="hold">
                                          <p:stCondLst>
                                            <p:cond delay="0"/>
                                          </p:stCondLst>
                                        </p:cTn>
                                        <p:tgtEl>
                                          <p:spTgt spid="14364"/>
                                        </p:tgtEl>
                                        <p:attrNameLst>
                                          <p:attrName>style.visibility</p:attrName>
                                        </p:attrNameLst>
                                      </p:cBhvr>
                                      <p:to>
                                        <p:strVal val="visible"/>
                                      </p:to>
                                    </p:set>
                                    <p:animEffect transition="in" filter="dissolve">
                                      <p:cBhvr>
                                        <p:cTn id="49" dur="1000"/>
                                        <p:tgtEl>
                                          <p:spTgt spid="1436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presetSubtype="0" fill="hold" grpId="1" nodeType="clickEffect">
                                  <p:stCondLst>
                                    <p:cond delay="0"/>
                                  </p:stCondLst>
                                  <p:childTnLst>
                                    <p:animEffect transition="out" filter="dissolve">
                                      <p:cBhvr>
                                        <p:cTn id="53" dur="1000"/>
                                        <p:tgtEl>
                                          <p:spTgt spid="14366"/>
                                        </p:tgtEl>
                                      </p:cBhvr>
                                    </p:animEffect>
                                    <p:set>
                                      <p:cBhvr>
                                        <p:cTn id="54" dur="1" fill="hold">
                                          <p:stCondLst>
                                            <p:cond delay="999"/>
                                          </p:stCondLst>
                                        </p:cTn>
                                        <p:tgtEl>
                                          <p:spTgt spid="14366"/>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1000"/>
                                        <p:tgtEl>
                                          <p:spTgt spid="14365"/>
                                        </p:tgtEl>
                                      </p:cBhvr>
                                    </p:animEffect>
                                    <p:set>
                                      <p:cBhvr>
                                        <p:cTn id="57" dur="1" fill="hold">
                                          <p:stCondLst>
                                            <p:cond delay="999"/>
                                          </p:stCondLst>
                                        </p:cTn>
                                        <p:tgtEl>
                                          <p:spTgt spid="14365"/>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1000"/>
                                        <p:tgtEl>
                                          <p:spTgt spid="14367"/>
                                        </p:tgtEl>
                                      </p:cBhvr>
                                    </p:animEffect>
                                    <p:set>
                                      <p:cBhvr>
                                        <p:cTn id="60" dur="1" fill="hold">
                                          <p:stCondLst>
                                            <p:cond delay="999"/>
                                          </p:stCondLst>
                                        </p:cTn>
                                        <p:tgtEl>
                                          <p:spTgt spid="14367"/>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1000"/>
                                        <p:tgtEl>
                                          <p:spTgt spid="14364"/>
                                        </p:tgtEl>
                                      </p:cBhvr>
                                    </p:animEffect>
                                    <p:set>
                                      <p:cBhvr>
                                        <p:cTn id="63" dur="1" fill="hold">
                                          <p:stCondLst>
                                            <p:cond delay="999"/>
                                          </p:stCondLst>
                                        </p:cTn>
                                        <p:tgtEl>
                                          <p:spTgt spid="14364"/>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1000"/>
                                        <p:tgtEl>
                                          <p:spTgt spid="14357"/>
                                        </p:tgtEl>
                                      </p:cBhvr>
                                    </p:animEffect>
                                    <p:set>
                                      <p:cBhvr>
                                        <p:cTn id="66" dur="1" fill="hold">
                                          <p:stCondLst>
                                            <p:cond delay="999"/>
                                          </p:stCondLst>
                                        </p:cTn>
                                        <p:tgtEl>
                                          <p:spTgt spid="14357"/>
                                        </p:tgtEl>
                                        <p:attrNameLst>
                                          <p:attrName>style.visibility</p:attrName>
                                        </p:attrNameLst>
                                      </p:cBhvr>
                                      <p:to>
                                        <p:strVal val="hidden"/>
                                      </p:to>
                                    </p:set>
                                  </p:childTnLst>
                                </p:cTn>
                              </p:par>
                              <p:par>
                                <p:cTn id="67" presetID="9" presetClass="exit" presetSubtype="0" fill="hold" grpId="1" nodeType="withEffect">
                                  <p:stCondLst>
                                    <p:cond delay="0"/>
                                  </p:stCondLst>
                                  <p:childTnLst>
                                    <p:animEffect transition="out" filter="dissolve">
                                      <p:cBhvr>
                                        <p:cTn id="68" dur="1000"/>
                                        <p:tgtEl>
                                          <p:spTgt spid="14356"/>
                                        </p:tgtEl>
                                      </p:cBhvr>
                                    </p:animEffect>
                                    <p:set>
                                      <p:cBhvr>
                                        <p:cTn id="69" dur="1" fill="hold">
                                          <p:stCondLst>
                                            <p:cond delay="999"/>
                                          </p:stCondLst>
                                        </p:cTn>
                                        <p:tgtEl>
                                          <p:spTgt spid="14356"/>
                                        </p:tgtEl>
                                        <p:attrNameLst>
                                          <p:attrName>style.visibility</p:attrName>
                                        </p:attrNameLst>
                                      </p:cBhvr>
                                      <p:to>
                                        <p:strVal val="hidden"/>
                                      </p:to>
                                    </p:set>
                                  </p:childTnLst>
                                </p:cTn>
                              </p:par>
                              <p:par>
                                <p:cTn id="70" presetID="9" presetClass="exit" presetSubtype="0" fill="hold" grpId="1" nodeType="withEffect">
                                  <p:stCondLst>
                                    <p:cond delay="0"/>
                                  </p:stCondLst>
                                  <p:childTnLst>
                                    <p:animEffect transition="out" filter="dissolve">
                                      <p:cBhvr>
                                        <p:cTn id="71" dur="1000"/>
                                        <p:tgtEl>
                                          <p:spTgt spid="14355"/>
                                        </p:tgtEl>
                                      </p:cBhvr>
                                    </p:animEffect>
                                    <p:set>
                                      <p:cBhvr>
                                        <p:cTn id="72" dur="1" fill="hold">
                                          <p:stCondLst>
                                            <p:cond delay="999"/>
                                          </p:stCondLst>
                                        </p:cTn>
                                        <p:tgtEl>
                                          <p:spTgt spid="14355"/>
                                        </p:tgtEl>
                                        <p:attrNameLst>
                                          <p:attrName>style.visibility</p:attrName>
                                        </p:attrNameLst>
                                      </p:cBhvr>
                                      <p:to>
                                        <p:strVal val="hidden"/>
                                      </p:to>
                                    </p:set>
                                  </p:childTnLst>
                                </p:cTn>
                              </p:par>
                              <p:par>
                                <p:cTn id="73" presetID="9" presetClass="exit" presetSubtype="0" fill="hold" grpId="1" nodeType="withEffect">
                                  <p:stCondLst>
                                    <p:cond delay="0"/>
                                  </p:stCondLst>
                                  <p:childTnLst>
                                    <p:animEffect transition="out" filter="dissolve">
                                      <p:cBhvr>
                                        <p:cTn id="74" dur="1000"/>
                                        <p:tgtEl>
                                          <p:spTgt spid="14368"/>
                                        </p:tgtEl>
                                      </p:cBhvr>
                                    </p:animEffect>
                                    <p:set>
                                      <p:cBhvr>
                                        <p:cTn id="75" dur="1" fill="hold">
                                          <p:stCondLst>
                                            <p:cond delay="999"/>
                                          </p:stCondLst>
                                        </p:cTn>
                                        <p:tgtEl>
                                          <p:spTgt spid="14368"/>
                                        </p:tgtEl>
                                        <p:attrNameLst>
                                          <p:attrName>style.visibility</p:attrName>
                                        </p:attrNameLst>
                                      </p:cBhvr>
                                      <p:to>
                                        <p:strVal val="hidden"/>
                                      </p:to>
                                    </p:set>
                                  </p:childTnLst>
                                </p:cTn>
                              </p:par>
                            </p:childTnLst>
                          </p:cTn>
                        </p:par>
                        <p:par>
                          <p:cTn id="76" fill="hold" nodeType="afterGroup">
                            <p:stCondLst>
                              <p:cond delay="1000"/>
                            </p:stCondLst>
                            <p:childTnLst>
                              <p:par>
                                <p:cTn id="77" presetID="0" presetClass="path" presetSubtype="0" accel="50000" decel="50000" fill="hold" grpId="1" nodeType="afterEffect">
                                  <p:stCondLst>
                                    <p:cond delay="0"/>
                                  </p:stCondLst>
                                  <p:childTnLst>
                                    <p:animMotion origin="layout" path="M 1.11111E-6 1.11111E-6 L -0.11441 -0.07014 L -0.13958 0.02153 " pathEditMode="relative" rAng="0" ptsTypes="AAA">
                                      <p:cBhvr>
                                        <p:cTn id="78" dur="5000" fill="hold"/>
                                        <p:tgtEl>
                                          <p:spTgt spid="14351"/>
                                        </p:tgtEl>
                                        <p:attrNameLst>
                                          <p:attrName>ppt_x</p:attrName>
                                          <p:attrName>ppt_y</p:attrName>
                                        </p:attrNameLst>
                                      </p:cBhvr>
                                      <p:rCtr x="-6979" y="-2431"/>
                                    </p:animMotion>
                                  </p:childTnLst>
                                </p:cTn>
                              </p:par>
                              <p:par>
                                <p:cTn id="79" presetID="0" presetClass="path" presetSubtype="0" accel="50000" decel="50000" fill="hold" grpId="1" nodeType="withEffect">
                                  <p:stCondLst>
                                    <p:cond delay="0"/>
                                  </p:stCondLst>
                                  <p:childTnLst>
                                    <p:animMotion origin="layout" path="M 0 0 L -0.025 0.02847 L -0.07188 0.08889 L -0.08438 0.10208 L -0.12761 0.07639 L -0.16042 0.05833 " pathEditMode="relative" ptsTypes="AAAAAA">
                                      <p:cBhvr>
                                        <p:cTn id="80" dur="5000" fill="hold"/>
                                        <p:tgtEl>
                                          <p:spTgt spid="14352"/>
                                        </p:tgtEl>
                                        <p:attrNameLst>
                                          <p:attrName>ppt_x</p:attrName>
                                          <p:attrName>ppt_y</p:attrName>
                                        </p:attrNameLst>
                                      </p:cBhvr>
                                    </p:animMotion>
                                  </p:childTnLst>
                                </p:cTn>
                              </p:par>
                              <p:par>
                                <p:cTn id="81" presetID="0" presetClass="path" presetSubtype="0" accel="50000" decel="50000" fill="hold" grpId="0" nodeType="withEffect">
                                  <p:stCondLst>
                                    <p:cond delay="0"/>
                                  </p:stCondLst>
                                  <p:childTnLst>
                                    <p:animMotion origin="layout" path="M 0.00086 0.00047 L -0.04861 0.0081 C -0.06841 0.00486 -0.09966 -0.01018 -0.11841 -0.01967 L -0.16164 -0.04953 L -0.22778 -0.08912 C -0.24132 -0.09352 -0.24236 -0.08773 -0.24289 -0.07592 C -0.24341 -0.06412 -0.2349 -0.04467 -0.23091 -0.01828 C -0.22691 0.0081 -0.22622 0.06297 -0.21841 0.0831 C -0.21059 0.10324 -0.19115 0.09908 -0.18403 0.10324 " pathEditMode="relative" rAng="0" ptsTypes="AaAAaaaaA">
                                      <p:cBhvr>
                                        <p:cTn id="82" dur="5000" fill="hold"/>
                                        <p:tgtEl>
                                          <p:spTgt spid="14346"/>
                                        </p:tgtEl>
                                        <p:attrNameLst>
                                          <p:attrName>ppt_x</p:attrName>
                                          <p:attrName>ppt_y</p:attrName>
                                        </p:attrNameLst>
                                      </p:cBhvr>
                                      <p:rCtr x="-12222" y="440"/>
                                    </p:animMotion>
                                  </p:childTnLst>
                                </p:cTn>
                              </p:par>
                              <p:par>
                                <p:cTn id="83" presetID="0" presetClass="path" presetSubtype="0" accel="50000" decel="50000" fill="hold" grpId="0" nodeType="withEffect">
                                  <p:stCondLst>
                                    <p:cond delay="0"/>
                                  </p:stCondLst>
                                  <p:childTnLst>
                                    <p:animMotion origin="layout" path="M -3.33333E-6 1.11111E-6 L -0.04375 -0.02014 L -0.11093 -0.07153 L -0.1151 -0.09236 " pathEditMode="relative" ptsTypes="AAAA">
                                      <p:cBhvr>
                                        <p:cTn id="84" dur="5000" fill="hold"/>
                                        <p:tgtEl>
                                          <p:spTgt spid="14345"/>
                                        </p:tgtEl>
                                        <p:attrNameLst>
                                          <p:attrName>ppt_x</p:attrName>
                                          <p:attrName>ppt_y</p:attrName>
                                        </p:attrNameLst>
                                      </p:cBhvr>
                                    </p:animMotion>
                                  </p:childTnLst>
                                </p:cTn>
                              </p:par>
                              <p:par>
                                <p:cTn id="85" presetID="0" presetClass="path" presetSubtype="0" accel="50000" decel="50000" fill="hold" grpId="1" nodeType="withEffect">
                                  <p:stCondLst>
                                    <p:cond delay="0"/>
                                  </p:stCondLst>
                                  <p:childTnLst>
                                    <p:animMotion origin="layout" path="M 0 0 L -0.04062 0.00764 L -0.10989 -0.0125 L -0.13281 -0.02014 " pathEditMode="relative" ptsTypes="AAAA">
                                      <p:cBhvr>
                                        <p:cTn id="86" dur="5000" fill="hold"/>
                                        <p:tgtEl>
                                          <p:spTgt spid="14353"/>
                                        </p:tgtEl>
                                        <p:attrNameLst>
                                          <p:attrName>ppt_x</p:attrName>
                                          <p:attrName>ppt_y</p:attrName>
                                        </p:attrNameLst>
                                      </p:cBhvr>
                                    </p:animMotion>
                                  </p:childTnLst>
                                </p:cTn>
                              </p:par>
                            </p:childTnLst>
                          </p:cTn>
                        </p:par>
                        <p:par>
                          <p:cTn id="87" fill="hold" nodeType="afterGroup">
                            <p:stCondLst>
                              <p:cond delay="6000"/>
                            </p:stCondLst>
                            <p:childTnLst>
                              <p:par>
                                <p:cTn id="88" presetID="22" presetClass="exit" presetSubtype="1" fill="hold" grpId="0" nodeType="afterEffect">
                                  <p:stCondLst>
                                    <p:cond delay="0"/>
                                  </p:stCondLst>
                                  <p:childTnLst>
                                    <p:animEffect transition="out" filter="wipe(up)">
                                      <p:cBhvr>
                                        <p:cTn id="89" dur="500"/>
                                        <p:tgtEl>
                                          <p:spTgt spid="14343"/>
                                        </p:tgtEl>
                                      </p:cBhvr>
                                    </p:animEffect>
                                    <p:set>
                                      <p:cBhvr>
                                        <p:cTn id="90" dur="1" fill="hold">
                                          <p:stCondLst>
                                            <p:cond delay="499"/>
                                          </p:stCondLst>
                                        </p:cTn>
                                        <p:tgtEl>
                                          <p:spTgt spid="14343"/>
                                        </p:tgtEl>
                                        <p:attrNameLst>
                                          <p:attrName>style.visibility</p:attrName>
                                        </p:attrNameLst>
                                      </p:cBhvr>
                                      <p:to>
                                        <p:strVal val="hidden"/>
                                      </p:to>
                                    </p:set>
                                  </p:childTnLst>
                                </p:cTn>
                              </p:par>
                              <p:par>
                                <p:cTn id="91" presetID="22" presetClass="exit" presetSubtype="4" fill="hold" grpId="0" nodeType="withEffect">
                                  <p:stCondLst>
                                    <p:cond delay="0"/>
                                  </p:stCondLst>
                                  <p:childTnLst>
                                    <p:animEffect transition="out" filter="wipe(down)">
                                      <p:cBhvr>
                                        <p:cTn id="92" dur="500"/>
                                        <p:tgtEl>
                                          <p:spTgt spid="14344"/>
                                        </p:tgtEl>
                                      </p:cBhvr>
                                    </p:animEffect>
                                    <p:set>
                                      <p:cBhvr>
                                        <p:cTn id="93" dur="1" fill="hold">
                                          <p:stCondLst>
                                            <p:cond delay="499"/>
                                          </p:stCondLst>
                                        </p:cTn>
                                        <p:tgtEl>
                                          <p:spTgt spid="14344"/>
                                        </p:tgtEl>
                                        <p:attrNameLst>
                                          <p:attrName>style.visibility</p:attrName>
                                        </p:attrNameLst>
                                      </p:cBhvr>
                                      <p:to>
                                        <p:strVal val="hidden"/>
                                      </p:to>
                                    </p:set>
                                  </p:childTnLst>
                                </p:cTn>
                              </p:par>
                            </p:childTnLst>
                          </p:cTn>
                        </p:par>
                        <p:par>
                          <p:cTn id="94" fill="hold" nodeType="afterGroup">
                            <p:stCondLst>
                              <p:cond delay="6500"/>
                            </p:stCondLst>
                            <p:childTnLst>
                              <p:par>
                                <p:cTn id="95" presetID="0" presetClass="path" presetSubtype="0" accel="50000" decel="50000" fill="hold" nodeType="afterEffect">
                                  <p:stCondLst>
                                    <p:cond delay="0"/>
                                  </p:stCondLst>
                                  <p:childTnLst>
                                    <p:animMotion origin="layout" path="M -2.5E-6 1.11111E-6 L -0.05416 -0.06528 L -0.09896 -0.12917 L -0.14062 -0.14236 " pathEditMode="relative" rAng="0" ptsTypes="AAAA">
                                      <p:cBhvr>
                                        <p:cTn id="96" dur="2000" fill="hold"/>
                                        <p:tgtEl>
                                          <p:spTgt spid="14360"/>
                                        </p:tgtEl>
                                        <p:attrNameLst>
                                          <p:attrName>ppt_x</p:attrName>
                                          <p:attrName>ppt_y</p:attrName>
                                        </p:attrNameLst>
                                      </p:cBhvr>
                                      <p:rCtr x="-7031" y="-7130"/>
                                    </p:animMotion>
                                  </p:childTnLst>
                                </p:cTn>
                              </p:par>
                            </p:childTnLst>
                          </p:cTn>
                        </p:par>
                      </p:childTnLst>
                    </p:cTn>
                  </p:par>
                  <p:par>
                    <p:cTn id="97" fill="hold" nodeType="clickPar">
                      <p:stCondLst>
                        <p:cond delay="indefinite"/>
                      </p:stCondLst>
                      <p:childTnLst>
                        <p:par>
                          <p:cTn id="98" fill="hold" nodeType="withGroup">
                            <p:stCondLst>
                              <p:cond delay="0"/>
                            </p:stCondLst>
                            <p:childTnLst>
                              <p:par>
                                <p:cTn id="99" presetID="0" presetClass="path" presetSubtype="0" accel="50000" decel="50000" fill="hold" grpId="1" nodeType="clickEffect">
                                  <p:stCondLst>
                                    <p:cond delay="0"/>
                                  </p:stCondLst>
                                  <p:childTnLst>
                                    <p:animMotion origin="layout" path="M -0.1151 -0.09237 L -0.12708 -0.14375 L -0.14948 -0.20625 " pathEditMode="relative" rAng="0" ptsTypes="AAA">
                                      <p:cBhvr>
                                        <p:cTn id="100" dur="3000" fill="hold"/>
                                        <p:tgtEl>
                                          <p:spTgt spid="14345"/>
                                        </p:tgtEl>
                                        <p:attrNameLst>
                                          <p:attrName>ppt_x</p:attrName>
                                          <p:attrName>ppt_y</p:attrName>
                                        </p:attrNameLst>
                                      </p:cBhvr>
                                      <p:rCtr x="-1719" y="-5694"/>
                                    </p:animMotion>
                                  </p:childTnLst>
                                </p:cTn>
                              </p:par>
                            </p:childTnLst>
                          </p:cTn>
                        </p:par>
                      </p:childTnLst>
                    </p:cTn>
                  </p:par>
                  <p:par>
                    <p:cTn id="101" fill="hold" nodeType="clickPar">
                      <p:stCondLst>
                        <p:cond delay="indefinite"/>
                      </p:stCondLst>
                      <p:childTnLst>
                        <p:par>
                          <p:cTn id="102" fill="hold" nodeType="withGroup">
                            <p:stCondLst>
                              <p:cond delay="0"/>
                            </p:stCondLst>
                            <p:childTnLst>
                              <p:par>
                                <p:cTn id="103" presetID="0" presetClass="path" presetSubtype="0" accel="50000" decel="50000" fill="hold" grpId="0" nodeType="clickEffect">
                                  <p:stCondLst>
                                    <p:cond delay="0"/>
                                  </p:stCondLst>
                                  <p:childTnLst>
                                    <p:animMotion origin="layout" path="M 2.5E-6 1.11111E-6 L -0.05104 -0.0882 L -0.16042 -0.18611 " pathEditMode="relative" rAng="0" ptsTypes="AAA">
                                      <p:cBhvr>
                                        <p:cTn id="104" dur="3000" fill="hold"/>
                                        <p:tgtEl>
                                          <p:spTgt spid="14350"/>
                                        </p:tgtEl>
                                        <p:attrNameLst>
                                          <p:attrName>ppt_x</p:attrName>
                                          <p:attrName>ppt_y</p:attrName>
                                        </p:attrNameLst>
                                      </p:cBhvr>
                                      <p:rCtr x="-8021" y="-9306"/>
                                    </p:animMotion>
                                  </p:childTnLst>
                                </p:cTn>
                              </p:par>
                              <p:par>
                                <p:cTn id="105" presetID="0" presetClass="path" presetSubtype="0" accel="50000" decel="50000" fill="hold" grpId="0" nodeType="withEffect">
                                  <p:stCondLst>
                                    <p:cond delay="0"/>
                                  </p:stCondLst>
                                  <p:childTnLst>
                                    <p:animMotion origin="layout" path="M 8.33333E-7 1.11111E-6 L -0.04948 -0.07292 L -0.11823 -0.14167 L -0.15677 -0.18125 " pathEditMode="relative" rAng="0" ptsTypes="AAAA">
                                      <p:cBhvr>
                                        <p:cTn id="106" dur="3000" fill="hold"/>
                                        <p:tgtEl>
                                          <p:spTgt spid="14348"/>
                                        </p:tgtEl>
                                        <p:attrNameLst>
                                          <p:attrName>ppt_x</p:attrName>
                                          <p:attrName>ppt_y</p:attrName>
                                        </p:attrNameLst>
                                      </p:cBhvr>
                                      <p:rCtr x="-7847" y="-9074"/>
                                    </p:animMotion>
                                  </p:childTnLst>
                                </p:cTn>
                              </p:par>
                              <p:par>
                                <p:cTn id="107" presetID="0" presetClass="path" presetSubtype="0" accel="50000" decel="50000" fill="hold" grpId="0" nodeType="withEffect">
                                  <p:stCondLst>
                                    <p:cond delay="0"/>
                                  </p:stCondLst>
                                  <p:childTnLst>
                                    <p:animMotion origin="layout" path="M -4.72222E-6 -3.33333E-6 L -0.05729 -0.08541 L -0.14062 -0.20902 " pathEditMode="relative" rAng="0" ptsTypes="AAA">
                                      <p:cBhvr>
                                        <p:cTn id="108" dur="3000" fill="hold"/>
                                        <p:tgtEl>
                                          <p:spTgt spid="14349"/>
                                        </p:tgtEl>
                                        <p:attrNameLst>
                                          <p:attrName>ppt_x</p:attrName>
                                          <p:attrName>ppt_y</p:attrName>
                                        </p:attrNameLst>
                                      </p:cBhvr>
                                      <p:rCtr x="-7031" y="-10463"/>
                                    </p:animMotion>
                                  </p:childTnLst>
                                </p:cTn>
                              </p:par>
                              <p:par>
                                <p:cTn id="109" presetID="0" presetClass="path" presetSubtype="0" accel="50000" decel="50000" fill="hold" grpId="0" nodeType="withEffect">
                                  <p:stCondLst>
                                    <p:cond delay="0"/>
                                  </p:stCondLst>
                                  <p:childTnLst>
                                    <p:animMotion origin="layout" path="M 6.38889E-6 2.59259E-6 L -0.05729 -0.09375 L -0.14166 -0.21528 " pathEditMode="relative" ptsTypes="AAA">
                                      <p:cBhvr>
                                        <p:cTn id="110" dur="3000" fill="hold"/>
                                        <p:tgtEl>
                                          <p:spTgt spid="14347"/>
                                        </p:tgtEl>
                                        <p:attrNameLst>
                                          <p:attrName>ppt_x</p:attrName>
                                          <p:attrName>ppt_y</p:attrName>
                                        </p:attrNameLst>
                                      </p:cBhvr>
                                    </p:animMotion>
                                  </p:childTnLst>
                                </p:cTn>
                              </p:par>
                              <p:par>
                                <p:cTn id="111" presetID="0" presetClass="path" presetSubtype="0" accel="50000" decel="50000" fill="hold" grpId="0" nodeType="withEffect">
                                  <p:stCondLst>
                                    <p:cond delay="0"/>
                                  </p:stCondLst>
                                  <p:childTnLst>
                                    <p:animMotion origin="layout" path="M 0.0007 0.00023 L -0.05659 -0.08866 L -0.12378 -0.11019 L -0.14409 -0.25533 " pathEditMode="relative" rAng="0" ptsTypes="AAAA">
                                      <p:cBhvr>
                                        <p:cTn id="112" dur="3000" fill="hold"/>
                                        <p:tgtEl>
                                          <p:spTgt spid="14338"/>
                                        </p:tgtEl>
                                        <p:attrNameLst>
                                          <p:attrName>ppt_x</p:attrName>
                                          <p:attrName>ppt_y</p:attrName>
                                        </p:attrNameLst>
                                      </p:cBhvr>
                                      <p:rCtr x="-7240" y="-127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43" grpId="0" animBg="1"/>
      <p:bldP spid="14344" grpId="0" animBg="1"/>
      <p:bldP spid="14345" grpId="0" animBg="1"/>
      <p:bldP spid="14345" grpId="1" animBg="1"/>
      <p:bldP spid="14346" grpId="0" animBg="1"/>
      <p:bldP spid="14347" grpId="0" animBg="1"/>
      <p:bldP spid="14348" grpId="0" animBg="1"/>
      <p:bldP spid="14349" grpId="0" animBg="1"/>
      <p:bldP spid="14350" grpId="0" animBg="1"/>
      <p:bldP spid="14351" grpId="0" animBg="1"/>
      <p:bldP spid="14351" grpId="1" animBg="1"/>
      <p:bldP spid="14352" grpId="0" animBg="1"/>
      <p:bldP spid="14352" grpId="1" animBg="1"/>
      <p:bldP spid="14353" grpId="0" animBg="1"/>
      <p:bldP spid="14353" grpId="1" animBg="1"/>
      <p:bldP spid="14354" grpId="0" animBg="1"/>
      <p:bldP spid="14354" grpId="1" animBg="1"/>
      <p:bldP spid="14355" grpId="0" animBg="1"/>
      <p:bldP spid="14355" grpId="1" animBg="1"/>
      <p:bldP spid="14356" grpId="0" animBg="1"/>
      <p:bldP spid="14356" grpId="1" animBg="1"/>
      <p:bldP spid="14357" grpId="0" animBg="1"/>
      <p:bldP spid="14357" grpId="1" animBg="1"/>
      <p:bldP spid="14364" grpId="0" animBg="1"/>
      <p:bldP spid="14364" grpId="1" animBg="1"/>
      <p:bldP spid="14365" grpId="0" animBg="1"/>
      <p:bldP spid="14365" grpId="1" animBg="1"/>
      <p:bldP spid="14366" grpId="0" animBg="1"/>
      <p:bldP spid="14366" grpId="1" animBg="1"/>
      <p:bldP spid="14367" grpId="0" animBg="1"/>
      <p:bldP spid="14367" grpId="1" animBg="1"/>
      <p:bldP spid="14368" grpId="0" animBg="1"/>
      <p:bldP spid="14368"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92" name="Picture 32" descr="ACW13Base"/>
          <p:cNvPicPr>
            <a:picLocks noChangeAspect="1" noChangeArrowheads="1"/>
          </p:cNvPicPr>
          <p:nvPr/>
        </p:nvPicPr>
        <p:blipFill>
          <a:blip r:embed="rId4">
            <a:extLst>
              <a:ext uri="{28A0092B-C50C-407E-A947-70E740481C1C}">
                <a14:useLocalDpi xmlns:a14="http://schemas.microsoft.com/office/drawing/2010/main" val="0"/>
              </a:ext>
            </a:extLst>
          </a:blip>
          <a:srcRect l="-4300" t="21111" r="-2090" b="22751"/>
          <a:stretch>
            <a:fillRect/>
          </a:stretch>
        </p:blipFill>
        <p:spPr bwMode="auto">
          <a:xfrm>
            <a:off x="322263" y="0"/>
            <a:ext cx="8399462" cy="6850063"/>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ChangeArrowheads="1"/>
          </p:cNvSpPr>
          <p:nvPr/>
        </p:nvSpPr>
        <p:spPr bwMode="auto">
          <a:xfrm>
            <a:off x="5440363" y="5395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III</a:t>
            </a:r>
          </a:p>
        </p:txBody>
      </p:sp>
      <p:sp>
        <p:nvSpPr>
          <p:cNvPr id="15363" name="Rectangle 3"/>
          <p:cNvSpPr>
            <a:spLocks noChangeArrowheads="1"/>
          </p:cNvSpPr>
          <p:nvPr/>
        </p:nvSpPr>
        <p:spPr bwMode="auto">
          <a:xfrm>
            <a:off x="5897563" y="5395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a:t>
            </a:r>
          </a:p>
        </p:txBody>
      </p:sp>
      <p:sp>
        <p:nvSpPr>
          <p:cNvPr id="15364" name="Rectangle 4"/>
          <p:cNvSpPr>
            <a:spLocks noChangeArrowheads="1"/>
          </p:cNvSpPr>
          <p:nvPr/>
        </p:nvSpPr>
        <p:spPr bwMode="auto">
          <a:xfrm>
            <a:off x="5567363" y="5649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a:t>
            </a:r>
          </a:p>
        </p:txBody>
      </p:sp>
      <p:sp>
        <p:nvSpPr>
          <p:cNvPr id="15365" name="Rectangle 5"/>
          <p:cNvSpPr>
            <a:spLocks noChangeArrowheads="1"/>
          </p:cNvSpPr>
          <p:nvPr/>
        </p:nvSpPr>
        <p:spPr bwMode="auto">
          <a:xfrm>
            <a:off x="2765425" y="3027363"/>
            <a:ext cx="107950" cy="106362"/>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Rectangle 6"/>
          <p:cNvSpPr>
            <a:spLocks noChangeArrowheads="1"/>
          </p:cNvSpPr>
          <p:nvPr/>
        </p:nvSpPr>
        <p:spPr bwMode="auto">
          <a:xfrm>
            <a:off x="2832100" y="286226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M</a:t>
            </a:r>
          </a:p>
        </p:txBody>
      </p:sp>
      <p:sp>
        <p:nvSpPr>
          <p:cNvPr id="15367" name="Rectangle 7"/>
          <p:cNvSpPr>
            <a:spLocks noChangeArrowheads="1"/>
          </p:cNvSpPr>
          <p:nvPr/>
        </p:nvSpPr>
        <p:spPr bwMode="auto">
          <a:xfrm>
            <a:off x="2886075" y="311308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W</a:t>
            </a:r>
          </a:p>
        </p:txBody>
      </p:sp>
      <p:sp>
        <p:nvSpPr>
          <p:cNvPr id="15368" name="Rectangle 8"/>
          <p:cNvSpPr>
            <a:spLocks noChangeArrowheads="1"/>
          </p:cNvSpPr>
          <p:nvPr/>
        </p:nvSpPr>
        <p:spPr bwMode="auto">
          <a:xfrm>
            <a:off x="2516188" y="2919413"/>
            <a:ext cx="19367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J</a:t>
            </a:r>
          </a:p>
        </p:txBody>
      </p:sp>
      <p:sp>
        <p:nvSpPr>
          <p:cNvPr id="15369" name="Rectangle 9"/>
          <p:cNvSpPr>
            <a:spLocks noChangeArrowheads="1"/>
          </p:cNvSpPr>
          <p:nvPr/>
        </p:nvSpPr>
        <p:spPr bwMode="auto">
          <a:xfrm>
            <a:off x="3130550" y="2182813"/>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H</a:t>
            </a:r>
          </a:p>
        </p:txBody>
      </p:sp>
      <p:sp>
        <p:nvSpPr>
          <p:cNvPr id="15370" name="Rectangle 10"/>
          <p:cNvSpPr>
            <a:spLocks noChangeArrowheads="1"/>
          </p:cNvSpPr>
          <p:nvPr/>
        </p:nvSpPr>
        <p:spPr bwMode="auto">
          <a:xfrm>
            <a:off x="2836863" y="1176338"/>
            <a:ext cx="193675" cy="1905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L</a:t>
            </a:r>
          </a:p>
        </p:txBody>
      </p:sp>
      <p:grpSp>
        <p:nvGrpSpPr>
          <p:cNvPr id="15371" name="Group 11"/>
          <p:cNvGrpSpPr>
            <a:grpSpLocks/>
          </p:cNvGrpSpPr>
          <p:nvPr/>
        </p:nvGrpSpPr>
        <p:grpSpPr bwMode="auto">
          <a:xfrm>
            <a:off x="3178175" y="2295525"/>
            <a:ext cx="152400" cy="157163"/>
            <a:chOff x="144" y="2394"/>
            <a:chExt cx="96" cy="99"/>
          </a:xfrm>
        </p:grpSpPr>
        <p:sp>
          <p:nvSpPr>
            <p:cNvPr id="15372" name="Rectangle 12"/>
            <p:cNvSpPr>
              <a:spLocks noChangeArrowheads="1"/>
            </p:cNvSpPr>
            <p:nvPr/>
          </p:nvSpPr>
          <p:spPr bwMode="auto">
            <a:xfrm>
              <a:off x="144" y="2397"/>
              <a:ext cx="96" cy="96"/>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800"/>
            </a:p>
          </p:txBody>
        </p:sp>
        <p:sp>
          <p:nvSpPr>
            <p:cNvPr id="15373" name="Line 13"/>
            <p:cNvSpPr>
              <a:spLocks noChangeShapeType="1"/>
            </p:cNvSpPr>
            <p:nvPr/>
          </p:nvSpPr>
          <p:spPr bwMode="auto">
            <a:xfrm flipH="1">
              <a:off x="146" y="2394"/>
              <a:ext cx="92" cy="96"/>
            </a:xfrm>
            <a:prstGeom prst="line">
              <a:avLst/>
            </a:prstGeom>
            <a:noFill/>
            <a:ln w="254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74" name="Rectangle 14"/>
          <p:cNvSpPr>
            <a:spLocks noChangeArrowheads="1"/>
          </p:cNvSpPr>
          <p:nvPr/>
        </p:nvSpPr>
        <p:spPr bwMode="auto">
          <a:xfrm>
            <a:off x="4241800" y="269875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II</a:t>
            </a:r>
          </a:p>
        </p:txBody>
      </p:sp>
      <p:sp>
        <p:nvSpPr>
          <p:cNvPr id="15375" name="Rectangle 15"/>
          <p:cNvSpPr>
            <a:spLocks noChangeArrowheads="1"/>
          </p:cNvSpPr>
          <p:nvPr/>
        </p:nvSpPr>
        <p:spPr bwMode="auto">
          <a:xfrm>
            <a:off x="4097338" y="2603500"/>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XII</a:t>
            </a:r>
          </a:p>
        </p:txBody>
      </p:sp>
      <p:sp>
        <p:nvSpPr>
          <p:cNvPr id="15376" name="Rectangle 16"/>
          <p:cNvSpPr>
            <a:spLocks noChangeArrowheads="1"/>
          </p:cNvSpPr>
          <p:nvPr/>
        </p:nvSpPr>
        <p:spPr bwMode="auto">
          <a:xfrm>
            <a:off x="4043363" y="31226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VI</a:t>
            </a:r>
          </a:p>
        </p:txBody>
      </p:sp>
      <p:sp>
        <p:nvSpPr>
          <p:cNvPr id="15377" name="AutoShape 17"/>
          <p:cNvSpPr>
            <a:spLocks noChangeArrowheads="1"/>
          </p:cNvSpPr>
          <p:nvPr/>
        </p:nvSpPr>
        <p:spPr bwMode="auto">
          <a:xfrm>
            <a:off x="989013" y="2355850"/>
            <a:ext cx="1022350" cy="385763"/>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latin typeface="Times New Roman" panose="02020603050405020304" pitchFamily="18" charset="0"/>
              </a:rPr>
              <a:t>Lee</a:t>
            </a:r>
          </a:p>
          <a:p>
            <a:pPr algn="ctr"/>
            <a:r>
              <a:rPr lang="en-US" altLang="en-US" sz="800">
                <a:latin typeface="Times New Roman" panose="02020603050405020304" pitchFamily="18" charset="0"/>
              </a:rPr>
              <a:t>Army of Northern VA</a:t>
            </a:r>
          </a:p>
        </p:txBody>
      </p:sp>
      <p:sp>
        <p:nvSpPr>
          <p:cNvPr id="15378" name="AutoShape 18"/>
          <p:cNvSpPr>
            <a:spLocks noChangeArrowheads="1"/>
          </p:cNvSpPr>
          <p:nvPr/>
        </p:nvSpPr>
        <p:spPr bwMode="auto">
          <a:xfrm>
            <a:off x="5830888" y="2305050"/>
            <a:ext cx="1065212" cy="458788"/>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u="sng">
                <a:solidFill>
                  <a:schemeClr val="accent2"/>
                </a:solidFill>
                <a:latin typeface="Times New Roman" panose="02020603050405020304" pitchFamily="18" charset="0"/>
              </a:rPr>
              <a:t>McClellan</a:t>
            </a:r>
          </a:p>
          <a:p>
            <a:pPr algn="ctr"/>
            <a:r>
              <a:rPr lang="en-US" altLang="en-US" sz="800">
                <a:solidFill>
                  <a:schemeClr val="accent2"/>
                </a:solidFill>
                <a:latin typeface="Times New Roman" panose="02020603050405020304" pitchFamily="18" charset="0"/>
              </a:rPr>
              <a:t>Army of the Potomac</a:t>
            </a:r>
          </a:p>
        </p:txBody>
      </p:sp>
      <p:sp>
        <p:nvSpPr>
          <p:cNvPr id="15379" name="Line 19"/>
          <p:cNvSpPr>
            <a:spLocks noChangeShapeType="1"/>
          </p:cNvSpPr>
          <p:nvPr/>
        </p:nvSpPr>
        <p:spPr bwMode="auto">
          <a:xfrm>
            <a:off x="4267200" y="2709863"/>
            <a:ext cx="1776413" cy="17145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20"/>
          <p:cNvSpPr>
            <a:spLocks noChangeShapeType="1"/>
          </p:cNvSpPr>
          <p:nvPr/>
        </p:nvSpPr>
        <p:spPr bwMode="auto">
          <a:xfrm>
            <a:off x="4264025" y="2706688"/>
            <a:ext cx="1782763" cy="2914650"/>
          </a:xfrm>
          <a:prstGeom prst="line">
            <a:avLst/>
          </a:prstGeom>
          <a:noFill/>
          <a:ln w="254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538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5675" y="2870200"/>
            <a:ext cx="22510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2"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1350" y="2413000"/>
            <a:ext cx="1487488" cy="892175"/>
          </a:xfrm>
          <a:prstGeom prst="rect">
            <a:avLst/>
          </a:prstGeom>
          <a:noFill/>
          <a:ln w="222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83" name="Rectangle 23"/>
          <p:cNvSpPr>
            <a:spLocks noChangeArrowheads="1"/>
          </p:cNvSpPr>
          <p:nvPr/>
        </p:nvSpPr>
        <p:spPr bwMode="auto">
          <a:xfrm>
            <a:off x="4098925" y="2244725"/>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IX</a:t>
            </a:r>
          </a:p>
        </p:txBody>
      </p:sp>
      <p:sp>
        <p:nvSpPr>
          <p:cNvPr id="15384" name="AutoShape 24"/>
          <p:cNvSpPr>
            <a:spLocks noChangeArrowheads="1"/>
          </p:cNvSpPr>
          <p:nvPr/>
        </p:nvSpPr>
        <p:spPr bwMode="auto">
          <a:xfrm>
            <a:off x="3146425" y="2124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Rectangle 25"/>
          <p:cNvSpPr>
            <a:spLocks noChangeArrowheads="1"/>
          </p:cNvSpPr>
          <p:nvPr/>
        </p:nvSpPr>
        <p:spPr bwMode="auto">
          <a:xfrm>
            <a:off x="2898775" y="2808288"/>
            <a:ext cx="107950" cy="106362"/>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AutoShape 26"/>
          <p:cNvSpPr>
            <a:spLocks noChangeArrowheads="1"/>
          </p:cNvSpPr>
          <p:nvPr/>
        </p:nvSpPr>
        <p:spPr bwMode="auto">
          <a:xfrm>
            <a:off x="3138488" y="2260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AutoShape 27"/>
          <p:cNvSpPr>
            <a:spLocks noChangeArrowheads="1"/>
          </p:cNvSpPr>
          <p:nvPr/>
        </p:nvSpPr>
        <p:spPr bwMode="auto">
          <a:xfrm>
            <a:off x="3114675" y="2112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8"/>
          <p:cNvSpPr>
            <a:spLocks noChangeShapeType="1"/>
          </p:cNvSpPr>
          <p:nvPr/>
        </p:nvSpPr>
        <p:spPr bwMode="auto">
          <a:xfrm flipH="1">
            <a:off x="2724150" y="2984500"/>
            <a:ext cx="209550" cy="1857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Line 29"/>
          <p:cNvSpPr>
            <a:spLocks noChangeShapeType="1"/>
          </p:cNvSpPr>
          <p:nvPr/>
        </p:nvSpPr>
        <p:spPr bwMode="auto">
          <a:xfrm rot="16200000" flipH="1">
            <a:off x="2724944" y="2996406"/>
            <a:ext cx="209550" cy="1857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Rectangle 30"/>
          <p:cNvSpPr>
            <a:spLocks noChangeArrowheads="1"/>
          </p:cNvSpPr>
          <p:nvPr/>
        </p:nvSpPr>
        <p:spPr bwMode="auto">
          <a:xfrm>
            <a:off x="2595563" y="3017838"/>
            <a:ext cx="152400" cy="152400"/>
          </a:xfrm>
          <a:prstGeom prst="rect">
            <a:avLst/>
          </a:prstGeom>
          <a:solidFill>
            <a:srgbClr val="C0C0C0"/>
          </a:solidFill>
          <a:ln w="25400">
            <a:solidFill>
              <a:srgbClr val="3333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t>H</a:t>
            </a:r>
          </a:p>
        </p:txBody>
      </p:sp>
      <p:sp>
        <p:nvSpPr>
          <p:cNvPr id="15391" name="Rectangle 31"/>
          <p:cNvSpPr>
            <a:spLocks noChangeArrowheads="1"/>
          </p:cNvSpPr>
          <p:nvPr/>
        </p:nvSpPr>
        <p:spPr bwMode="auto">
          <a:xfrm>
            <a:off x="4291013" y="2347913"/>
            <a:ext cx="193675" cy="19050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a:t>I</a:t>
            </a:r>
          </a:p>
        </p:txBody>
      </p:sp>
      <p:sp>
        <p:nvSpPr>
          <p:cNvPr id="15393" name="Rectangle 33"/>
          <p:cNvSpPr>
            <a:spLocks noChangeArrowheads="1"/>
          </p:cNvSpPr>
          <p:nvPr/>
        </p:nvSpPr>
        <p:spPr bwMode="auto">
          <a:xfrm>
            <a:off x="5864225" y="6002338"/>
            <a:ext cx="2679700" cy="8556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394" name="Text Box 34"/>
          <p:cNvSpPr txBox="1">
            <a:spLocks noChangeArrowheads="1"/>
          </p:cNvSpPr>
          <p:nvPr/>
        </p:nvSpPr>
        <p:spPr bwMode="auto">
          <a:xfrm>
            <a:off x="5945188" y="6018213"/>
            <a:ext cx="2038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a:t>American Civil War</a:t>
            </a:r>
          </a:p>
        </p:txBody>
      </p:sp>
      <p:pic>
        <p:nvPicPr>
          <p:cNvPr id="15395" name="Picture 35" descr="new csi cr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0363" y="6049963"/>
            <a:ext cx="514350" cy="574675"/>
          </a:xfrm>
          <a:prstGeom prst="rect">
            <a:avLst/>
          </a:prstGeom>
          <a:noFill/>
          <a:extLst>
            <a:ext uri="{909E8E84-426E-40DD-AFC4-6F175D3DCCD1}">
              <a14:hiddenFill xmlns:a14="http://schemas.microsoft.com/office/drawing/2010/main">
                <a:solidFill>
                  <a:srgbClr val="FFFFFF"/>
                </a:solidFill>
              </a14:hiddenFill>
            </a:ext>
          </a:extLst>
        </p:spPr>
      </p:pic>
      <p:sp>
        <p:nvSpPr>
          <p:cNvPr id="15396" name="Text Box 36"/>
          <p:cNvSpPr txBox="1">
            <a:spLocks noChangeArrowheads="1"/>
          </p:cNvSpPr>
          <p:nvPr/>
        </p:nvSpPr>
        <p:spPr bwMode="auto">
          <a:xfrm>
            <a:off x="6102350" y="6300788"/>
            <a:ext cx="184943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t>Antietam Campaign</a:t>
            </a:r>
          </a:p>
          <a:p>
            <a:pPr algn="ctr"/>
            <a:r>
              <a:rPr lang="en-US" altLang="en-US" sz="1400" b="1"/>
              <a:t>September, 1862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80"/>
                                        </p:tgtEl>
                                        <p:attrNameLst>
                                          <p:attrName>style.visibility</p:attrName>
                                        </p:attrNameLst>
                                      </p:cBhvr>
                                      <p:to>
                                        <p:strVal val="visible"/>
                                      </p:to>
                                    </p:set>
                                    <p:animEffect transition="in" filter="wipe(left)">
                                      <p:cBhvr>
                                        <p:cTn id="7" dur="1000"/>
                                        <p:tgtEl>
                                          <p:spTgt spid="153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79"/>
                                        </p:tgtEl>
                                        <p:attrNameLst>
                                          <p:attrName>style.visibility</p:attrName>
                                        </p:attrNameLst>
                                      </p:cBhvr>
                                      <p:to>
                                        <p:strVal val="visible"/>
                                      </p:to>
                                    </p:set>
                                    <p:animEffect transition="in" filter="wipe(left)">
                                      <p:cBhvr>
                                        <p:cTn id="10" dur="1000"/>
                                        <p:tgtEl>
                                          <p:spTgt spid="15379"/>
                                        </p:tgtEl>
                                      </p:cBhvr>
                                    </p:animEffect>
                                  </p:childTnLst>
                                </p:cTn>
                              </p:par>
                            </p:childTnLst>
                          </p:cTn>
                        </p:par>
                        <p:par>
                          <p:cTn id="11" fill="hold" nodeType="afterGroup">
                            <p:stCondLst>
                              <p:cond delay="1000"/>
                            </p:stCondLst>
                            <p:childTnLst>
                              <p:par>
                                <p:cTn id="12" presetID="9" presetClass="entr" presetSubtype="0" fill="hold" nodeType="afterEffect">
                                  <p:stCondLst>
                                    <p:cond delay="0"/>
                                  </p:stCondLst>
                                  <p:childTnLst>
                                    <p:set>
                                      <p:cBhvr>
                                        <p:cTn id="13" dur="1" fill="hold">
                                          <p:stCondLst>
                                            <p:cond delay="0"/>
                                          </p:stCondLst>
                                        </p:cTn>
                                        <p:tgtEl>
                                          <p:spTgt spid="15381"/>
                                        </p:tgtEl>
                                        <p:attrNameLst>
                                          <p:attrName>style.visibility</p:attrName>
                                        </p:attrNameLst>
                                      </p:cBhvr>
                                      <p:to>
                                        <p:strVal val="visible"/>
                                      </p:to>
                                    </p:set>
                                    <p:animEffect transition="in" filter="dissolve">
                                      <p:cBhvr>
                                        <p:cTn id="14" dur="1000"/>
                                        <p:tgtEl>
                                          <p:spTgt spid="15381"/>
                                        </p:tgtEl>
                                      </p:cBhvr>
                                    </p:animEffect>
                                  </p:childTnLst>
                                </p:cTn>
                              </p:par>
                              <p:par>
                                <p:cTn id="15" presetID="9" presetClass="entr" presetSubtype="0" fill="hold" nodeType="withEffect">
                                  <p:stCondLst>
                                    <p:cond delay="0"/>
                                  </p:stCondLst>
                                  <p:childTnLst>
                                    <p:set>
                                      <p:cBhvr>
                                        <p:cTn id="16" dur="1" fill="hold">
                                          <p:stCondLst>
                                            <p:cond delay="0"/>
                                          </p:stCondLst>
                                        </p:cTn>
                                        <p:tgtEl>
                                          <p:spTgt spid="15382"/>
                                        </p:tgtEl>
                                        <p:attrNameLst>
                                          <p:attrName>style.visibility</p:attrName>
                                        </p:attrNameLst>
                                      </p:cBhvr>
                                      <p:to>
                                        <p:strVal val="visible"/>
                                      </p:to>
                                    </p:set>
                                    <p:animEffect transition="in" filter="dissolve">
                                      <p:cBhvr>
                                        <p:cTn id="17" dur="1000"/>
                                        <p:tgtEl>
                                          <p:spTgt spid="153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1" nodeType="clickEffect">
                                  <p:stCondLst>
                                    <p:cond delay="0"/>
                                  </p:stCondLst>
                                  <p:childTnLst>
                                    <p:animEffect transition="out" filter="dissolve">
                                      <p:cBhvr>
                                        <p:cTn id="21" dur="500"/>
                                        <p:tgtEl>
                                          <p:spTgt spid="15380"/>
                                        </p:tgtEl>
                                      </p:cBhvr>
                                    </p:animEffect>
                                    <p:set>
                                      <p:cBhvr>
                                        <p:cTn id="22" dur="1" fill="hold">
                                          <p:stCondLst>
                                            <p:cond delay="499"/>
                                          </p:stCondLst>
                                        </p:cTn>
                                        <p:tgtEl>
                                          <p:spTgt spid="15380"/>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15379"/>
                                        </p:tgtEl>
                                      </p:cBhvr>
                                    </p:animEffect>
                                    <p:set>
                                      <p:cBhvr>
                                        <p:cTn id="25" dur="1" fill="hold">
                                          <p:stCondLst>
                                            <p:cond delay="499"/>
                                          </p:stCondLst>
                                        </p:cTn>
                                        <p:tgtEl>
                                          <p:spTgt spid="1537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5381"/>
                                        </p:tgtEl>
                                      </p:cBhvr>
                                    </p:animEffect>
                                    <p:set>
                                      <p:cBhvr>
                                        <p:cTn id="28" dur="1" fill="hold">
                                          <p:stCondLst>
                                            <p:cond delay="499"/>
                                          </p:stCondLst>
                                        </p:cTn>
                                        <p:tgtEl>
                                          <p:spTgt spid="1538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5382"/>
                                        </p:tgtEl>
                                      </p:cBhvr>
                                    </p:animEffect>
                                    <p:set>
                                      <p:cBhvr>
                                        <p:cTn id="31" dur="1" fill="hold">
                                          <p:stCondLst>
                                            <p:cond delay="499"/>
                                          </p:stCondLst>
                                        </p:cTn>
                                        <p:tgtEl>
                                          <p:spTgt spid="15382"/>
                                        </p:tgtEl>
                                        <p:attrNameLst>
                                          <p:attrName>style.visibility</p:attrName>
                                        </p:attrNameLst>
                                      </p:cBhvr>
                                      <p:to>
                                        <p:strVal val="hidden"/>
                                      </p:to>
                                    </p:set>
                                  </p:childTnLst>
                                </p:cTn>
                              </p:par>
                            </p:childTnLst>
                          </p:cTn>
                        </p:par>
                        <p:par>
                          <p:cTn id="32" fill="hold" nodeType="afterGroup">
                            <p:stCondLst>
                              <p:cond delay="500"/>
                            </p:stCondLst>
                            <p:childTnLst>
                              <p:par>
                                <p:cTn id="33" presetID="0" presetClass="path" presetSubtype="0" accel="50000" decel="50000" fill="hold" grpId="0" nodeType="afterEffect">
                                  <p:stCondLst>
                                    <p:cond delay="0"/>
                                  </p:stCondLst>
                                  <p:childTnLst>
                                    <p:animMotion origin="layout" path="M 0.00087 0.00047 L -0.04288 0.00278 L -0.08906 -0.0074 " pathEditMode="relative" ptsTypes="AAA">
                                      <p:cBhvr>
                                        <p:cTn id="34" dur="2000" fill="hold"/>
                                        <p:tgtEl>
                                          <p:spTgt spid="15383"/>
                                        </p:tgtEl>
                                        <p:attrNameLst>
                                          <p:attrName>ppt_x</p:attrName>
                                          <p:attrName>ppt_y</p:attrName>
                                        </p:attrNameLst>
                                      </p:cBhvr>
                                    </p:animMotion>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15384"/>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explode.wav"/>
                                        </p:tgtEl>
                                      </p:cMediaNode>
                                    </p:audio>
                                  </p:subTnLst>
                                </p:cTn>
                              </p:par>
                              <p:par>
                                <p:cTn id="38" presetID="3" presetClass="exit" presetSubtype="10" fill="hold" grpId="1" nodeType="withEffect">
                                  <p:stCondLst>
                                    <p:cond delay="0"/>
                                  </p:stCondLst>
                                  <p:childTnLst>
                                    <p:animEffect transition="out" filter="blinds(horizontal)">
                                      <p:cBhvr>
                                        <p:cTn id="39" dur="500"/>
                                        <p:tgtEl>
                                          <p:spTgt spid="15384"/>
                                        </p:tgtEl>
                                      </p:cBhvr>
                                    </p:animEffect>
                                    <p:set>
                                      <p:cBhvr>
                                        <p:cTn id="40" dur="1" fill="hold">
                                          <p:stCondLst>
                                            <p:cond delay="499"/>
                                          </p:stCondLst>
                                        </p:cTn>
                                        <p:tgtEl>
                                          <p:spTgt spid="15384"/>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5385"/>
                                        </p:tgtEl>
                                        <p:attrNameLst>
                                          <p:attrName>style.visibility</p:attrName>
                                        </p:attrNameLst>
                                      </p:cBhvr>
                                      <p:to>
                                        <p:strVal val="visible"/>
                                      </p:to>
                                    </p:set>
                                    <p:animEffect transition="in" filter="dissolve">
                                      <p:cBhvr>
                                        <p:cTn id="45" dur="500"/>
                                        <p:tgtEl>
                                          <p:spTgt spid="15385"/>
                                        </p:tgtEl>
                                      </p:cBhvr>
                                    </p:animEffect>
                                  </p:childTnLst>
                                </p:cTn>
                              </p:par>
                            </p:childTnLst>
                          </p:cTn>
                        </p:par>
                        <p:par>
                          <p:cTn id="46" fill="hold" nodeType="afterGroup">
                            <p:stCondLst>
                              <p:cond delay="500"/>
                            </p:stCondLst>
                            <p:childTnLst>
                              <p:par>
                                <p:cTn id="47" presetID="0" presetClass="path" presetSubtype="0" accel="50000" decel="50000" fill="hold" grpId="1" nodeType="afterEffect">
                                  <p:stCondLst>
                                    <p:cond delay="0"/>
                                  </p:stCondLst>
                                  <p:childTnLst>
                                    <p:animMotion origin="layout" path="M 0.00034 0.00093 L 0.00486 -0.025 L 0.01284 -0.05926 L 0.02882 -0.06574 " pathEditMode="relative" ptsTypes="AAAA">
                                      <p:cBhvr>
                                        <p:cTn id="48" dur="2000" fill="hold"/>
                                        <p:tgtEl>
                                          <p:spTgt spid="15385"/>
                                        </p:tgtEl>
                                        <p:attrNameLst>
                                          <p:attrName>ppt_x</p:attrName>
                                          <p:attrName>ppt_y</p:attrName>
                                        </p:attrNameLst>
                                      </p:cBhvr>
                                    </p:animMotion>
                                  </p:childTnLst>
                                </p:cTn>
                              </p:par>
                              <p:par>
                                <p:cTn id="49" presetID="0" presetClass="path" presetSubtype="0" accel="50000" decel="50000" fill="hold" grpId="0" nodeType="withEffect">
                                  <p:stCondLst>
                                    <p:cond delay="0"/>
                                  </p:stCondLst>
                                  <p:childTnLst>
                                    <p:animMotion origin="layout" path="M 2.22222E-6 -2.96296E-6 L -0.04549 -0.06018 L -0.09549 -0.10902 " pathEditMode="relative" rAng="0" ptsTypes="AAA">
                                      <p:cBhvr>
                                        <p:cTn id="50" dur="2000" fill="hold"/>
                                        <p:tgtEl>
                                          <p:spTgt spid="15376"/>
                                        </p:tgtEl>
                                        <p:attrNameLst>
                                          <p:attrName>ppt_x</p:attrName>
                                          <p:attrName>ppt_y</p:attrName>
                                        </p:attrNameLst>
                                      </p:cBhvr>
                                      <p:rCtr x="-4774" y="-5463"/>
                                    </p:animMotion>
                                  </p:childTnLst>
                                </p:cTn>
                              </p:par>
                            </p:childTnLst>
                          </p:cTn>
                        </p:par>
                        <p:par>
                          <p:cTn id="51" fill="hold" nodeType="afterGroup">
                            <p:stCondLst>
                              <p:cond delay="2500"/>
                            </p:stCondLst>
                            <p:childTnLst>
                              <p:par>
                                <p:cTn id="52" presetID="1" presetClass="entr" presetSubtype="0" fill="hold" grpId="0" nodeType="afterEffect">
                                  <p:stCondLst>
                                    <p:cond delay="0"/>
                                  </p:stCondLst>
                                  <p:childTnLst>
                                    <p:set>
                                      <p:cBhvr>
                                        <p:cTn id="53" dur="1" fill="hold">
                                          <p:stCondLst>
                                            <p:cond delay="0"/>
                                          </p:stCondLst>
                                        </p:cTn>
                                        <p:tgtEl>
                                          <p:spTgt spid="1538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explode.wav"/>
                                        </p:tgtEl>
                                      </p:cMediaNode>
                                    </p:audio>
                                  </p:subTnLst>
                                </p:cTn>
                              </p:par>
                              <p:par>
                                <p:cTn id="54" presetID="3" presetClass="exit" presetSubtype="10" fill="hold" grpId="1" nodeType="withEffect">
                                  <p:stCondLst>
                                    <p:cond delay="0"/>
                                  </p:stCondLst>
                                  <p:childTnLst>
                                    <p:animEffect transition="out" filter="blinds(horizontal)">
                                      <p:cBhvr>
                                        <p:cTn id="55" dur="500"/>
                                        <p:tgtEl>
                                          <p:spTgt spid="15386"/>
                                        </p:tgtEl>
                                      </p:cBhvr>
                                    </p:animEffect>
                                    <p:set>
                                      <p:cBhvr>
                                        <p:cTn id="56" dur="1" fill="hold">
                                          <p:stCondLst>
                                            <p:cond delay="499"/>
                                          </p:stCondLst>
                                        </p:cTn>
                                        <p:tgtEl>
                                          <p:spTgt spid="15386"/>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0" presetClass="path" presetSubtype="0" accel="50000" decel="50000" fill="hold" grpId="0" nodeType="clickEffect">
                                  <p:stCondLst>
                                    <p:cond delay="0"/>
                                  </p:stCondLst>
                                  <p:childTnLst>
                                    <p:animMotion origin="layout" path="M 0.00035 0.00023 L -0.04687 -0.0294 L -0.10868 -0.04144 " pathEditMode="relative" rAng="0" ptsTypes="AAA">
                                      <p:cBhvr>
                                        <p:cTn id="60" dur="2000" fill="hold"/>
                                        <p:tgtEl>
                                          <p:spTgt spid="15391"/>
                                        </p:tgtEl>
                                        <p:attrNameLst>
                                          <p:attrName>ppt_x</p:attrName>
                                          <p:attrName>ppt_y</p:attrName>
                                        </p:attrNameLst>
                                      </p:cBhvr>
                                      <p:rCtr x="-5451" y="-2083"/>
                                    </p:animMotion>
                                  </p:childTnLst>
                                </p:cTn>
                              </p:par>
                              <p:par>
                                <p:cTn id="61" presetID="0" presetClass="path" presetSubtype="0" accel="50000" decel="50000" fill="hold" grpId="0" nodeType="withEffect">
                                  <p:stCondLst>
                                    <p:cond delay="0"/>
                                  </p:stCondLst>
                                  <p:childTnLst>
                                    <p:animMotion origin="layout" path="M 0.0007 0.00023 L 0.00903 0.0581 L 0.02292 0.13356 " pathEditMode="relative" ptsTypes="AAA">
                                      <p:cBhvr>
                                        <p:cTn id="62" dur="2000" fill="hold"/>
                                        <p:tgtEl>
                                          <p:spTgt spid="15370"/>
                                        </p:tgtEl>
                                        <p:attrNameLst>
                                          <p:attrName>ppt_x</p:attrName>
                                          <p:attrName>ppt_y</p:attrName>
                                        </p:attrNameLst>
                                      </p:cBhvr>
                                    </p:animMotion>
                                  </p:childTnLst>
                                </p:cTn>
                              </p:par>
                            </p:childTnLst>
                          </p:cTn>
                        </p:par>
                        <p:par>
                          <p:cTn id="63" fill="hold" nodeType="afterGroup">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1538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explode.wav"/>
                                        </p:tgtEl>
                                      </p:cMediaNode>
                                    </p:audio>
                                  </p:subTnLst>
                                </p:cTn>
                              </p:par>
                              <p:par>
                                <p:cTn id="66" presetID="3" presetClass="exit" presetSubtype="10" fill="hold" grpId="1" nodeType="withEffect">
                                  <p:stCondLst>
                                    <p:cond delay="0"/>
                                  </p:stCondLst>
                                  <p:childTnLst>
                                    <p:animEffect transition="out" filter="blinds(horizontal)">
                                      <p:cBhvr>
                                        <p:cTn id="67" dur="500"/>
                                        <p:tgtEl>
                                          <p:spTgt spid="15387"/>
                                        </p:tgtEl>
                                      </p:cBhvr>
                                    </p:animEffect>
                                    <p:set>
                                      <p:cBhvr>
                                        <p:cTn id="68" dur="1" fill="hold">
                                          <p:stCondLst>
                                            <p:cond delay="499"/>
                                          </p:stCondLst>
                                        </p:cTn>
                                        <p:tgtEl>
                                          <p:spTgt spid="15387"/>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0" presetClass="path" presetSubtype="0" accel="50000" decel="50000" fill="hold" grpId="0" nodeType="clickEffect">
                                  <p:stCondLst>
                                    <p:cond delay="0"/>
                                  </p:stCondLst>
                                  <p:childTnLst>
                                    <p:animMotion origin="layout" path="M 0.0007 0.00046 L -0.02396 -0.02176 L -0.05069 -0.04259 " pathEditMode="relative" ptsTypes="AAA">
                                      <p:cBhvr>
                                        <p:cTn id="72" dur="2000" fill="hold"/>
                                        <p:tgtEl>
                                          <p:spTgt spid="15375"/>
                                        </p:tgtEl>
                                        <p:attrNameLst>
                                          <p:attrName>ppt_x</p:attrName>
                                          <p:attrName>ppt_y</p:attrName>
                                        </p:attrNameLst>
                                      </p:cBhvr>
                                    </p:animMotion>
                                  </p:childTnLst>
                                </p:cTn>
                              </p:par>
                              <p:par>
                                <p:cTn id="73" presetID="0" presetClass="path" presetSubtype="0" accel="50000" decel="50000" fill="hold" grpId="0" nodeType="withEffect">
                                  <p:stCondLst>
                                    <p:cond delay="0"/>
                                  </p:stCondLst>
                                  <p:childTnLst>
                                    <p:animMotion origin="layout" path="M -8.33333E-7 1.11111E-6 L -0.01215 -0.01667 L -0.03507 -0.03565 L -0.05243 -0.04769 " pathEditMode="relative" ptsTypes="AAAA">
                                      <p:cBhvr>
                                        <p:cTn id="74" dur="2000" fill="hold"/>
                                        <p:tgtEl>
                                          <p:spTgt spid="15374"/>
                                        </p:tgtEl>
                                        <p:attrNameLst>
                                          <p:attrName>ppt_x</p:attrName>
                                          <p:attrName>ppt_y</p:attrName>
                                        </p:attrNameLst>
                                      </p:cBhvr>
                                    </p:animMotion>
                                  </p:childTnLst>
                                </p:cTn>
                              </p:par>
                              <p:par>
                                <p:cTn id="75" presetID="0" presetClass="path" presetSubtype="0" accel="50000" decel="50000" fill="hold" grpId="0" nodeType="withEffect">
                                  <p:stCondLst>
                                    <p:cond delay="0"/>
                                  </p:stCondLst>
                                  <p:childTnLst>
                                    <p:animMotion origin="layout" path="M 0.00069 0.00139 L -0.02952 -0.12083 L -0.08056 -0.25347 L -0.18212 -0.42361 " pathEditMode="relative" rAng="0" ptsTypes="AAAA">
                                      <p:cBhvr>
                                        <p:cTn id="76" dur="2000" fill="hold"/>
                                        <p:tgtEl>
                                          <p:spTgt spid="15363"/>
                                        </p:tgtEl>
                                        <p:attrNameLst>
                                          <p:attrName>ppt_x</p:attrName>
                                          <p:attrName>ppt_y</p:attrName>
                                        </p:attrNameLst>
                                      </p:cBhvr>
                                      <p:rCtr x="-9149" y="-2125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0" presetClass="path" presetSubtype="0" accel="50000" decel="50000" fill="hold" grpId="1" nodeType="clickEffect">
                                  <p:stCondLst>
                                    <p:cond delay="0"/>
                                  </p:stCondLst>
                                  <p:childTnLst>
                                    <p:animMotion origin="layout" path="M 0.02275 0.1331 L 0.004 0.13194 L -0.02343 0.14444 " pathEditMode="relative" rAng="0" ptsTypes="AAA">
                                      <p:cBhvr>
                                        <p:cTn id="80" dur="2000" fill="hold"/>
                                        <p:tgtEl>
                                          <p:spTgt spid="15370"/>
                                        </p:tgtEl>
                                        <p:attrNameLst>
                                          <p:attrName>ppt_x</p:attrName>
                                          <p:attrName>ppt_y</p:attrName>
                                        </p:attrNameLst>
                                      </p:cBhvr>
                                      <p:rCtr x="-2309" y="509"/>
                                    </p:animMotion>
                                  </p:childTnLst>
                                </p:cTn>
                              </p:par>
                              <p:par>
                                <p:cTn id="81" presetID="9" presetClass="exit" presetSubtype="0" fill="hold" grpId="0" nodeType="withEffect">
                                  <p:stCondLst>
                                    <p:cond delay="0"/>
                                  </p:stCondLst>
                                  <p:childTnLst>
                                    <p:animEffect transition="out" filter="dissolve">
                                      <p:cBhvr>
                                        <p:cTn id="82" dur="500"/>
                                        <p:tgtEl>
                                          <p:spTgt spid="15369"/>
                                        </p:tgtEl>
                                      </p:cBhvr>
                                    </p:animEffect>
                                    <p:set>
                                      <p:cBhvr>
                                        <p:cTn id="83" dur="1" fill="hold">
                                          <p:stCondLst>
                                            <p:cond delay="499"/>
                                          </p:stCondLst>
                                        </p:cTn>
                                        <p:tgtEl>
                                          <p:spTgt spid="15369"/>
                                        </p:tgtEl>
                                        <p:attrNameLst>
                                          <p:attrName>style.visibility</p:attrName>
                                        </p:attrNameLst>
                                      </p:cBhvr>
                                      <p:to>
                                        <p:strVal val="hidden"/>
                                      </p:to>
                                    </p:set>
                                  </p:childTnLst>
                                </p:cTn>
                              </p:par>
                              <p:par>
                                <p:cTn id="84" presetID="0" presetClass="path" presetSubtype="0" accel="50000" decel="50000" fill="hold" nodeType="withEffect">
                                  <p:stCondLst>
                                    <p:cond delay="0"/>
                                  </p:stCondLst>
                                  <p:childTnLst>
                                    <p:animMotion origin="layout" path="M 3.61111E-6 -3.7037E-6 L -0.01493 -0.02268 L -0.06146 -0.02986 " pathEditMode="relative" rAng="0" ptsTypes="AAA">
                                      <p:cBhvr>
                                        <p:cTn id="85" dur="2000" fill="hold"/>
                                        <p:tgtEl>
                                          <p:spTgt spid="15371"/>
                                        </p:tgtEl>
                                        <p:attrNameLst>
                                          <p:attrName>ppt_x</p:attrName>
                                          <p:attrName>ppt_y</p:attrName>
                                        </p:attrNameLst>
                                      </p:cBhvr>
                                      <p:rCtr x="-3073" y="-1505"/>
                                    </p:animMotion>
                                  </p:childTnLst>
                                </p:cTn>
                              </p:par>
                              <p:par>
                                <p:cTn id="86" presetID="0" presetClass="path" presetSubtype="0" accel="50000" decel="50000" fill="hold" grpId="2" nodeType="withEffect">
                                  <p:stCondLst>
                                    <p:cond delay="0"/>
                                  </p:stCondLst>
                                  <p:childTnLst>
                                    <p:animMotion origin="layout" path="M 0.02812 -0.06528 L 0.00573 -0.05278 L -0.00261 -0.00278 " pathEditMode="relative" rAng="0" ptsTypes="AAA">
                                      <p:cBhvr>
                                        <p:cTn id="87" dur="2000" fill="hold"/>
                                        <p:tgtEl>
                                          <p:spTgt spid="15385"/>
                                        </p:tgtEl>
                                        <p:attrNameLst>
                                          <p:attrName>ppt_x</p:attrName>
                                          <p:attrName>ppt_y</p:attrName>
                                        </p:attrNameLst>
                                      </p:cBhvr>
                                      <p:rCtr x="-1545" y="3125"/>
                                    </p:animMotion>
                                  </p:childTnLst>
                                </p:cTn>
                              </p:par>
                            </p:childTnLst>
                          </p:cTn>
                        </p:par>
                        <p:par>
                          <p:cTn id="88" fill="hold" nodeType="afterGroup">
                            <p:stCondLst>
                              <p:cond delay="2000"/>
                            </p:stCondLst>
                            <p:childTnLst>
                              <p:par>
                                <p:cTn id="89" presetID="9" presetClass="exit" presetSubtype="0" fill="hold" grpId="3" nodeType="afterEffect">
                                  <p:stCondLst>
                                    <p:cond delay="0"/>
                                  </p:stCondLst>
                                  <p:childTnLst>
                                    <p:animEffect transition="out" filter="dissolve">
                                      <p:cBhvr>
                                        <p:cTn id="90" dur="500"/>
                                        <p:tgtEl>
                                          <p:spTgt spid="15385"/>
                                        </p:tgtEl>
                                      </p:cBhvr>
                                    </p:animEffect>
                                    <p:set>
                                      <p:cBhvr>
                                        <p:cTn id="91" dur="1" fill="hold">
                                          <p:stCondLst>
                                            <p:cond delay="499"/>
                                          </p:stCondLst>
                                        </p:cTn>
                                        <p:tgtEl>
                                          <p:spTgt spid="15385"/>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15388"/>
                                        </p:tgtEl>
                                        <p:attrNameLst>
                                          <p:attrName>style.visibility</p:attrName>
                                        </p:attrNameLst>
                                      </p:cBhvr>
                                      <p:to>
                                        <p:strVal val="visible"/>
                                      </p:to>
                                    </p:set>
                                    <p:animEffect transition="in" filter="wipe(right)">
                                      <p:cBhvr>
                                        <p:cTn id="96" dur="500"/>
                                        <p:tgtEl>
                                          <p:spTgt spid="15388"/>
                                        </p:tgtEl>
                                      </p:cBhvr>
                                    </p:animEffect>
                                  </p:childTnLst>
                                </p:cTn>
                              </p:par>
                            </p:childTnLst>
                          </p:cTn>
                        </p:par>
                        <p:par>
                          <p:cTn id="97" fill="hold" nodeType="afterGroup">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5389"/>
                                        </p:tgtEl>
                                        <p:attrNameLst>
                                          <p:attrName>style.visibility</p:attrName>
                                        </p:attrNameLst>
                                      </p:cBhvr>
                                      <p:to>
                                        <p:strVal val="visible"/>
                                      </p:to>
                                    </p:set>
                                    <p:animEffect transition="in" filter="wipe(left)">
                                      <p:cBhvr>
                                        <p:cTn id="100" dur="500"/>
                                        <p:tgtEl>
                                          <p:spTgt spid="15389"/>
                                        </p:tgtEl>
                                      </p:cBhvr>
                                    </p:animEffect>
                                  </p:childTnLst>
                                </p:cTn>
                              </p:par>
                            </p:childTnLst>
                          </p:cTn>
                        </p:par>
                        <p:par>
                          <p:cTn id="101" fill="hold" nodeType="afterGroup">
                            <p:stCondLst>
                              <p:cond delay="1000"/>
                            </p:stCondLst>
                            <p:childTnLst>
                              <p:par>
                                <p:cTn id="102" presetID="0" presetClass="path" presetSubtype="0" accel="50000" decel="50000" fill="hold" grpId="0" nodeType="afterEffect">
                                  <p:stCondLst>
                                    <p:cond delay="0"/>
                                  </p:stCondLst>
                                  <p:childTnLst>
                                    <p:animMotion origin="layout" path="M -3.05556E-6 -4.81481E-6 L 0.00104 -0.02847 L 0.00243 -0.06597 " pathEditMode="relative" rAng="0" ptsTypes="AAA">
                                      <p:cBhvr>
                                        <p:cTn id="103" dur="2000" fill="hold"/>
                                        <p:tgtEl>
                                          <p:spTgt spid="15368"/>
                                        </p:tgtEl>
                                        <p:attrNameLst>
                                          <p:attrName>ppt_x</p:attrName>
                                          <p:attrName>ppt_y</p:attrName>
                                        </p:attrNameLst>
                                      </p:cBhvr>
                                      <p:rCtr x="122" y="-3310"/>
                                    </p:animMotion>
                                  </p:childTnLst>
                                </p:cTn>
                              </p:par>
                              <p:par>
                                <p:cTn id="104" presetID="9" presetClass="entr" presetSubtype="0" fill="hold" grpId="0" nodeType="withEffect">
                                  <p:stCondLst>
                                    <p:cond delay="0"/>
                                  </p:stCondLst>
                                  <p:childTnLst>
                                    <p:set>
                                      <p:cBhvr>
                                        <p:cTn id="105" dur="1" fill="hold">
                                          <p:stCondLst>
                                            <p:cond delay="0"/>
                                          </p:stCondLst>
                                        </p:cTn>
                                        <p:tgtEl>
                                          <p:spTgt spid="15390"/>
                                        </p:tgtEl>
                                        <p:attrNameLst>
                                          <p:attrName>style.visibility</p:attrName>
                                        </p:attrNameLst>
                                      </p:cBhvr>
                                      <p:to>
                                        <p:strVal val="visible"/>
                                      </p:to>
                                    </p:set>
                                    <p:animEffect transition="in" filter="dissolve">
                                      <p:cBhvr>
                                        <p:cTn id="106" dur="500"/>
                                        <p:tgtEl>
                                          <p:spTgt spid="15390"/>
                                        </p:tgtEl>
                                      </p:cBhvr>
                                    </p:animEffect>
                                  </p:childTnLst>
                                </p:cTn>
                              </p:par>
                              <p:par>
                                <p:cTn id="107" presetID="0" presetClass="path" presetSubtype="0" accel="50000" decel="50000" fill="hold" grpId="0" nodeType="withEffect">
                                  <p:stCondLst>
                                    <p:cond delay="0"/>
                                  </p:stCondLst>
                                  <p:childTnLst>
                                    <p:animMotion origin="layout" path="M 1.66667E-6 3.7037E-6 L -0.02656 -0.01088 L -0.03542 -0.03449 L -0.03438 -0.06783 " pathEditMode="relative" rAng="0" ptsTypes="AAAA">
                                      <p:cBhvr>
                                        <p:cTn id="108" dur="2000" fill="hold"/>
                                        <p:tgtEl>
                                          <p:spTgt spid="15367"/>
                                        </p:tgtEl>
                                        <p:attrNameLst>
                                          <p:attrName>ppt_x</p:attrName>
                                          <p:attrName>ppt_y</p:attrName>
                                        </p:attrNameLst>
                                      </p:cBhvr>
                                      <p:rCtr x="-1771" y="-3403"/>
                                    </p:animMotion>
                                  </p:childTnLst>
                                </p:cTn>
                              </p:par>
                              <p:par>
                                <p:cTn id="109" presetID="0" presetClass="path" presetSubtype="0" accel="50000" decel="50000" fill="hold" grpId="0" nodeType="withEffect">
                                  <p:stCondLst>
                                    <p:cond delay="0"/>
                                  </p:stCondLst>
                                  <p:childTnLst>
                                    <p:animMotion origin="layout" path="M -4.44444E-6 2.59259E-6 L -0.01007 0.01875 L -0.02656 0.02014 L -0.0276 -0.01088 " pathEditMode="relative" ptsTypes="AAAA">
                                      <p:cBhvr>
                                        <p:cTn id="110" dur="2000" fill="hold"/>
                                        <p:tgtEl>
                                          <p:spTgt spid="15366"/>
                                        </p:tgtEl>
                                        <p:attrNameLst>
                                          <p:attrName>ppt_x</p:attrName>
                                          <p:attrName>ppt_y</p:attrName>
                                        </p:attrNameLst>
                                      </p:cBhvr>
                                    </p:animMotion>
                                  </p:childTnLst>
                                </p:cTn>
                              </p:par>
                            </p:childTnLst>
                          </p:cTn>
                        </p:par>
                      </p:childTnLst>
                    </p:cTn>
                  </p:par>
                  <p:par>
                    <p:cTn id="111" fill="hold" nodeType="clickPar">
                      <p:stCondLst>
                        <p:cond delay="indefinite"/>
                      </p:stCondLst>
                      <p:childTnLst>
                        <p:par>
                          <p:cTn id="112" fill="hold" nodeType="withGroup">
                            <p:stCondLst>
                              <p:cond delay="0"/>
                            </p:stCondLst>
                            <p:childTnLst>
                              <p:par>
                                <p:cTn id="113" presetID="0" presetClass="path" presetSubtype="0" accel="50000" decel="50000" fill="hold" grpId="1" nodeType="clickEffect">
                                  <p:stCondLst>
                                    <p:cond delay="0"/>
                                  </p:stCondLst>
                                  <p:childTnLst>
                                    <p:animMotion origin="layout" path="M -0.10868 -0.0412 L -0.11701 -0.04676 L -0.12483 -0.06111 " pathEditMode="relative" rAng="0" ptsTypes="AAA">
                                      <p:cBhvr>
                                        <p:cTn id="114" dur="2000" fill="hold"/>
                                        <p:tgtEl>
                                          <p:spTgt spid="15391"/>
                                        </p:tgtEl>
                                        <p:attrNameLst>
                                          <p:attrName>ppt_x</p:attrName>
                                          <p:attrName>ppt_y</p:attrName>
                                        </p:attrNameLst>
                                      </p:cBhvr>
                                      <p:rCtr x="-816" y="-995"/>
                                    </p:animMotion>
                                  </p:childTnLst>
                                </p:cTn>
                              </p:par>
                              <p:par>
                                <p:cTn id="115" presetID="0" presetClass="path" presetSubtype="0" accel="50000" decel="50000" fill="hold" grpId="1" nodeType="withEffect">
                                  <p:stCondLst>
                                    <p:cond delay="0"/>
                                  </p:stCondLst>
                                  <p:childTnLst>
                                    <p:animMotion origin="layout" path="M -0.08906 -0.0074 L -0.10347 -0.01527 L -0.11007 -0.03518 " pathEditMode="relative" rAng="0" ptsTypes="AAA">
                                      <p:cBhvr>
                                        <p:cTn id="116" dur="2000" fill="hold"/>
                                        <p:tgtEl>
                                          <p:spTgt spid="15383"/>
                                        </p:tgtEl>
                                        <p:attrNameLst>
                                          <p:attrName>ppt_x</p:attrName>
                                          <p:attrName>ppt_y</p:attrName>
                                        </p:attrNameLst>
                                      </p:cBhvr>
                                      <p:rCtr x="-1059" y="-1389"/>
                                    </p:animMotion>
                                  </p:childTnLst>
                                </p:cTn>
                              </p:par>
                              <p:par>
                                <p:cTn id="117" presetID="0" presetClass="path" presetSubtype="0" accel="50000" decel="50000" fill="hold" grpId="1" nodeType="withEffect">
                                  <p:stCondLst>
                                    <p:cond delay="0"/>
                                  </p:stCondLst>
                                  <p:childTnLst>
                                    <p:animMotion origin="layout" path="M -0.05069 -0.04259 L -0.0809 -0.05509 L -0.10365 -0.07107 L -0.11458 -0.07616 " pathEditMode="relative" rAng="0" ptsTypes="AAAA">
                                      <p:cBhvr>
                                        <p:cTn id="118" dur="2000" fill="hold"/>
                                        <p:tgtEl>
                                          <p:spTgt spid="15375"/>
                                        </p:tgtEl>
                                        <p:attrNameLst>
                                          <p:attrName>ppt_x</p:attrName>
                                          <p:attrName>ppt_y</p:attrName>
                                        </p:attrNameLst>
                                      </p:cBhvr>
                                      <p:rCtr x="-3194" y="-1690"/>
                                    </p:animMotion>
                                  </p:childTnLst>
                                </p:cTn>
                              </p:par>
                              <p:par>
                                <p:cTn id="119" presetID="0" presetClass="path" presetSubtype="0" accel="50000" decel="50000" fill="hold" grpId="1" nodeType="withEffect">
                                  <p:stCondLst>
                                    <p:cond delay="0"/>
                                  </p:stCondLst>
                                  <p:childTnLst>
                                    <p:animMotion origin="layout" path="M -0.05278 -0.04792 L -0.08559 -0.06991 L -0.11285 -0.07755 L -0.13559 -0.07963 " pathEditMode="relative" rAng="0" ptsTypes="AAAA">
                                      <p:cBhvr>
                                        <p:cTn id="120" dur="2000" fill="hold"/>
                                        <p:tgtEl>
                                          <p:spTgt spid="15374"/>
                                        </p:tgtEl>
                                        <p:attrNameLst>
                                          <p:attrName>ppt_x</p:attrName>
                                          <p:attrName>ppt_y</p:attrName>
                                        </p:attrNameLst>
                                      </p:cBhvr>
                                      <p:rCtr x="-4149" y="-1597"/>
                                    </p:animMotion>
                                  </p:childTnLst>
                                </p:cTn>
                              </p:par>
                              <p:par>
                                <p:cTn id="121" presetID="0" presetClass="path" presetSubtype="0" accel="50000" decel="50000" fill="hold" grpId="1" nodeType="withEffect">
                                  <p:stCondLst>
                                    <p:cond delay="0"/>
                                  </p:stCondLst>
                                  <p:childTnLst>
                                    <p:animMotion origin="layout" path="M -0.18212 -0.42407 L -0.21476 -0.44629 L -0.29358 -0.48009 " pathEditMode="relative" rAng="0" ptsTypes="AAA">
                                      <p:cBhvr>
                                        <p:cTn id="122" dur="2000" fill="hold"/>
                                        <p:tgtEl>
                                          <p:spTgt spid="15363"/>
                                        </p:tgtEl>
                                        <p:attrNameLst>
                                          <p:attrName>ppt_x</p:attrName>
                                          <p:attrName>ppt_y</p:attrName>
                                        </p:attrNameLst>
                                      </p:cBhvr>
                                      <p:rCtr x="-5573" y="-2801"/>
                                    </p:animMotion>
                                  </p:childTnLst>
                                </p:cTn>
                              </p:par>
                            </p:childTnLst>
                          </p:cTn>
                        </p:par>
                      </p:childTnLst>
                    </p:cTn>
                  </p:par>
                  <p:par>
                    <p:cTn id="123" fill="hold" nodeType="clickPar">
                      <p:stCondLst>
                        <p:cond delay="indefinite"/>
                      </p:stCondLst>
                      <p:childTnLst>
                        <p:par>
                          <p:cTn id="124" fill="hold" nodeType="withGroup">
                            <p:stCondLst>
                              <p:cond delay="0"/>
                            </p:stCondLst>
                            <p:childTnLst>
                              <p:par>
                                <p:cTn id="125" presetID="0" presetClass="path" presetSubtype="0" accel="50000" decel="50000" fill="hold" grpId="1" nodeType="clickEffect">
                                  <p:stCondLst>
                                    <p:cond delay="0"/>
                                  </p:stCondLst>
                                  <p:childTnLst>
                                    <p:animMotion origin="layout" path="M 0.00226 -0.06551 L 0.00365 -0.08426 L 0.01789 -0.09027 " pathEditMode="relative" rAng="0" ptsTypes="AAA">
                                      <p:cBhvr>
                                        <p:cTn id="126" dur="2000" fill="hold"/>
                                        <p:tgtEl>
                                          <p:spTgt spid="15368"/>
                                        </p:tgtEl>
                                        <p:attrNameLst>
                                          <p:attrName>ppt_x</p:attrName>
                                          <p:attrName>ppt_y</p:attrName>
                                        </p:attrNameLst>
                                      </p:cBhvr>
                                      <p:rCtr x="781" y="-1250"/>
                                    </p:animMotion>
                                  </p:childTnLst>
                                </p:cTn>
                              </p:par>
                              <p:par>
                                <p:cTn id="127" presetID="0" presetClass="path" presetSubtype="0" accel="50000" decel="50000" fill="hold" grpId="1" nodeType="withEffect">
                                  <p:stCondLst>
                                    <p:cond delay="0"/>
                                  </p:stCondLst>
                                  <p:childTnLst>
                                    <p:animMotion origin="layout" path="M -0.02761 -0.01134 L -0.02396 -0.02916 L -0.02327 -0.05231 " pathEditMode="relative" rAng="0" ptsTypes="AAA">
                                      <p:cBhvr>
                                        <p:cTn id="128" dur="2000" fill="hold"/>
                                        <p:tgtEl>
                                          <p:spTgt spid="15366"/>
                                        </p:tgtEl>
                                        <p:attrNameLst>
                                          <p:attrName>ppt_x</p:attrName>
                                          <p:attrName>ppt_y</p:attrName>
                                        </p:attrNameLst>
                                      </p:cBhvr>
                                      <p:rCtr x="208" y="-2060"/>
                                    </p:animMotion>
                                  </p:childTnLst>
                                </p:cTn>
                              </p:par>
                              <p:par>
                                <p:cTn id="129" presetID="0" presetClass="path" presetSubtype="0" accel="50000" decel="50000" fill="hold" grpId="1" nodeType="withEffect">
                                  <p:stCondLst>
                                    <p:cond delay="0"/>
                                  </p:stCondLst>
                                  <p:childTnLst>
                                    <p:animMotion origin="layout" path="M -0.03438 -0.06783 L -0.03247 -0.09908 L -0.02083 -0.11598 " pathEditMode="relative" rAng="0" ptsTypes="AAA">
                                      <p:cBhvr>
                                        <p:cTn id="130" dur="2000" fill="hold"/>
                                        <p:tgtEl>
                                          <p:spTgt spid="15367"/>
                                        </p:tgtEl>
                                        <p:attrNameLst>
                                          <p:attrName>ppt_x</p:attrName>
                                          <p:attrName>ppt_y</p:attrName>
                                        </p:attrNameLst>
                                      </p:cBhvr>
                                      <p:rCtr x="677" y="-2407"/>
                                    </p:animMotion>
                                  </p:childTnLst>
                                </p:cTn>
                              </p:par>
                            </p:childTnLst>
                          </p:cTn>
                        </p:par>
                        <p:par>
                          <p:cTn id="131" fill="hold" nodeType="afterGroup">
                            <p:stCondLst>
                              <p:cond delay="2000"/>
                            </p:stCondLst>
                            <p:childTnLst>
                              <p:par>
                                <p:cTn id="132" presetID="9" presetClass="exit" presetSubtype="0" fill="hold" grpId="2" nodeType="afterEffect">
                                  <p:stCondLst>
                                    <p:cond delay="0"/>
                                  </p:stCondLst>
                                  <p:childTnLst>
                                    <p:animEffect transition="out" filter="dissolve">
                                      <p:cBhvr>
                                        <p:cTn id="133" dur="500"/>
                                        <p:tgtEl>
                                          <p:spTgt spid="15367"/>
                                        </p:tgtEl>
                                      </p:cBhvr>
                                    </p:animEffect>
                                    <p:set>
                                      <p:cBhvr>
                                        <p:cTn id="134" dur="1" fill="hold">
                                          <p:stCondLst>
                                            <p:cond delay="499"/>
                                          </p:stCondLst>
                                        </p:cTn>
                                        <p:tgtEl>
                                          <p:spTgt spid="153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P spid="15363" grpId="1" animBg="1"/>
      <p:bldP spid="15366" grpId="0" animBg="1"/>
      <p:bldP spid="15366" grpId="1" animBg="1"/>
      <p:bldP spid="15367" grpId="0" animBg="1"/>
      <p:bldP spid="15367" grpId="1" animBg="1"/>
      <p:bldP spid="15367" grpId="2" animBg="1"/>
      <p:bldP spid="15368" grpId="0" animBg="1"/>
      <p:bldP spid="15368" grpId="1" animBg="1"/>
      <p:bldP spid="15369" grpId="0" animBg="1"/>
      <p:bldP spid="15370" grpId="0" animBg="1"/>
      <p:bldP spid="15370" grpId="1" animBg="1"/>
      <p:bldP spid="15374" grpId="0" animBg="1"/>
      <p:bldP spid="15374" grpId="1" animBg="1"/>
      <p:bldP spid="15375" grpId="0" animBg="1"/>
      <p:bldP spid="15375" grpId="1" animBg="1"/>
      <p:bldP spid="15376" grpId="0" animBg="1"/>
      <p:bldP spid="15379" grpId="0" animBg="1"/>
      <p:bldP spid="15379" grpId="1" animBg="1"/>
      <p:bldP spid="15380" grpId="0" animBg="1"/>
      <p:bldP spid="15380" grpId="1" animBg="1"/>
      <p:bldP spid="15383" grpId="0" animBg="1"/>
      <p:bldP spid="15383" grpId="1" animBg="1"/>
      <p:bldP spid="15384" grpId="0" animBg="1"/>
      <p:bldP spid="15384" grpId="1" animBg="1"/>
      <p:bldP spid="15385" grpId="0" animBg="1"/>
      <p:bldP spid="15385" grpId="1" animBg="1"/>
      <p:bldP spid="15385" grpId="2" animBg="1"/>
      <p:bldP spid="15385" grpId="3" animBg="1"/>
      <p:bldP spid="15386" grpId="0" animBg="1"/>
      <p:bldP spid="15386" grpId="1" animBg="1"/>
      <p:bldP spid="15387" grpId="0" animBg="1"/>
      <p:bldP spid="15387" grpId="1" animBg="1"/>
      <p:bldP spid="15388" grpId="0" animBg="1"/>
      <p:bldP spid="15389" grpId="0" animBg="1"/>
      <p:bldP spid="15390" grpId="0" animBg="1"/>
      <p:bldP spid="15391" grpId="0" animBg="1"/>
      <p:bldP spid="1539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reeform 5"/>
          <p:cNvSpPr>
            <a:spLocks/>
          </p:cNvSpPr>
          <p:nvPr/>
        </p:nvSpPr>
        <p:spPr bwMode="auto">
          <a:xfrm>
            <a:off x="4295775" y="2432050"/>
            <a:ext cx="285750" cy="1333500"/>
          </a:xfrm>
          <a:custGeom>
            <a:avLst/>
            <a:gdLst>
              <a:gd name="T0" fmla="*/ 0 w 180"/>
              <a:gd name="T1" fmla="*/ 0 h 840"/>
              <a:gd name="T2" fmla="*/ 116 w 180"/>
              <a:gd name="T3" fmla="*/ 202 h 840"/>
              <a:gd name="T4" fmla="*/ 156 w 180"/>
              <a:gd name="T5" fmla="*/ 318 h 840"/>
              <a:gd name="T6" fmla="*/ 168 w 180"/>
              <a:gd name="T7" fmla="*/ 538 h 840"/>
              <a:gd name="T8" fmla="*/ 86 w 180"/>
              <a:gd name="T9" fmla="*/ 840 h 840"/>
            </a:gdLst>
            <a:ahLst/>
            <a:cxnLst>
              <a:cxn ang="0">
                <a:pos x="T0" y="T1"/>
              </a:cxn>
              <a:cxn ang="0">
                <a:pos x="T2" y="T3"/>
              </a:cxn>
              <a:cxn ang="0">
                <a:pos x="T4" y="T5"/>
              </a:cxn>
              <a:cxn ang="0">
                <a:pos x="T6" y="T7"/>
              </a:cxn>
              <a:cxn ang="0">
                <a:pos x="T8" y="T9"/>
              </a:cxn>
            </a:cxnLst>
            <a:rect l="0" t="0" r="r" b="b"/>
            <a:pathLst>
              <a:path w="180" h="840">
                <a:moveTo>
                  <a:pt x="0" y="0"/>
                </a:moveTo>
                <a:cubicBezTo>
                  <a:pt x="19" y="34"/>
                  <a:pt x="90" y="149"/>
                  <a:pt x="116" y="202"/>
                </a:cubicBezTo>
                <a:cubicBezTo>
                  <a:pt x="142" y="255"/>
                  <a:pt x="147" y="262"/>
                  <a:pt x="156" y="318"/>
                </a:cubicBezTo>
                <a:cubicBezTo>
                  <a:pt x="165" y="374"/>
                  <a:pt x="180" y="451"/>
                  <a:pt x="168" y="538"/>
                </a:cubicBezTo>
                <a:cubicBezTo>
                  <a:pt x="156" y="625"/>
                  <a:pt x="103" y="777"/>
                  <a:pt x="86" y="84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Freeform 8"/>
          <p:cNvSpPr>
            <a:spLocks/>
          </p:cNvSpPr>
          <p:nvPr/>
        </p:nvSpPr>
        <p:spPr bwMode="auto">
          <a:xfrm>
            <a:off x="3895725" y="2206625"/>
            <a:ext cx="107950" cy="434975"/>
          </a:xfrm>
          <a:custGeom>
            <a:avLst/>
            <a:gdLst>
              <a:gd name="T0" fmla="*/ 0 w 68"/>
              <a:gd name="T1" fmla="*/ 0 h 274"/>
              <a:gd name="T2" fmla="*/ 68 w 68"/>
              <a:gd name="T3" fmla="*/ 274 h 274"/>
            </a:gdLst>
            <a:ahLst/>
            <a:cxnLst>
              <a:cxn ang="0">
                <a:pos x="T0" y="T1"/>
              </a:cxn>
              <a:cxn ang="0">
                <a:pos x="T2" y="T3"/>
              </a:cxn>
            </a:cxnLst>
            <a:rect l="0" t="0" r="r" b="b"/>
            <a:pathLst>
              <a:path w="68" h="274">
                <a:moveTo>
                  <a:pt x="0" y="0"/>
                </a:moveTo>
                <a:lnTo>
                  <a:pt x="68" y="274"/>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1" name="Freeform 9"/>
          <p:cNvSpPr>
            <a:spLocks/>
          </p:cNvSpPr>
          <p:nvPr/>
        </p:nvSpPr>
        <p:spPr bwMode="auto">
          <a:xfrm>
            <a:off x="4076700" y="608013"/>
            <a:ext cx="2514600" cy="966787"/>
          </a:xfrm>
          <a:custGeom>
            <a:avLst/>
            <a:gdLst>
              <a:gd name="T0" fmla="*/ 1584 w 1584"/>
              <a:gd name="T1" fmla="*/ 25 h 609"/>
              <a:gd name="T2" fmla="*/ 680 w 1584"/>
              <a:gd name="T3" fmla="*/ 97 h 609"/>
              <a:gd name="T4" fmla="*/ 0 w 1584"/>
              <a:gd name="T5" fmla="*/ 609 h 609"/>
            </a:gdLst>
            <a:ahLst/>
            <a:cxnLst>
              <a:cxn ang="0">
                <a:pos x="T0" y="T1"/>
              </a:cxn>
              <a:cxn ang="0">
                <a:pos x="T2" y="T3"/>
              </a:cxn>
              <a:cxn ang="0">
                <a:pos x="T4" y="T5"/>
              </a:cxn>
            </a:cxnLst>
            <a:rect l="0" t="0" r="r" b="b"/>
            <a:pathLst>
              <a:path w="1584" h="609">
                <a:moveTo>
                  <a:pt x="1584" y="25"/>
                </a:moveTo>
                <a:cubicBezTo>
                  <a:pt x="1432" y="37"/>
                  <a:pt x="944" y="0"/>
                  <a:pt x="680" y="97"/>
                </a:cubicBezTo>
                <a:cubicBezTo>
                  <a:pt x="416" y="194"/>
                  <a:pt x="142" y="502"/>
                  <a:pt x="0" y="609"/>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6" name="AutoShape 14"/>
          <p:cNvSpPr>
            <a:spLocks noChangeArrowheads="1"/>
          </p:cNvSpPr>
          <p:nvPr/>
        </p:nvSpPr>
        <p:spPr bwMode="auto">
          <a:xfrm>
            <a:off x="3657600" y="24384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3088" name="AutoShape 16"/>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3089" name="AutoShape 17"/>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3096" name="Freeform 24"/>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8" name="AutoShape 26"/>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3103" name="Freeform 31"/>
          <p:cNvSpPr>
            <a:spLocks/>
          </p:cNvSpPr>
          <p:nvPr/>
        </p:nvSpPr>
        <p:spPr bwMode="auto">
          <a:xfrm>
            <a:off x="4127500" y="3708400"/>
            <a:ext cx="2387600" cy="1182688"/>
          </a:xfrm>
          <a:custGeom>
            <a:avLst/>
            <a:gdLst>
              <a:gd name="T0" fmla="*/ 1504 w 1504"/>
              <a:gd name="T1" fmla="*/ 584 h 745"/>
              <a:gd name="T2" fmla="*/ 736 w 1504"/>
              <a:gd name="T3" fmla="*/ 648 h 745"/>
              <a:gd name="T4" fmla="*/ 0 w 1504"/>
              <a:gd name="T5" fmla="*/ 0 h 745"/>
            </a:gdLst>
            <a:ahLst/>
            <a:cxnLst>
              <a:cxn ang="0">
                <a:pos x="T0" y="T1"/>
              </a:cxn>
              <a:cxn ang="0">
                <a:pos x="T2" y="T3"/>
              </a:cxn>
              <a:cxn ang="0">
                <a:pos x="T4" y="T5"/>
              </a:cxn>
            </a:cxnLst>
            <a:rect l="0" t="0" r="r" b="b"/>
            <a:pathLst>
              <a:path w="1504" h="745">
                <a:moveTo>
                  <a:pt x="1504" y="584"/>
                </a:moveTo>
                <a:cubicBezTo>
                  <a:pt x="1376" y="596"/>
                  <a:pt x="987" y="745"/>
                  <a:pt x="736" y="648"/>
                </a:cubicBezTo>
                <a:cubicBezTo>
                  <a:pt x="485" y="551"/>
                  <a:pt x="153" y="135"/>
                  <a:pt x="0" y="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4" name="Freeform 32"/>
          <p:cNvSpPr>
            <a:spLocks/>
          </p:cNvSpPr>
          <p:nvPr/>
        </p:nvSpPr>
        <p:spPr bwMode="auto">
          <a:xfrm>
            <a:off x="4305300" y="2705100"/>
            <a:ext cx="2159000" cy="63500"/>
          </a:xfrm>
          <a:custGeom>
            <a:avLst/>
            <a:gdLst>
              <a:gd name="T0" fmla="*/ 1360 w 1360"/>
              <a:gd name="T1" fmla="*/ 0 h 40"/>
              <a:gd name="T2" fmla="*/ 944 w 1360"/>
              <a:gd name="T3" fmla="*/ 8 h 40"/>
              <a:gd name="T4" fmla="*/ 0 w 1360"/>
              <a:gd name="T5" fmla="*/ 40 h 40"/>
            </a:gdLst>
            <a:ahLst/>
            <a:cxnLst>
              <a:cxn ang="0">
                <a:pos x="T0" y="T1"/>
              </a:cxn>
              <a:cxn ang="0">
                <a:pos x="T2" y="T3"/>
              </a:cxn>
              <a:cxn ang="0">
                <a:pos x="T4" y="T5"/>
              </a:cxn>
            </a:cxnLst>
            <a:rect l="0" t="0" r="r" b="b"/>
            <a:pathLst>
              <a:path w="1360" h="40">
                <a:moveTo>
                  <a:pt x="1360" y="0"/>
                </a:moveTo>
                <a:cubicBezTo>
                  <a:pt x="1289" y="1"/>
                  <a:pt x="1171" y="1"/>
                  <a:pt x="944" y="8"/>
                </a:cubicBezTo>
                <a:cubicBezTo>
                  <a:pt x="717" y="15"/>
                  <a:pt x="197" y="33"/>
                  <a:pt x="0" y="40"/>
                </a:cubicBezTo>
              </a:path>
            </a:pathLst>
          </a:custGeom>
          <a:noFill/>
          <a:ln w="1270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5" name="AutoShape 33"/>
          <p:cNvSpPr>
            <a:spLocks noChangeArrowheads="1"/>
          </p:cNvSpPr>
          <p:nvPr/>
        </p:nvSpPr>
        <p:spPr bwMode="auto">
          <a:xfrm>
            <a:off x="6629400" y="457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3106" name="AutoShape 34"/>
          <p:cNvSpPr>
            <a:spLocks noChangeArrowheads="1"/>
          </p:cNvSpPr>
          <p:nvPr/>
        </p:nvSpPr>
        <p:spPr bwMode="auto">
          <a:xfrm>
            <a:off x="6629400" y="44196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3107" name="AutoShape 35"/>
          <p:cNvSpPr>
            <a:spLocks noChangeArrowheads="1"/>
          </p:cNvSpPr>
          <p:nvPr/>
        </p:nvSpPr>
        <p:spPr bwMode="auto">
          <a:xfrm>
            <a:off x="6629400" y="25908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
        <p:nvSpPr>
          <p:cNvPr id="3108" name="AutoShape 36"/>
          <p:cNvSpPr>
            <a:spLocks noChangeArrowheads="1"/>
          </p:cNvSpPr>
          <p:nvPr/>
        </p:nvSpPr>
        <p:spPr bwMode="auto">
          <a:xfrm>
            <a:off x="3581400" y="14478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9" name="AutoShape 37"/>
          <p:cNvSpPr>
            <a:spLocks noChangeArrowheads="1"/>
          </p:cNvSpPr>
          <p:nvPr/>
        </p:nvSpPr>
        <p:spPr bwMode="auto">
          <a:xfrm>
            <a:off x="3657600" y="34290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0" name="AutoShape 38"/>
          <p:cNvSpPr>
            <a:spLocks noChangeArrowheads="1"/>
          </p:cNvSpPr>
          <p:nvPr/>
        </p:nvSpPr>
        <p:spPr bwMode="auto">
          <a:xfrm>
            <a:off x="3810000" y="2514600"/>
            <a:ext cx="685800" cy="609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17" name="Line 45"/>
          <p:cNvSpPr>
            <a:spLocks noChangeShapeType="1"/>
          </p:cNvSpPr>
          <p:nvPr/>
        </p:nvSpPr>
        <p:spPr bwMode="auto">
          <a:xfrm>
            <a:off x="3575050"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8" name="Line 46"/>
          <p:cNvSpPr>
            <a:spLocks noChangeShapeType="1"/>
          </p:cNvSpPr>
          <p:nvPr/>
        </p:nvSpPr>
        <p:spPr bwMode="auto">
          <a:xfrm>
            <a:off x="3402013"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19" name="Line 47"/>
          <p:cNvSpPr>
            <a:spLocks noChangeShapeType="1"/>
          </p:cNvSpPr>
          <p:nvPr/>
        </p:nvSpPr>
        <p:spPr bwMode="auto">
          <a:xfrm>
            <a:off x="3228975"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0" name="AutoShape 28"/>
          <p:cNvSpPr>
            <a:spLocks noChangeArrowheads="1"/>
          </p:cNvSpPr>
          <p:nvPr/>
        </p:nvSpPr>
        <p:spPr bwMode="auto">
          <a:xfrm>
            <a:off x="3124200" y="44196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3121" name="Freeform 49"/>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22" name="AutoShape 50"/>
          <p:cNvSpPr>
            <a:spLocks noChangeArrowheads="1"/>
          </p:cNvSpPr>
          <p:nvPr/>
        </p:nvSpPr>
        <p:spPr bwMode="auto">
          <a:xfrm>
            <a:off x="2786063" y="1809750"/>
            <a:ext cx="2905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
        <p:nvSpPr>
          <p:cNvPr id="3130" name="Freeform 58"/>
          <p:cNvSpPr>
            <a:spLocks/>
          </p:cNvSpPr>
          <p:nvPr/>
        </p:nvSpPr>
        <p:spPr bwMode="auto">
          <a:xfrm>
            <a:off x="3733800" y="1905000"/>
            <a:ext cx="520700" cy="244475"/>
          </a:xfrm>
          <a:custGeom>
            <a:avLst/>
            <a:gdLst>
              <a:gd name="T0" fmla="*/ 0 w 328"/>
              <a:gd name="T1" fmla="*/ 0 h 154"/>
              <a:gd name="T2" fmla="*/ 258 w 328"/>
              <a:gd name="T3" fmla="*/ 42 h 154"/>
              <a:gd name="T4" fmla="*/ 328 w 328"/>
              <a:gd name="T5" fmla="*/ 154 h 154"/>
            </a:gdLst>
            <a:ahLst/>
            <a:cxnLst>
              <a:cxn ang="0">
                <a:pos x="T0" y="T1"/>
              </a:cxn>
              <a:cxn ang="0">
                <a:pos x="T2" y="T3"/>
              </a:cxn>
              <a:cxn ang="0">
                <a:pos x="T4" y="T5"/>
              </a:cxn>
            </a:cxnLst>
            <a:rect l="0" t="0" r="r" b="b"/>
            <a:pathLst>
              <a:path w="328" h="154">
                <a:moveTo>
                  <a:pt x="0" y="0"/>
                </a:moveTo>
                <a:cubicBezTo>
                  <a:pt x="43" y="7"/>
                  <a:pt x="203" y="16"/>
                  <a:pt x="258" y="42"/>
                </a:cubicBezTo>
                <a:cubicBezTo>
                  <a:pt x="313" y="68"/>
                  <a:pt x="314" y="131"/>
                  <a:pt x="328" y="154"/>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2" name="AutoShape 60"/>
          <p:cNvSpPr>
            <a:spLocks noChangeArrowheads="1"/>
          </p:cNvSpPr>
          <p:nvPr/>
        </p:nvSpPr>
        <p:spPr bwMode="auto">
          <a:xfrm>
            <a:off x="3810000" y="1905000"/>
            <a:ext cx="3667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Lawton</a:t>
            </a:r>
          </a:p>
        </p:txBody>
      </p:sp>
      <p:sp>
        <p:nvSpPr>
          <p:cNvPr id="3133" name="Freeform 61"/>
          <p:cNvSpPr>
            <a:spLocks/>
          </p:cNvSpPr>
          <p:nvPr/>
        </p:nvSpPr>
        <p:spPr bwMode="auto">
          <a:xfrm>
            <a:off x="3276600" y="1905000"/>
            <a:ext cx="273050" cy="288925"/>
          </a:xfrm>
          <a:custGeom>
            <a:avLst/>
            <a:gdLst>
              <a:gd name="T0" fmla="*/ 0 w 172"/>
              <a:gd name="T1" fmla="*/ 0 h 182"/>
              <a:gd name="T2" fmla="*/ 172 w 172"/>
              <a:gd name="T3" fmla="*/ 182 h 182"/>
            </a:gdLst>
            <a:ahLst/>
            <a:cxnLst>
              <a:cxn ang="0">
                <a:pos x="T0" y="T1"/>
              </a:cxn>
              <a:cxn ang="0">
                <a:pos x="T2" y="T3"/>
              </a:cxn>
            </a:cxnLst>
            <a:rect l="0" t="0" r="r" b="b"/>
            <a:pathLst>
              <a:path w="172" h="182">
                <a:moveTo>
                  <a:pt x="0" y="0"/>
                </a:moveTo>
                <a:cubicBezTo>
                  <a:pt x="29" y="30"/>
                  <a:pt x="143" y="152"/>
                  <a:pt x="172" y="182"/>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5" name="Freeform 63"/>
          <p:cNvSpPr>
            <a:spLocks/>
          </p:cNvSpPr>
          <p:nvPr/>
        </p:nvSpPr>
        <p:spPr bwMode="auto">
          <a:xfrm>
            <a:off x="3276600" y="1905000"/>
            <a:ext cx="546100" cy="341313"/>
          </a:xfrm>
          <a:custGeom>
            <a:avLst/>
            <a:gdLst>
              <a:gd name="T0" fmla="*/ 0 w 344"/>
              <a:gd name="T1" fmla="*/ 0 h 215"/>
              <a:gd name="T2" fmla="*/ 172 w 344"/>
              <a:gd name="T3" fmla="*/ 182 h 215"/>
              <a:gd name="T4" fmla="*/ 344 w 344"/>
              <a:gd name="T5" fmla="*/ 198 h 215"/>
            </a:gdLst>
            <a:ahLst/>
            <a:cxnLst>
              <a:cxn ang="0">
                <a:pos x="T0" y="T1"/>
              </a:cxn>
              <a:cxn ang="0">
                <a:pos x="T2" y="T3"/>
              </a:cxn>
              <a:cxn ang="0">
                <a:pos x="T4" y="T5"/>
              </a:cxn>
            </a:cxnLst>
            <a:rect l="0" t="0" r="r" b="b"/>
            <a:pathLst>
              <a:path w="344" h="215">
                <a:moveTo>
                  <a:pt x="0" y="0"/>
                </a:moveTo>
                <a:cubicBezTo>
                  <a:pt x="29" y="30"/>
                  <a:pt x="115" y="149"/>
                  <a:pt x="172" y="182"/>
                </a:cubicBezTo>
                <a:cubicBezTo>
                  <a:pt x="229" y="215"/>
                  <a:pt x="308" y="195"/>
                  <a:pt x="344" y="198"/>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34" name="AutoShape 62"/>
          <p:cNvSpPr>
            <a:spLocks noChangeArrowheads="1"/>
          </p:cNvSpPr>
          <p:nvPr/>
        </p:nvSpPr>
        <p:spPr bwMode="auto">
          <a:xfrm>
            <a:off x="2962275" y="2024063"/>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3136" name="Line 64"/>
          <p:cNvSpPr>
            <a:spLocks noChangeShapeType="1"/>
          </p:cNvSpPr>
          <p:nvPr/>
        </p:nvSpPr>
        <p:spPr bwMode="auto">
          <a:xfrm>
            <a:off x="4260850" y="41846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9" name="AutoShape 27"/>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05"/>
                                        </p:tgtEl>
                                        <p:attrNameLst>
                                          <p:attrName>style.visibility</p:attrName>
                                        </p:attrNameLst>
                                      </p:cBhvr>
                                      <p:to>
                                        <p:strVal val="visible"/>
                                      </p:to>
                                    </p:set>
                                    <p:animEffect transition="in" filter="dissolve">
                                      <p:cBhvr>
                                        <p:cTn id="7" dur="1000"/>
                                        <p:tgtEl>
                                          <p:spTgt spid="31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06"/>
                                        </p:tgtEl>
                                        <p:attrNameLst>
                                          <p:attrName>style.visibility</p:attrName>
                                        </p:attrNameLst>
                                      </p:cBhvr>
                                      <p:to>
                                        <p:strVal val="visible"/>
                                      </p:to>
                                    </p:set>
                                    <p:animEffect transition="in" filter="dissolve">
                                      <p:cBhvr>
                                        <p:cTn id="10" dur="1000"/>
                                        <p:tgtEl>
                                          <p:spTgt spid="3106"/>
                                        </p:tgtEl>
                                      </p:cBhvr>
                                    </p:animEffect>
                                  </p:childTnLst>
                                </p:cTn>
                              </p:par>
                            </p:childTnLst>
                          </p:cTn>
                        </p:par>
                        <p:par>
                          <p:cTn id="11" fill="hold" nodeType="afterGroup">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wipe(right)">
                                      <p:cBhvr>
                                        <p:cTn id="14" dur="2000"/>
                                        <p:tgtEl>
                                          <p:spTgt spid="308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103"/>
                                        </p:tgtEl>
                                        <p:attrNameLst>
                                          <p:attrName>style.visibility</p:attrName>
                                        </p:attrNameLst>
                                      </p:cBhvr>
                                      <p:to>
                                        <p:strVal val="visible"/>
                                      </p:to>
                                    </p:set>
                                    <p:animEffect transition="in" filter="wipe(right)">
                                      <p:cBhvr>
                                        <p:cTn id="17" dur="2000"/>
                                        <p:tgtEl>
                                          <p:spTgt spid="3103"/>
                                        </p:tgtEl>
                                      </p:cBhvr>
                                    </p:animEffect>
                                  </p:childTnLst>
                                </p:cTn>
                              </p:par>
                            </p:childTnLst>
                          </p:cTn>
                        </p:par>
                        <p:par>
                          <p:cTn id="18" fill="hold" nodeType="afterGroup">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08"/>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explode.wav"/>
                                        </p:tgtEl>
                                      </p:cMediaNode>
                                    </p:audio>
                                  </p:subTnLst>
                                </p:cTn>
                              </p:par>
                              <p:par>
                                <p:cTn id="21" presetID="1" presetClass="entr" presetSubtype="0" fill="hold" grpId="0" nodeType="withEffect">
                                  <p:stCondLst>
                                    <p:cond delay="0"/>
                                  </p:stCondLst>
                                  <p:childTnLst>
                                    <p:set>
                                      <p:cBhvr>
                                        <p:cTn id="22" dur="1" fill="hold">
                                          <p:stCondLst>
                                            <p:cond delay="0"/>
                                          </p:stCondLst>
                                        </p:cTn>
                                        <p:tgtEl>
                                          <p:spTgt spid="310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explode.wav"/>
                                        </p:tgtEl>
                                      </p:cMediaNode>
                                    </p:audio>
                                  </p:subTnLst>
                                </p:cTn>
                              </p:par>
                            </p:childTnLst>
                          </p:cTn>
                        </p:par>
                        <p:par>
                          <p:cTn id="23" fill="hold" nodeType="afterGroup">
                            <p:stCondLst>
                              <p:cond delay="3000"/>
                            </p:stCondLst>
                            <p:childTnLst>
                              <p:par>
                                <p:cTn id="24" presetID="3" presetClass="exit" presetSubtype="10" fill="hold" grpId="1" nodeType="afterEffect">
                                  <p:stCondLst>
                                    <p:cond delay="0"/>
                                  </p:stCondLst>
                                  <p:childTnLst>
                                    <p:animEffect transition="out" filter="blinds(horizontal)">
                                      <p:cBhvr>
                                        <p:cTn id="25" dur="500"/>
                                        <p:tgtEl>
                                          <p:spTgt spid="3108"/>
                                        </p:tgtEl>
                                      </p:cBhvr>
                                    </p:animEffect>
                                    <p:set>
                                      <p:cBhvr>
                                        <p:cTn id="26" dur="1" fill="hold">
                                          <p:stCondLst>
                                            <p:cond delay="499"/>
                                          </p:stCondLst>
                                        </p:cTn>
                                        <p:tgtEl>
                                          <p:spTgt spid="3108"/>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3109"/>
                                        </p:tgtEl>
                                      </p:cBhvr>
                                    </p:animEffect>
                                    <p:set>
                                      <p:cBhvr>
                                        <p:cTn id="29" dur="1" fill="hold">
                                          <p:stCondLst>
                                            <p:cond delay="499"/>
                                          </p:stCondLst>
                                        </p:cTn>
                                        <p:tgtEl>
                                          <p:spTgt spid="3109"/>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107"/>
                                        </p:tgtEl>
                                        <p:attrNameLst>
                                          <p:attrName>style.visibility</p:attrName>
                                        </p:attrNameLst>
                                      </p:cBhvr>
                                      <p:to>
                                        <p:strVal val="visible"/>
                                      </p:to>
                                    </p:set>
                                    <p:animEffect transition="in" filter="dissolve">
                                      <p:cBhvr>
                                        <p:cTn id="34" dur="500"/>
                                        <p:tgtEl>
                                          <p:spTgt spid="3107"/>
                                        </p:tgtEl>
                                      </p:cBhvr>
                                    </p:animEffect>
                                  </p:childTnLst>
                                </p:cTn>
                              </p:par>
                            </p:childTnLst>
                          </p:cTn>
                        </p:par>
                        <p:par>
                          <p:cTn id="35" fill="hold" nodeType="afterGroup">
                            <p:stCondLst>
                              <p:cond delay="500"/>
                            </p:stCondLst>
                            <p:childTnLst>
                              <p:par>
                                <p:cTn id="36" presetID="22" presetClass="entr" presetSubtype="2" fill="hold" grpId="0" nodeType="afterEffect">
                                  <p:stCondLst>
                                    <p:cond delay="0"/>
                                  </p:stCondLst>
                                  <p:childTnLst>
                                    <p:set>
                                      <p:cBhvr>
                                        <p:cTn id="37" dur="1" fill="hold">
                                          <p:stCondLst>
                                            <p:cond delay="0"/>
                                          </p:stCondLst>
                                        </p:cTn>
                                        <p:tgtEl>
                                          <p:spTgt spid="3104"/>
                                        </p:tgtEl>
                                        <p:attrNameLst>
                                          <p:attrName>style.visibility</p:attrName>
                                        </p:attrNameLst>
                                      </p:cBhvr>
                                      <p:to>
                                        <p:strVal val="visible"/>
                                      </p:to>
                                    </p:set>
                                    <p:animEffect transition="in" filter="wipe(right)">
                                      <p:cBhvr>
                                        <p:cTn id="38" dur="2000"/>
                                        <p:tgtEl>
                                          <p:spTgt spid="3104"/>
                                        </p:tgtEl>
                                      </p:cBhvr>
                                    </p:animEffect>
                                  </p:childTnLst>
                                </p:cTn>
                              </p:par>
                            </p:childTnLst>
                          </p:cTn>
                        </p:par>
                        <p:par>
                          <p:cTn id="39" fill="hold" nodeType="afterGroup">
                            <p:stCondLst>
                              <p:cond delay="2500"/>
                            </p:stCondLst>
                            <p:childTnLst>
                              <p:par>
                                <p:cTn id="40" presetID="1" presetClass="entr" presetSubtype="0" fill="hold" grpId="0" nodeType="afterEffect">
                                  <p:stCondLst>
                                    <p:cond delay="0"/>
                                  </p:stCondLst>
                                  <p:childTnLst>
                                    <p:set>
                                      <p:cBhvr>
                                        <p:cTn id="41" dur="1" fill="hold">
                                          <p:stCondLst>
                                            <p:cond delay="0"/>
                                          </p:stCondLst>
                                        </p:cTn>
                                        <p:tgtEl>
                                          <p:spTgt spid="3110"/>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par>
                                <p:cTn id="42" presetID="3" presetClass="exit" presetSubtype="10" fill="hold" grpId="1" nodeType="withEffect">
                                  <p:stCondLst>
                                    <p:cond delay="0"/>
                                  </p:stCondLst>
                                  <p:childTnLst>
                                    <p:animEffect transition="out" filter="blinds(horizontal)">
                                      <p:cBhvr>
                                        <p:cTn id="43" dur="500"/>
                                        <p:tgtEl>
                                          <p:spTgt spid="3110"/>
                                        </p:tgtEl>
                                      </p:cBhvr>
                                    </p:animEffect>
                                    <p:set>
                                      <p:cBhvr>
                                        <p:cTn id="44" dur="1" fill="hold">
                                          <p:stCondLst>
                                            <p:cond delay="499"/>
                                          </p:stCondLst>
                                        </p:cTn>
                                        <p:tgtEl>
                                          <p:spTgt spid="3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103" grpId="0" animBg="1"/>
      <p:bldP spid="3104" grpId="0" animBg="1"/>
      <p:bldP spid="3105" grpId="0" animBg="1"/>
      <p:bldP spid="3106" grpId="0" animBg="1"/>
      <p:bldP spid="3107" grpId="0" animBg="1"/>
      <p:bldP spid="3108" grpId="0" animBg="1"/>
      <p:bldP spid="3108" grpId="1" animBg="1"/>
      <p:bldP spid="3109" grpId="0" animBg="1"/>
      <p:bldP spid="3109" grpId="1" animBg="1"/>
      <p:bldP spid="3110" grpId="0" animBg="1"/>
      <p:bldP spid="31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8" name="Line 78"/>
          <p:cNvSpPr>
            <a:spLocks noChangeShapeType="1"/>
          </p:cNvSpPr>
          <p:nvPr/>
        </p:nvSpPr>
        <p:spPr bwMode="auto">
          <a:xfrm flipH="1">
            <a:off x="54705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9" name="Line 79"/>
          <p:cNvSpPr>
            <a:spLocks noChangeShapeType="1"/>
          </p:cNvSpPr>
          <p:nvPr/>
        </p:nvSpPr>
        <p:spPr bwMode="auto">
          <a:xfrm flipH="1">
            <a:off x="56229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00" name="Line 80"/>
          <p:cNvSpPr>
            <a:spLocks noChangeShapeType="1"/>
          </p:cNvSpPr>
          <p:nvPr/>
        </p:nvSpPr>
        <p:spPr bwMode="auto">
          <a:xfrm flipH="1">
            <a:off x="57753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5" name="Line 75"/>
          <p:cNvSpPr>
            <a:spLocks noChangeShapeType="1"/>
          </p:cNvSpPr>
          <p:nvPr/>
        </p:nvSpPr>
        <p:spPr bwMode="auto">
          <a:xfrm flipH="1">
            <a:off x="54133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6" name="Line 76"/>
          <p:cNvSpPr>
            <a:spLocks noChangeShapeType="1"/>
          </p:cNvSpPr>
          <p:nvPr/>
        </p:nvSpPr>
        <p:spPr bwMode="auto">
          <a:xfrm flipH="1">
            <a:off x="55657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7" name="Line 77"/>
          <p:cNvSpPr>
            <a:spLocks noChangeShapeType="1"/>
          </p:cNvSpPr>
          <p:nvPr/>
        </p:nvSpPr>
        <p:spPr bwMode="auto">
          <a:xfrm flipH="1">
            <a:off x="57181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3" name="Line 73"/>
          <p:cNvSpPr>
            <a:spLocks noChangeShapeType="1"/>
          </p:cNvSpPr>
          <p:nvPr/>
        </p:nvSpPr>
        <p:spPr bwMode="auto">
          <a:xfrm flipH="1">
            <a:off x="6438900" y="165417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4" name="Line 74"/>
          <p:cNvSpPr>
            <a:spLocks noChangeShapeType="1"/>
          </p:cNvSpPr>
          <p:nvPr/>
        </p:nvSpPr>
        <p:spPr bwMode="auto">
          <a:xfrm flipH="1">
            <a:off x="6591300" y="165417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0" name="Line 70"/>
          <p:cNvSpPr>
            <a:spLocks noChangeShapeType="1"/>
          </p:cNvSpPr>
          <p:nvPr/>
        </p:nvSpPr>
        <p:spPr bwMode="auto">
          <a:xfrm flipH="1">
            <a:off x="5864225" y="13525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1" name="Line 71"/>
          <p:cNvSpPr>
            <a:spLocks noChangeShapeType="1"/>
          </p:cNvSpPr>
          <p:nvPr/>
        </p:nvSpPr>
        <p:spPr bwMode="auto">
          <a:xfrm flipH="1">
            <a:off x="6016625" y="13525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92" name="Line 72"/>
          <p:cNvSpPr>
            <a:spLocks noChangeShapeType="1"/>
          </p:cNvSpPr>
          <p:nvPr/>
        </p:nvSpPr>
        <p:spPr bwMode="auto">
          <a:xfrm flipH="1">
            <a:off x="6169025" y="13525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8" name="Line 68"/>
          <p:cNvSpPr>
            <a:spLocks noChangeShapeType="1"/>
          </p:cNvSpPr>
          <p:nvPr/>
        </p:nvSpPr>
        <p:spPr bwMode="auto">
          <a:xfrm flipH="1">
            <a:off x="597535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9" name="Line 69"/>
          <p:cNvSpPr>
            <a:spLocks noChangeShapeType="1"/>
          </p:cNvSpPr>
          <p:nvPr/>
        </p:nvSpPr>
        <p:spPr bwMode="auto">
          <a:xfrm flipH="1">
            <a:off x="615950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 name="Freeform 2"/>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Freeform 3"/>
          <p:cNvSpPr>
            <a:spLocks/>
          </p:cNvSpPr>
          <p:nvPr/>
        </p:nvSpPr>
        <p:spPr bwMode="auto">
          <a:xfrm>
            <a:off x="4295775" y="2432050"/>
            <a:ext cx="285750" cy="1333500"/>
          </a:xfrm>
          <a:custGeom>
            <a:avLst/>
            <a:gdLst>
              <a:gd name="T0" fmla="*/ 0 w 180"/>
              <a:gd name="T1" fmla="*/ 0 h 840"/>
              <a:gd name="T2" fmla="*/ 116 w 180"/>
              <a:gd name="T3" fmla="*/ 202 h 840"/>
              <a:gd name="T4" fmla="*/ 156 w 180"/>
              <a:gd name="T5" fmla="*/ 318 h 840"/>
              <a:gd name="T6" fmla="*/ 168 w 180"/>
              <a:gd name="T7" fmla="*/ 538 h 840"/>
              <a:gd name="T8" fmla="*/ 86 w 180"/>
              <a:gd name="T9" fmla="*/ 840 h 840"/>
            </a:gdLst>
            <a:ahLst/>
            <a:cxnLst>
              <a:cxn ang="0">
                <a:pos x="T0" y="T1"/>
              </a:cxn>
              <a:cxn ang="0">
                <a:pos x="T2" y="T3"/>
              </a:cxn>
              <a:cxn ang="0">
                <a:pos x="T4" y="T5"/>
              </a:cxn>
              <a:cxn ang="0">
                <a:pos x="T6" y="T7"/>
              </a:cxn>
              <a:cxn ang="0">
                <a:pos x="T8" y="T9"/>
              </a:cxn>
            </a:cxnLst>
            <a:rect l="0" t="0" r="r" b="b"/>
            <a:pathLst>
              <a:path w="180" h="840">
                <a:moveTo>
                  <a:pt x="0" y="0"/>
                </a:moveTo>
                <a:cubicBezTo>
                  <a:pt x="19" y="34"/>
                  <a:pt x="90" y="149"/>
                  <a:pt x="116" y="202"/>
                </a:cubicBezTo>
                <a:cubicBezTo>
                  <a:pt x="142" y="255"/>
                  <a:pt x="147" y="262"/>
                  <a:pt x="156" y="318"/>
                </a:cubicBezTo>
                <a:cubicBezTo>
                  <a:pt x="165" y="374"/>
                  <a:pt x="180" y="451"/>
                  <a:pt x="168" y="538"/>
                </a:cubicBezTo>
                <a:cubicBezTo>
                  <a:pt x="156" y="625"/>
                  <a:pt x="103" y="777"/>
                  <a:pt x="86" y="84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4" name="Freeform 4"/>
          <p:cNvSpPr>
            <a:spLocks/>
          </p:cNvSpPr>
          <p:nvPr/>
        </p:nvSpPr>
        <p:spPr bwMode="auto">
          <a:xfrm>
            <a:off x="3276600" y="1905000"/>
            <a:ext cx="546100" cy="341313"/>
          </a:xfrm>
          <a:custGeom>
            <a:avLst/>
            <a:gdLst>
              <a:gd name="T0" fmla="*/ 0 w 344"/>
              <a:gd name="T1" fmla="*/ 0 h 215"/>
              <a:gd name="T2" fmla="*/ 172 w 344"/>
              <a:gd name="T3" fmla="*/ 182 h 215"/>
              <a:gd name="T4" fmla="*/ 344 w 344"/>
              <a:gd name="T5" fmla="*/ 198 h 215"/>
            </a:gdLst>
            <a:ahLst/>
            <a:cxnLst>
              <a:cxn ang="0">
                <a:pos x="T0" y="T1"/>
              </a:cxn>
              <a:cxn ang="0">
                <a:pos x="T2" y="T3"/>
              </a:cxn>
              <a:cxn ang="0">
                <a:pos x="T4" y="T5"/>
              </a:cxn>
            </a:cxnLst>
            <a:rect l="0" t="0" r="r" b="b"/>
            <a:pathLst>
              <a:path w="344" h="215">
                <a:moveTo>
                  <a:pt x="0" y="0"/>
                </a:moveTo>
                <a:cubicBezTo>
                  <a:pt x="29" y="30"/>
                  <a:pt x="115" y="149"/>
                  <a:pt x="172" y="182"/>
                </a:cubicBezTo>
                <a:cubicBezTo>
                  <a:pt x="229" y="215"/>
                  <a:pt x="308" y="195"/>
                  <a:pt x="344" y="198"/>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Freeform 5"/>
          <p:cNvSpPr>
            <a:spLocks/>
          </p:cNvSpPr>
          <p:nvPr/>
        </p:nvSpPr>
        <p:spPr bwMode="auto">
          <a:xfrm>
            <a:off x="3733800" y="1905000"/>
            <a:ext cx="520700" cy="244475"/>
          </a:xfrm>
          <a:custGeom>
            <a:avLst/>
            <a:gdLst>
              <a:gd name="T0" fmla="*/ 0 w 328"/>
              <a:gd name="T1" fmla="*/ 0 h 154"/>
              <a:gd name="T2" fmla="*/ 258 w 328"/>
              <a:gd name="T3" fmla="*/ 42 h 154"/>
              <a:gd name="T4" fmla="*/ 328 w 328"/>
              <a:gd name="T5" fmla="*/ 154 h 154"/>
            </a:gdLst>
            <a:ahLst/>
            <a:cxnLst>
              <a:cxn ang="0">
                <a:pos x="T0" y="T1"/>
              </a:cxn>
              <a:cxn ang="0">
                <a:pos x="T2" y="T3"/>
              </a:cxn>
              <a:cxn ang="0">
                <a:pos x="T4" y="T5"/>
              </a:cxn>
            </a:cxnLst>
            <a:rect l="0" t="0" r="r" b="b"/>
            <a:pathLst>
              <a:path w="328" h="154">
                <a:moveTo>
                  <a:pt x="0" y="0"/>
                </a:moveTo>
                <a:cubicBezTo>
                  <a:pt x="43" y="7"/>
                  <a:pt x="203" y="16"/>
                  <a:pt x="258" y="42"/>
                </a:cubicBezTo>
                <a:cubicBezTo>
                  <a:pt x="313" y="68"/>
                  <a:pt x="314" y="131"/>
                  <a:pt x="328" y="154"/>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Freeform 6"/>
          <p:cNvSpPr>
            <a:spLocks/>
          </p:cNvSpPr>
          <p:nvPr/>
        </p:nvSpPr>
        <p:spPr bwMode="auto">
          <a:xfrm>
            <a:off x="3895725" y="2206625"/>
            <a:ext cx="107950" cy="434975"/>
          </a:xfrm>
          <a:custGeom>
            <a:avLst/>
            <a:gdLst>
              <a:gd name="T0" fmla="*/ 0 w 68"/>
              <a:gd name="T1" fmla="*/ 0 h 274"/>
              <a:gd name="T2" fmla="*/ 68 w 68"/>
              <a:gd name="T3" fmla="*/ 274 h 274"/>
            </a:gdLst>
            <a:ahLst/>
            <a:cxnLst>
              <a:cxn ang="0">
                <a:pos x="T0" y="T1"/>
              </a:cxn>
              <a:cxn ang="0">
                <a:pos x="T2" y="T3"/>
              </a:cxn>
            </a:cxnLst>
            <a:rect l="0" t="0" r="r" b="b"/>
            <a:pathLst>
              <a:path w="68" h="274">
                <a:moveTo>
                  <a:pt x="0" y="0"/>
                </a:moveTo>
                <a:lnTo>
                  <a:pt x="68" y="274"/>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8" name="Freeform 8"/>
          <p:cNvSpPr>
            <a:spLocks/>
          </p:cNvSpPr>
          <p:nvPr/>
        </p:nvSpPr>
        <p:spPr bwMode="auto">
          <a:xfrm>
            <a:off x="4187825" y="1279525"/>
            <a:ext cx="1550988" cy="373063"/>
          </a:xfrm>
          <a:custGeom>
            <a:avLst/>
            <a:gdLst>
              <a:gd name="T0" fmla="*/ 977 w 977"/>
              <a:gd name="T1" fmla="*/ 235 h 235"/>
              <a:gd name="T2" fmla="*/ 218 w 977"/>
              <a:gd name="T3" fmla="*/ 4 h 235"/>
              <a:gd name="T4" fmla="*/ 0 w 977"/>
              <a:gd name="T5" fmla="*/ 210 h 235"/>
            </a:gdLst>
            <a:ahLst/>
            <a:cxnLst>
              <a:cxn ang="0">
                <a:pos x="T0" y="T1"/>
              </a:cxn>
              <a:cxn ang="0">
                <a:pos x="T2" y="T3"/>
              </a:cxn>
              <a:cxn ang="0">
                <a:pos x="T4" y="T5"/>
              </a:cxn>
            </a:cxnLst>
            <a:rect l="0" t="0" r="r" b="b"/>
            <a:pathLst>
              <a:path w="977" h="235">
                <a:moveTo>
                  <a:pt x="977" y="235"/>
                </a:moveTo>
                <a:cubicBezTo>
                  <a:pt x="851" y="197"/>
                  <a:pt x="381" y="8"/>
                  <a:pt x="218" y="4"/>
                </a:cubicBezTo>
                <a:cubicBezTo>
                  <a:pt x="55" y="0"/>
                  <a:pt x="46" y="167"/>
                  <a:pt x="0" y="210"/>
                </a:cubicBezTo>
              </a:path>
            </a:pathLst>
          </a:custGeom>
          <a:noFill/>
          <a:ln w="1270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AutoShape 10"/>
          <p:cNvSpPr>
            <a:spLocks noChangeArrowheads="1"/>
          </p:cNvSpPr>
          <p:nvPr/>
        </p:nvSpPr>
        <p:spPr bwMode="auto">
          <a:xfrm>
            <a:off x="2786063" y="1809750"/>
            <a:ext cx="2905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
        <p:nvSpPr>
          <p:cNvPr id="5132" name="AutoShape 12"/>
          <p:cNvSpPr>
            <a:spLocks noChangeArrowheads="1"/>
          </p:cNvSpPr>
          <p:nvPr/>
        </p:nvSpPr>
        <p:spPr bwMode="auto">
          <a:xfrm>
            <a:off x="3657600" y="24384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5133" name="AutoShape 13"/>
          <p:cNvSpPr>
            <a:spLocks noChangeArrowheads="1"/>
          </p:cNvSpPr>
          <p:nvPr/>
        </p:nvSpPr>
        <p:spPr bwMode="auto">
          <a:xfrm>
            <a:off x="3810000" y="1905000"/>
            <a:ext cx="3667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Lawton</a:t>
            </a:r>
          </a:p>
        </p:txBody>
      </p:sp>
      <p:sp>
        <p:nvSpPr>
          <p:cNvPr id="5134" name="AutoShape 14"/>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5135" name="AutoShape 15"/>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5137" name="AutoShape 17"/>
          <p:cNvSpPr>
            <a:spLocks noChangeArrowheads="1"/>
          </p:cNvSpPr>
          <p:nvPr/>
        </p:nvSpPr>
        <p:spPr bwMode="auto">
          <a:xfrm>
            <a:off x="5610225" y="1452563"/>
            <a:ext cx="8239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Hooker I</a:t>
            </a:r>
          </a:p>
        </p:txBody>
      </p:sp>
      <p:sp>
        <p:nvSpPr>
          <p:cNvPr id="5138" name="AutoShape 18"/>
          <p:cNvSpPr>
            <a:spLocks noChangeArrowheads="1"/>
          </p:cNvSpPr>
          <p:nvPr/>
        </p:nvSpPr>
        <p:spPr bwMode="auto">
          <a:xfrm>
            <a:off x="6000750" y="1752600"/>
            <a:ext cx="9763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Mansfield XII</a:t>
            </a:r>
          </a:p>
        </p:txBody>
      </p:sp>
      <p:sp>
        <p:nvSpPr>
          <p:cNvPr id="5139" name="AutoShape 19"/>
          <p:cNvSpPr>
            <a:spLocks noChangeArrowheads="1"/>
          </p:cNvSpPr>
          <p:nvPr/>
        </p:nvSpPr>
        <p:spPr bwMode="auto">
          <a:xfrm>
            <a:off x="5181600" y="23622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Sumner II</a:t>
            </a:r>
          </a:p>
        </p:txBody>
      </p:sp>
      <p:sp>
        <p:nvSpPr>
          <p:cNvPr id="5140" name="AutoShape 20"/>
          <p:cNvSpPr>
            <a:spLocks noChangeArrowheads="1"/>
          </p:cNvSpPr>
          <p:nvPr/>
        </p:nvSpPr>
        <p:spPr bwMode="auto">
          <a:xfrm>
            <a:off x="5715000" y="28956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Porter V</a:t>
            </a:r>
          </a:p>
        </p:txBody>
      </p:sp>
      <p:sp>
        <p:nvSpPr>
          <p:cNvPr id="5141" name="AutoShape 21"/>
          <p:cNvSpPr>
            <a:spLocks noChangeArrowheads="1"/>
          </p:cNvSpPr>
          <p:nvPr/>
        </p:nvSpPr>
        <p:spPr bwMode="auto">
          <a:xfrm>
            <a:off x="5181600" y="4029075"/>
            <a:ext cx="838200"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Burnside IX</a:t>
            </a:r>
          </a:p>
        </p:txBody>
      </p:sp>
      <p:sp>
        <p:nvSpPr>
          <p:cNvPr id="5142" name="Freeform 22"/>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3" name="AutoShape 23"/>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5153" name="Line 33"/>
          <p:cNvSpPr>
            <a:spLocks noChangeShapeType="1"/>
          </p:cNvSpPr>
          <p:nvPr/>
        </p:nvSpPr>
        <p:spPr bwMode="auto">
          <a:xfrm>
            <a:off x="3867150" y="1625600"/>
            <a:ext cx="533400" cy="2286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4" name="Line 34"/>
          <p:cNvSpPr>
            <a:spLocks noChangeShapeType="1"/>
          </p:cNvSpPr>
          <p:nvPr/>
        </p:nvSpPr>
        <p:spPr bwMode="auto">
          <a:xfrm>
            <a:off x="3810000" y="1752600"/>
            <a:ext cx="533400" cy="2286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5" name="Freeform 35"/>
          <p:cNvSpPr>
            <a:spLocks/>
          </p:cNvSpPr>
          <p:nvPr/>
        </p:nvSpPr>
        <p:spPr bwMode="auto">
          <a:xfrm>
            <a:off x="3816350" y="2085975"/>
            <a:ext cx="422275" cy="76200"/>
          </a:xfrm>
          <a:custGeom>
            <a:avLst/>
            <a:gdLst>
              <a:gd name="T0" fmla="*/ 0 w 266"/>
              <a:gd name="T1" fmla="*/ 0 h 48"/>
              <a:gd name="T2" fmla="*/ 266 w 266"/>
              <a:gd name="T3" fmla="*/ 48 h 48"/>
            </a:gdLst>
            <a:ahLst/>
            <a:cxnLst>
              <a:cxn ang="0">
                <a:pos x="T0" y="T1"/>
              </a:cxn>
              <a:cxn ang="0">
                <a:pos x="T2" y="T3"/>
              </a:cxn>
            </a:cxnLst>
            <a:rect l="0" t="0" r="r" b="b"/>
            <a:pathLst>
              <a:path w="266" h="48">
                <a:moveTo>
                  <a:pt x="0" y="0"/>
                </a:moveTo>
                <a:lnTo>
                  <a:pt x="266" y="48"/>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56" name="AutoShape 36"/>
          <p:cNvSpPr>
            <a:spLocks noChangeArrowheads="1"/>
          </p:cNvSpPr>
          <p:nvPr/>
        </p:nvSpPr>
        <p:spPr bwMode="auto">
          <a:xfrm>
            <a:off x="3863975" y="2162175"/>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5157" name="AutoShape 37"/>
          <p:cNvSpPr>
            <a:spLocks noChangeArrowheads="1"/>
          </p:cNvSpPr>
          <p:nvPr/>
        </p:nvSpPr>
        <p:spPr bwMode="auto">
          <a:xfrm>
            <a:off x="3902075" y="19145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6" name="AutoShape 16"/>
          <p:cNvSpPr>
            <a:spLocks noChangeArrowheads="1"/>
          </p:cNvSpPr>
          <p:nvPr/>
        </p:nvSpPr>
        <p:spPr bwMode="auto">
          <a:xfrm>
            <a:off x="3924300" y="1695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Line 39"/>
          <p:cNvSpPr>
            <a:spLocks noChangeShapeType="1"/>
          </p:cNvSpPr>
          <p:nvPr/>
        </p:nvSpPr>
        <p:spPr bwMode="auto">
          <a:xfrm>
            <a:off x="3505200" y="1252538"/>
            <a:ext cx="533400" cy="22860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0" name="AutoShape 40"/>
          <p:cNvSpPr>
            <a:spLocks noChangeArrowheads="1"/>
          </p:cNvSpPr>
          <p:nvPr/>
        </p:nvSpPr>
        <p:spPr bwMode="auto">
          <a:xfrm>
            <a:off x="3405188" y="919163"/>
            <a:ext cx="823912"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Hooker I</a:t>
            </a:r>
          </a:p>
        </p:txBody>
      </p:sp>
      <p:sp>
        <p:nvSpPr>
          <p:cNvPr id="5164" name="Line 44"/>
          <p:cNvSpPr>
            <a:spLocks noChangeShapeType="1"/>
          </p:cNvSpPr>
          <p:nvPr/>
        </p:nvSpPr>
        <p:spPr bwMode="auto">
          <a:xfrm>
            <a:off x="3692525"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5" name="Line 45"/>
          <p:cNvSpPr>
            <a:spLocks noChangeShapeType="1"/>
          </p:cNvSpPr>
          <p:nvPr/>
        </p:nvSpPr>
        <p:spPr bwMode="auto">
          <a:xfrm>
            <a:off x="3519488"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6" name="Line 46"/>
          <p:cNvSpPr>
            <a:spLocks noChangeShapeType="1"/>
          </p:cNvSpPr>
          <p:nvPr/>
        </p:nvSpPr>
        <p:spPr bwMode="auto">
          <a:xfrm>
            <a:off x="3346450"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AutoShape 26"/>
          <p:cNvSpPr>
            <a:spLocks noChangeArrowheads="1"/>
          </p:cNvSpPr>
          <p:nvPr/>
        </p:nvSpPr>
        <p:spPr bwMode="auto">
          <a:xfrm>
            <a:off x="3248025" y="3133725"/>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Anderson</a:t>
            </a:r>
          </a:p>
        </p:txBody>
      </p:sp>
      <p:sp>
        <p:nvSpPr>
          <p:cNvPr id="5168" name="Line 48"/>
          <p:cNvSpPr>
            <a:spLocks noChangeShapeType="1"/>
          </p:cNvSpPr>
          <p:nvPr/>
        </p:nvSpPr>
        <p:spPr bwMode="auto">
          <a:xfrm>
            <a:off x="3124200"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69" name="Line 49"/>
          <p:cNvSpPr>
            <a:spLocks noChangeShapeType="1"/>
          </p:cNvSpPr>
          <p:nvPr/>
        </p:nvSpPr>
        <p:spPr bwMode="auto">
          <a:xfrm>
            <a:off x="2951163"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0" name="Line 50"/>
          <p:cNvSpPr>
            <a:spLocks noChangeShapeType="1"/>
          </p:cNvSpPr>
          <p:nvPr/>
        </p:nvSpPr>
        <p:spPr bwMode="auto">
          <a:xfrm>
            <a:off x="2778125"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7" name="AutoShape 27"/>
          <p:cNvSpPr>
            <a:spLocks noChangeArrowheads="1"/>
          </p:cNvSpPr>
          <p:nvPr/>
        </p:nvSpPr>
        <p:spPr bwMode="auto">
          <a:xfrm>
            <a:off x="2743200" y="3733800"/>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
        <p:nvSpPr>
          <p:cNvPr id="5171" name="Line 51"/>
          <p:cNvSpPr>
            <a:spLocks noChangeShapeType="1"/>
          </p:cNvSpPr>
          <p:nvPr/>
        </p:nvSpPr>
        <p:spPr bwMode="auto">
          <a:xfrm>
            <a:off x="3575050"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2" name="Line 52"/>
          <p:cNvSpPr>
            <a:spLocks noChangeShapeType="1"/>
          </p:cNvSpPr>
          <p:nvPr/>
        </p:nvSpPr>
        <p:spPr bwMode="auto">
          <a:xfrm>
            <a:off x="3402013"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73" name="Line 53"/>
          <p:cNvSpPr>
            <a:spLocks noChangeShapeType="1"/>
          </p:cNvSpPr>
          <p:nvPr/>
        </p:nvSpPr>
        <p:spPr bwMode="auto">
          <a:xfrm>
            <a:off x="3228975"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5" name="AutoShape 25"/>
          <p:cNvSpPr>
            <a:spLocks noChangeArrowheads="1"/>
          </p:cNvSpPr>
          <p:nvPr/>
        </p:nvSpPr>
        <p:spPr bwMode="auto">
          <a:xfrm>
            <a:off x="3124200" y="44196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5179" name="Line 59"/>
          <p:cNvSpPr>
            <a:spLocks noChangeShapeType="1"/>
          </p:cNvSpPr>
          <p:nvPr/>
        </p:nvSpPr>
        <p:spPr bwMode="auto">
          <a:xfrm>
            <a:off x="4260850" y="41846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AutoShape 24"/>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5180" name="Freeform 60"/>
          <p:cNvSpPr>
            <a:spLocks/>
          </p:cNvSpPr>
          <p:nvPr/>
        </p:nvSpPr>
        <p:spPr bwMode="auto">
          <a:xfrm>
            <a:off x="3276600" y="1905000"/>
            <a:ext cx="273050" cy="288925"/>
          </a:xfrm>
          <a:custGeom>
            <a:avLst/>
            <a:gdLst>
              <a:gd name="T0" fmla="*/ 0 w 172"/>
              <a:gd name="T1" fmla="*/ 0 h 182"/>
              <a:gd name="T2" fmla="*/ 172 w 172"/>
              <a:gd name="T3" fmla="*/ 182 h 182"/>
            </a:gdLst>
            <a:ahLst/>
            <a:cxnLst>
              <a:cxn ang="0">
                <a:pos x="T0" y="T1"/>
              </a:cxn>
              <a:cxn ang="0">
                <a:pos x="T2" y="T3"/>
              </a:cxn>
            </a:cxnLst>
            <a:rect l="0" t="0" r="r" b="b"/>
            <a:pathLst>
              <a:path w="172" h="182">
                <a:moveTo>
                  <a:pt x="0" y="0"/>
                </a:moveTo>
                <a:cubicBezTo>
                  <a:pt x="29" y="30"/>
                  <a:pt x="143" y="152"/>
                  <a:pt x="172" y="182"/>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AutoShape 11"/>
          <p:cNvSpPr>
            <a:spLocks noChangeArrowheads="1"/>
          </p:cNvSpPr>
          <p:nvPr/>
        </p:nvSpPr>
        <p:spPr bwMode="auto">
          <a:xfrm>
            <a:off x="2962275" y="2024063"/>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5181" name="Freeform 61"/>
          <p:cNvSpPr>
            <a:spLocks/>
          </p:cNvSpPr>
          <p:nvPr/>
        </p:nvSpPr>
        <p:spPr bwMode="auto">
          <a:xfrm rot="842174">
            <a:off x="3660775" y="2266950"/>
            <a:ext cx="422275" cy="76200"/>
          </a:xfrm>
          <a:custGeom>
            <a:avLst/>
            <a:gdLst>
              <a:gd name="T0" fmla="*/ 0 w 266"/>
              <a:gd name="T1" fmla="*/ 0 h 48"/>
              <a:gd name="T2" fmla="*/ 266 w 266"/>
              <a:gd name="T3" fmla="*/ 48 h 48"/>
            </a:gdLst>
            <a:ahLst/>
            <a:cxnLst>
              <a:cxn ang="0">
                <a:pos x="T0" y="T1"/>
              </a:cxn>
              <a:cxn ang="0">
                <a:pos x="T2" y="T3"/>
              </a:cxn>
            </a:cxnLst>
            <a:rect l="0" t="0" r="r" b="b"/>
            <a:pathLst>
              <a:path w="266" h="48">
                <a:moveTo>
                  <a:pt x="0" y="0"/>
                </a:moveTo>
                <a:lnTo>
                  <a:pt x="266" y="48"/>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Freeform 64"/>
          <p:cNvSpPr>
            <a:spLocks/>
          </p:cNvSpPr>
          <p:nvPr/>
        </p:nvSpPr>
        <p:spPr bwMode="auto">
          <a:xfrm>
            <a:off x="4432300" y="3095625"/>
            <a:ext cx="152400" cy="665163"/>
          </a:xfrm>
          <a:custGeom>
            <a:avLst/>
            <a:gdLst>
              <a:gd name="T0" fmla="*/ 85 w 96"/>
              <a:gd name="T1" fmla="*/ 0 h 419"/>
              <a:gd name="T2" fmla="*/ 82 w 96"/>
              <a:gd name="T3" fmla="*/ 117 h 419"/>
              <a:gd name="T4" fmla="*/ 0 w 96"/>
              <a:gd name="T5" fmla="*/ 419 h 419"/>
            </a:gdLst>
            <a:ahLst/>
            <a:cxnLst>
              <a:cxn ang="0">
                <a:pos x="T0" y="T1"/>
              </a:cxn>
              <a:cxn ang="0">
                <a:pos x="T2" y="T3"/>
              </a:cxn>
              <a:cxn ang="0">
                <a:pos x="T4" y="T5"/>
              </a:cxn>
            </a:cxnLst>
            <a:rect l="0" t="0" r="r" b="b"/>
            <a:pathLst>
              <a:path w="96" h="419">
                <a:moveTo>
                  <a:pt x="85" y="0"/>
                </a:moveTo>
                <a:cubicBezTo>
                  <a:pt x="85" y="19"/>
                  <a:pt x="96" y="47"/>
                  <a:pt x="82" y="117"/>
                </a:cubicBezTo>
                <a:cubicBezTo>
                  <a:pt x="68" y="187"/>
                  <a:pt x="17" y="356"/>
                  <a:pt x="0" y="419"/>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5" name="AutoShape 65"/>
          <p:cNvSpPr>
            <a:spLocks noChangeArrowheads="1"/>
          </p:cNvSpPr>
          <p:nvPr/>
        </p:nvSpPr>
        <p:spPr bwMode="auto">
          <a:xfrm>
            <a:off x="7115175" y="1685925"/>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5186" name="AutoShape 66"/>
          <p:cNvSpPr>
            <a:spLocks noChangeArrowheads="1"/>
          </p:cNvSpPr>
          <p:nvPr/>
        </p:nvSpPr>
        <p:spPr bwMode="auto">
          <a:xfrm>
            <a:off x="7115175" y="3886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5187" name="AutoShape 67"/>
          <p:cNvSpPr>
            <a:spLocks noChangeArrowheads="1"/>
          </p:cNvSpPr>
          <p:nvPr/>
        </p:nvSpPr>
        <p:spPr bwMode="auto">
          <a:xfrm>
            <a:off x="7115175" y="28956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37"/>
                                        </p:tgtEl>
                                        <p:attrNameLst>
                                          <p:attrName>style.visibility</p:attrName>
                                        </p:attrNameLst>
                                      </p:cBhvr>
                                      <p:to>
                                        <p:strVal val="visible"/>
                                      </p:to>
                                    </p:set>
                                    <p:animEffect transition="in" filter="dissolve">
                                      <p:cBhvr>
                                        <p:cTn id="7" dur="500"/>
                                        <p:tgtEl>
                                          <p:spTgt spid="513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90"/>
                                        </p:tgtEl>
                                        <p:attrNameLst>
                                          <p:attrName>style.visibility</p:attrName>
                                        </p:attrNameLst>
                                      </p:cBhvr>
                                      <p:to>
                                        <p:strVal val="visible"/>
                                      </p:to>
                                    </p:set>
                                    <p:animEffect transition="in" filter="dissolve">
                                      <p:cBhvr>
                                        <p:cTn id="10" dur="2000"/>
                                        <p:tgtEl>
                                          <p:spTgt spid="519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91"/>
                                        </p:tgtEl>
                                        <p:attrNameLst>
                                          <p:attrName>style.visibility</p:attrName>
                                        </p:attrNameLst>
                                      </p:cBhvr>
                                      <p:to>
                                        <p:strVal val="visible"/>
                                      </p:to>
                                    </p:set>
                                    <p:animEffect transition="in" filter="dissolve">
                                      <p:cBhvr>
                                        <p:cTn id="13" dur="2000"/>
                                        <p:tgtEl>
                                          <p:spTgt spid="519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92"/>
                                        </p:tgtEl>
                                        <p:attrNameLst>
                                          <p:attrName>style.visibility</p:attrName>
                                        </p:attrNameLst>
                                      </p:cBhvr>
                                      <p:to>
                                        <p:strVal val="visible"/>
                                      </p:to>
                                    </p:set>
                                    <p:animEffect transition="in" filter="dissolve">
                                      <p:cBhvr>
                                        <p:cTn id="16" dur="2000"/>
                                        <p:tgtEl>
                                          <p:spTgt spid="519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138"/>
                                        </p:tgtEl>
                                        <p:attrNameLst>
                                          <p:attrName>style.visibility</p:attrName>
                                        </p:attrNameLst>
                                      </p:cBhvr>
                                      <p:to>
                                        <p:strVal val="visible"/>
                                      </p:to>
                                    </p:set>
                                    <p:animEffect transition="in" filter="dissolve">
                                      <p:cBhvr>
                                        <p:cTn id="19" dur="500"/>
                                        <p:tgtEl>
                                          <p:spTgt spid="51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193"/>
                                        </p:tgtEl>
                                        <p:attrNameLst>
                                          <p:attrName>style.visibility</p:attrName>
                                        </p:attrNameLst>
                                      </p:cBhvr>
                                      <p:to>
                                        <p:strVal val="visible"/>
                                      </p:to>
                                    </p:set>
                                    <p:animEffect transition="in" filter="dissolve">
                                      <p:cBhvr>
                                        <p:cTn id="22" dur="2000"/>
                                        <p:tgtEl>
                                          <p:spTgt spid="519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194"/>
                                        </p:tgtEl>
                                        <p:attrNameLst>
                                          <p:attrName>style.visibility</p:attrName>
                                        </p:attrNameLst>
                                      </p:cBhvr>
                                      <p:to>
                                        <p:strVal val="visible"/>
                                      </p:to>
                                    </p:set>
                                    <p:animEffect transition="in" filter="dissolve">
                                      <p:cBhvr>
                                        <p:cTn id="25" dur="2000"/>
                                        <p:tgtEl>
                                          <p:spTgt spid="519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139"/>
                                        </p:tgtEl>
                                        <p:attrNameLst>
                                          <p:attrName>style.visibility</p:attrName>
                                        </p:attrNameLst>
                                      </p:cBhvr>
                                      <p:to>
                                        <p:strVal val="visible"/>
                                      </p:to>
                                    </p:set>
                                    <p:animEffect transition="in" filter="dissolve">
                                      <p:cBhvr>
                                        <p:cTn id="28" dur="500"/>
                                        <p:tgtEl>
                                          <p:spTgt spid="513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195"/>
                                        </p:tgtEl>
                                        <p:attrNameLst>
                                          <p:attrName>style.visibility</p:attrName>
                                        </p:attrNameLst>
                                      </p:cBhvr>
                                      <p:to>
                                        <p:strVal val="visible"/>
                                      </p:to>
                                    </p:set>
                                    <p:animEffect transition="in" filter="dissolve">
                                      <p:cBhvr>
                                        <p:cTn id="31" dur="2000"/>
                                        <p:tgtEl>
                                          <p:spTgt spid="519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96"/>
                                        </p:tgtEl>
                                        <p:attrNameLst>
                                          <p:attrName>style.visibility</p:attrName>
                                        </p:attrNameLst>
                                      </p:cBhvr>
                                      <p:to>
                                        <p:strVal val="visible"/>
                                      </p:to>
                                    </p:set>
                                    <p:animEffect transition="in" filter="dissolve">
                                      <p:cBhvr>
                                        <p:cTn id="34" dur="2000"/>
                                        <p:tgtEl>
                                          <p:spTgt spid="519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197"/>
                                        </p:tgtEl>
                                        <p:attrNameLst>
                                          <p:attrName>style.visibility</p:attrName>
                                        </p:attrNameLst>
                                      </p:cBhvr>
                                      <p:to>
                                        <p:strVal val="visible"/>
                                      </p:to>
                                    </p:set>
                                    <p:animEffect transition="in" filter="dissolve">
                                      <p:cBhvr>
                                        <p:cTn id="37" dur="2000"/>
                                        <p:tgtEl>
                                          <p:spTgt spid="5197"/>
                                        </p:tgtEl>
                                      </p:cBhvr>
                                    </p:animEffect>
                                  </p:childTnLst>
                                </p:cTn>
                              </p:par>
                            </p:childTnLst>
                          </p:cTn>
                        </p:par>
                        <p:par>
                          <p:cTn id="38" fill="hold" nodeType="afterGroup">
                            <p:stCondLst>
                              <p:cond delay="2000"/>
                            </p:stCondLst>
                            <p:childTnLst>
                              <p:par>
                                <p:cTn id="39" presetID="9" presetClass="entr" presetSubtype="0" fill="hold" grpId="1" nodeType="afterEffect">
                                  <p:stCondLst>
                                    <p:cond delay="0"/>
                                  </p:stCondLst>
                                  <p:childTnLst>
                                    <p:set>
                                      <p:cBhvr>
                                        <p:cTn id="40" dur="1" fill="hold">
                                          <p:stCondLst>
                                            <p:cond delay="0"/>
                                          </p:stCondLst>
                                        </p:cTn>
                                        <p:tgtEl>
                                          <p:spTgt spid="5185"/>
                                        </p:tgtEl>
                                        <p:attrNameLst>
                                          <p:attrName>style.visibility</p:attrName>
                                        </p:attrNameLst>
                                      </p:cBhvr>
                                      <p:to>
                                        <p:strVal val="visible"/>
                                      </p:to>
                                    </p:set>
                                    <p:animEffect transition="in" filter="dissolve">
                                      <p:cBhvr>
                                        <p:cTn id="41" dur="1000"/>
                                        <p:tgtEl>
                                          <p:spTgt spid="5185"/>
                                        </p:tgtEl>
                                      </p:cBhvr>
                                    </p:animEffect>
                                  </p:childTnLst>
                                </p:cTn>
                              </p:par>
                            </p:childTnLst>
                          </p:cTn>
                        </p:par>
                        <p:par>
                          <p:cTn id="42" fill="hold" nodeType="afterGroup">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5141"/>
                                        </p:tgtEl>
                                        <p:attrNameLst>
                                          <p:attrName>style.visibility</p:attrName>
                                        </p:attrNameLst>
                                      </p:cBhvr>
                                      <p:to>
                                        <p:strVal val="visible"/>
                                      </p:to>
                                    </p:set>
                                    <p:animEffect transition="in" filter="dissolve">
                                      <p:cBhvr>
                                        <p:cTn id="45" dur="500"/>
                                        <p:tgtEl>
                                          <p:spTgt spid="514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198"/>
                                        </p:tgtEl>
                                        <p:attrNameLst>
                                          <p:attrName>style.visibility</p:attrName>
                                        </p:attrNameLst>
                                      </p:cBhvr>
                                      <p:to>
                                        <p:strVal val="visible"/>
                                      </p:to>
                                    </p:set>
                                    <p:animEffect transition="in" filter="dissolve">
                                      <p:cBhvr>
                                        <p:cTn id="48" dur="2000"/>
                                        <p:tgtEl>
                                          <p:spTgt spid="5198"/>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199"/>
                                        </p:tgtEl>
                                        <p:attrNameLst>
                                          <p:attrName>style.visibility</p:attrName>
                                        </p:attrNameLst>
                                      </p:cBhvr>
                                      <p:to>
                                        <p:strVal val="visible"/>
                                      </p:to>
                                    </p:set>
                                    <p:animEffect transition="in" filter="dissolve">
                                      <p:cBhvr>
                                        <p:cTn id="51" dur="2000"/>
                                        <p:tgtEl>
                                          <p:spTgt spid="5199"/>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200"/>
                                        </p:tgtEl>
                                        <p:attrNameLst>
                                          <p:attrName>style.visibility</p:attrName>
                                        </p:attrNameLst>
                                      </p:cBhvr>
                                      <p:to>
                                        <p:strVal val="visible"/>
                                      </p:to>
                                    </p:set>
                                    <p:animEffect transition="in" filter="dissolve">
                                      <p:cBhvr>
                                        <p:cTn id="54" dur="2000"/>
                                        <p:tgtEl>
                                          <p:spTgt spid="5200"/>
                                        </p:tgtEl>
                                      </p:cBhvr>
                                    </p:animEffect>
                                  </p:childTnLst>
                                </p:cTn>
                              </p:par>
                            </p:childTnLst>
                          </p:cTn>
                        </p:par>
                        <p:par>
                          <p:cTn id="55" fill="hold" nodeType="afterGroup">
                            <p:stCondLst>
                              <p:cond delay="5000"/>
                            </p:stCondLst>
                            <p:childTnLst>
                              <p:par>
                                <p:cTn id="56" presetID="9" presetClass="entr" presetSubtype="0" fill="hold" grpId="0" nodeType="afterEffect">
                                  <p:stCondLst>
                                    <p:cond delay="0"/>
                                  </p:stCondLst>
                                  <p:childTnLst>
                                    <p:set>
                                      <p:cBhvr>
                                        <p:cTn id="57" dur="1" fill="hold">
                                          <p:stCondLst>
                                            <p:cond delay="0"/>
                                          </p:stCondLst>
                                        </p:cTn>
                                        <p:tgtEl>
                                          <p:spTgt spid="5186"/>
                                        </p:tgtEl>
                                        <p:attrNameLst>
                                          <p:attrName>style.visibility</p:attrName>
                                        </p:attrNameLst>
                                      </p:cBhvr>
                                      <p:to>
                                        <p:strVal val="visible"/>
                                      </p:to>
                                    </p:set>
                                    <p:animEffect transition="in" filter="dissolve">
                                      <p:cBhvr>
                                        <p:cTn id="58" dur="1000"/>
                                        <p:tgtEl>
                                          <p:spTgt spid="5186"/>
                                        </p:tgtEl>
                                      </p:cBhvr>
                                    </p:animEffect>
                                  </p:childTnLst>
                                </p:cTn>
                              </p:par>
                            </p:childTnLst>
                          </p:cTn>
                        </p:par>
                        <p:par>
                          <p:cTn id="59" fill="hold" nodeType="afterGroup">
                            <p:stCondLst>
                              <p:cond delay="6000"/>
                            </p:stCondLst>
                            <p:childTnLst>
                              <p:par>
                                <p:cTn id="60" presetID="9" presetClass="entr" presetSubtype="0" fill="hold" grpId="0" nodeType="afterEffect">
                                  <p:stCondLst>
                                    <p:cond delay="0"/>
                                  </p:stCondLst>
                                  <p:childTnLst>
                                    <p:set>
                                      <p:cBhvr>
                                        <p:cTn id="61" dur="1" fill="hold">
                                          <p:stCondLst>
                                            <p:cond delay="0"/>
                                          </p:stCondLst>
                                        </p:cTn>
                                        <p:tgtEl>
                                          <p:spTgt spid="5140"/>
                                        </p:tgtEl>
                                        <p:attrNameLst>
                                          <p:attrName>style.visibility</p:attrName>
                                        </p:attrNameLst>
                                      </p:cBhvr>
                                      <p:to>
                                        <p:strVal val="visible"/>
                                      </p:to>
                                    </p:set>
                                    <p:animEffect transition="in" filter="dissolve">
                                      <p:cBhvr>
                                        <p:cTn id="62" dur="500"/>
                                        <p:tgtEl>
                                          <p:spTgt spid="5140"/>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5188"/>
                                        </p:tgtEl>
                                        <p:attrNameLst>
                                          <p:attrName>style.visibility</p:attrName>
                                        </p:attrNameLst>
                                      </p:cBhvr>
                                      <p:to>
                                        <p:strVal val="visible"/>
                                      </p:to>
                                    </p:set>
                                    <p:animEffect transition="in" filter="dissolve">
                                      <p:cBhvr>
                                        <p:cTn id="65" dur="2000"/>
                                        <p:tgtEl>
                                          <p:spTgt spid="518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5189"/>
                                        </p:tgtEl>
                                        <p:attrNameLst>
                                          <p:attrName>style.visibility</p:attrName>
                                        </p:attrNameLst>
                                      </p:cBhvr>
                                      <p:to>
                                        <p:strVal val="visible"/>
                                      </p:to>
                                    </p:set>
                                    <p:animEffect transition="in" filter="dissolve">
                                      <p:cBhvr>
                                        <p:cTn id="68" dur="2000"/>
                                        <p:tgtEl>
                                          <p:spTgt spid="5189"/>
                                        </p:tgtEl>
                                      </p:cBhvr>
                                    </p:animEffect>
                                  </p:childTnLst>
                                </p:cTn>
                              </p:par>
                            </p:childTnLst>
                          </p:cTn>
                        </p:par>
                        <p:par>
                          <p:cTn id="69" fill="hold" nodeType="afterGroup">
                            <p:stCondLst>
                              <p:cond delay="8000"/>
                            </p:stCondLst>
                            <p:childTnLst>
                              <p:par>
                                <p:cTn id="70" presetID="9" presetClass="entr" presetSubtype="0" fill="hold" grpId="0" nodeType="afterEffect">
                                  <p:stCondLst>
                                    <p:cond delay="0"/>
                                  </p:stCondLst>
                                  <p:childTnLst>
                                    <p:set>
                                      <p:cBhvr>
                                        <p:cTn id="71" dur="1" fill="hold">
                                          <p:stCondLst>
                                            <p:cond delay="0"/>
                                          </p:stCondLst>
                                        </p:cTn>
                                        <p:tgtEl>
                                          <p:spTgt spid="5187"/>
                                        </p:tgtEl>
                                        <p:attrNameLst>
                                          <p:attrName>style.visibility</p:attrName>
                                        </p:attrNameLst>
                                      </p:cBhvr>
                                      <p:to>
                                        <p:strVal val="visible"/>
                                      </p:to>
                                    </p:set>
                                    <p:animEffect transition="in" filter="dissolve">
                                      <p:cBhvr>
                                        <p:cTn id="72" dur="1000"/>
                                        <p:tgtEl>
                                          <p:spTgt spid="518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146"/>
                                        </p:tgtEl>
                                        <p:attrNameLst>
                                          <p:attrName>style.visibility</p:attrName>
                                        </p:attrNameLst>
                                      </p:cBhvr>
                                      <p:to>
                                        <p:strVal val="visible"/>
                                      </p:to>
                                    </p:set>
                                    <p:animEffect transition="in" filter="dissolve">
                                      <p:cBhvr>
                                        <p:cTn id="77" dur="2000"/>
                                        <p:tgtEl>
                                          <p:spTgt spid="514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5166"/>
                                        </p:tgtEl>
                                        <p:attrNameLst>
                                          <p:attrName>style.visibility</p:attrName>
                                        </p:attrNameLst>
                                      </p:cBhvr>
                                      <p:to>
                                        <p:strVal val="visible"/>
                                      </p:to>
                                    </p:set>
                                    <p:animEffect transition="in" filter="dissolve">
                                      <p:cBhvr>
                                        <p:cTn id="80" dur="2000"/>
                                        <p:tgtEl>
                                          <p:spTgt spid="5166"/>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5165"/>
                                        </p:tgtEl>
                                        <p:attrNameLst>
                                          <p:attrName>style.visibility</p:attrName>
                                        </p:attrNameLst>
                                      </p:cBhvr>
                                      <p:to>
                                        <p:strVal val="visible"/>
                                      </p:to>
                                    </p:set>
                                    <p:animEffect transition="in" filter="dissolve">
                                      <p:cBhvr>
                                        <p:cTn id="83" dur="2000"/>
                                        <p:tgtEl>
                                          <p:spTgt spid="5165"/>
                                        </p:tgtEl>
                                      </p:cBhvr>
                                    </p:animEffect>
                                  </p:childTnLst>
                                </p:cTn>
                              </p:par>
                              <p:par>
                                <p:cTn id="84" presetID="9" presetClass="entr" presetSubtype="0" fill="hold" grpId="0" nodeType="withEffect">
                                  <p:stCondLst>
                                    <p:cond delay="0"/>
                                  </p:stCondLst>
                                  <p:childTnLst>
                                    <p:set>
                                      <p:cBhvr>
                                        <p:cTn id="85" dur="1" fill="hold">
                                          <p:stCondLst>
                                            <p:cond delay="0"/>
                                          </p:stCondLst>
                                        </p:cTn>
                                        <p:tgtEl>
                                          <p:spTgt spid="5164"/>
                                        </p:tgtEl>
                                        <p:attrNameLst>
                                          <p:attrName>style.visibility</p:attrName>
                                        </p:attrNameLst>
                                      </p:cBhvr>
                                      <p:to>
                                        <p:strVal val="visible"/>
                                      </p:to>
                                    </p:set>
                                    <p:animEffect transition="in" filter="dissolve">
                                      <p:cBhvr>
                                        <p:cTn id="86" dur="2000"/>
                                        <p:tgtEl>
                                          <p:spTgt spid="5164"/>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5168"/>
                                        </p:tgtEl>
                                        <p:attrNameLst>
                                          <p:attrName>style.visibility</p:attrName>
                                        </p:attrNameLst>
                                      </p:cBhvr>
                                      <p:to>
                                        <p:strVal val="visible"/>
                                      </p:to>
                                    </p:set>
                                    <p:animEffect transition="in" filter="dissolve">
                                      <p:cBhvr>
                                        <p:cTn id="89" dur="2000"/>
                                        <p:tgtEl>
                                          <p:spTgt spid="5168"/>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5169"/>
                                        </p:tgtEl>
                                        <p:attrNameLst>
                                          <p:attrName>style.visibility</p:attrName>
                                        </p:attrNameLst>
                                      </p:cBhvr>
                                      <p:to>
                                        <p:strVal val="visible"/>
                                      </p:to>
                                    </p:set>
                                    <p:animEffect transition="in" filter="dissolve">
                                      <p:cBhvr>
                                        <p:cTn id="92" dur="2000"/>
                                        <p:tgtEl>
                                          <p:spTgt spid="5169"/>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5170"/>
                                        </p:tgtEl>
                                        <p:attrNameLst>
                                          <p:attrName>style.visibility</p:attrName>
                                        </p:attrNameLst>
                                      </p:cBhvr>
                                      <p:to>
                                        <p:strVal val="visible"/>
                                      </p:to>
                                    </p:set>
                                    <p:animEffect transition="in" filter="dissolve">
                                      <p:cBhvr>
                                        <p:cTn id="95" dur="2000"/>
                                        <p:tgtEl>
                                          <p:spTgt spid="5170"/>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5147"/>
                                        </p:tgtEl>
                                        <p:attrNameLst>
                                          <p:attrName>style.visibility</p:attrName>
                                        </p:attrNameLst>
                                      </p:cBhvr>
                                      <p:to>
                                        <p:strVal val="visible"/>
                                      </p:to>
                                    </p:set>
                                    <p:animEffect transition="in" filter="dissolve">
                                      <p:cBhvr>
                                        <p:cTn id="98" dur="2000"/>
                                        <p:tgtEl>
                                          <p:spTgt spid="514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2" fill="hold" grpId="0" nodeType="clickEffect">
                                  <p:stCondLst>
                                    <p:cond delay="0"/>
                                  </p:stCondLst>
                                  <p:childTnLst>
                                    <p:set>
                                      <p:cBhvr>
                                        <p:cTn id="102" dur="1" fill="hold">
                                          <p:stCondLst>
                                            <p:cond delay="0"/>
                                          </p:stCondLst>
                                        </p:cTn>
                                        <p:tgtEl>
                                          <p:spTgt spid="5128"/>
                                        </p:tgtEl>
                                        <p:attrNameLst>
                                          <p:attrName>style.visibility</p:attrName>
                                        </p:attrNameLst>
                                      </p:cBhvr>
                                      <p:to>
                                        <p:strVal val="visible"/>
                                      </p:to>
                                    </p:set>
                                    <p:animEffect transition="in" filter="wipe(right)">
                                      <p:cBhvr>
                                        <p:cTn id="103" dur="2000"/>
                                        <p:tgtEl>
                                          <p:spTgt spid="5128"/>
                                        </p:tgtEl>
                                      </p:cBhvr>
                                    </p:animEffect>
                                  </p:childTnLst>
                                </p:cTn>
                              </p:par>
                              <p:par>
                                <p:cTn id="104" presetID="9" presetClass="exit" presetSubtype="0" fill="hold" grpId="1" nodeType="withEffect">
                                  <p:stCondLst>
                                    <p:cond delay="0"/>
                                  </p:stCondLst>
                                  <p:childTnLst>
                                    <p:animEffect transition="out" filter="dissolve">
                                      <p:cBhvr>
                                        <p:cTn id="105" dur="2000"/>
                                        <p:tgtEl>
                                          <p:spTgt spid="5190"/>
                                        </p:tgtEl>
                                      </p:cBhvr>
                                    </p:animEffect>
                                    <p:set>
                                      <p:cBhvr>
                                        <p:cTn id="106" dur="1" fill="hold">
                                          <p:stCondLst>
                                            <p:cond delay="1999"/>
                                          </p:stCondLst>
                                        </p:cTn>
                                        <p:tgtEl>
                                          <p:spTgt spid="5190"/>
                                        </p:tgtEl>
                                        <p:attrNameLst>
                                          <p:attrName>style.visibility</p:attrName>
                                        </p:attrNameLst>
                                      </p:cBhvr>
                                      <p:to>
                                        <p:strVal val="hidden"/>
                                      </p:to>
                                    </p:set>
                                  </p:childTnLst>
                                </p:cTn>
                              </p:par>
                              <p:par>
                                <p:cTn id="107" presetID="9" presetClass="exit" presetSubtype="0" fill="hold" grpId="1" nodeType="withEffect">
                                  <p:stCondLst>
                                    <p:cond delay="0"/>
                                  </p:stCondLst>
                                  <p:childTnLst>
                                    <p:animEffect transition="out" filter="dissolve">
                                      <p:cBhvr>
                                        <p:cTn id="108" dur="2000"/>
                                        <p:tgtEl>
                                          <p:spTgt spid="5191"/>
                                        </p:tgtEl>
                                      </p:cBhvr>
                                    </p:animEffect>
                                    <p:set>
                                      <p:cBhvr>
                                        <p:cTn id="109" dur="1" fill="hold">
                                          <p:stCondLst>
                                            <p:cond delay="1999"/>
                                          </p:stCondLst>
                                        </p:cTn>
                                        <p:tgtEl>
                                          <p:spTgt spid="5191"/>
                                        </p:tgtEl>
                                        <p:attrNameLst>
                                          <p:attrName>style.visibility</p:attrName>
                                        </p:attrNameLst>
                                      </p:cBhvr>
                                      <p:to>
                                        <p:strVal val="hidden"/>
                                      </p:to>
                                    </p:set>
                                  </p:childTnLst>
                                </p:cTn>
                              </p:par>
                              <p:par>
                                <p:cTn id="110" presetID="9" presetClass="exit" presetSubtype="0" fill="hold" grpId="1" nodeType="withEffect">
                                  <p:stCondLst>
                                    <p:cond delay="0"/>
                                  </p:stCondLst>
                                  <p:childTnLst>
                                    <p:animEffect transition="out" filter="dissolve">
                                      <p:cBhvr>
                                        <p:cTn id="111" dur="2000"/>
                                        <p:tgtEl>
                                          <p:spTgt spid="5192"/>
                                        </p:tgtEl>
                                      </p:cBhvr>
                                    </p:animEffect>
                                    <p:set>
                                      <p:cBhvr>
                                        <p:cTn id="112" dur="1" fill="hold">
                                          <p:stCondLst>
                                            <p:cond delay="1999"/>
                                          </p:stCondLst>
                                        </p:cTn>
                                        <p:tgtEl>
                                          <p:spTgt spid="5192"/>
                                        </p:tgtEl>
                                        <p:attrNameLst>
                                          <p:attrName>style.visibility</p:attrName>
                                        </p:attrNameLst>
                                      </p:cBhvr>
                                      <p:to>
                                        <p:strVal val="hidden"/>
                                      </p:to>
                                    </p:set>
                                  </p:childTnLst>
                                </p:cTn>
                              </p:par>
                              <p:par>
                                <p:cTn id="113" presetID="9" presetClass="exit" presetSubtype="0" fill="hold" grpId="1" nodeType="withEffect">
                                  <p:stCondLst>
                                    <p:cond delay="0"/>
                                  </p:stCondLst>
                                  <p:childTnLst>
                                    <p:animEffect transition="out" filter="dissolve">
                                      <p:cBhvr>
                                        <p:cTn id="114" dur="2000"/>
                                        <p:tgtEl>
                                          <p:spTgt spid="5137"/>
                                        </p:tgtEl>
                                      </p:cBhvr>
                                    </p:animEffect>
                                    <p:set>
                                      <p:cBhvr>
                                        <p:cTn id="115" dur="1" fill="hold">
                                          <p:stCondLst>
                                            <p:cond delay="1999"/>
                                          </p:stCondLst>
                                        </p:cTn>
                                        <p:tgtEl>
                                          <p:spTgt spid="5137"/>
                                        </p:tgtEl>
                                        <p:attrNameLst>
                                          <p:attrName>style.visibility</p:attrName>
                                        </p:attrNameLst>
                                      </p:cBhvr>
                                      <p:to>
                                        <p:strVal val="hidden"/>
                                      </p:to>
                                    </p:set>
                                  </p:childTnLst>
                                </p:cTn>
                              </p:par>
                            </p:childTnLst>
                          </p:cTn>
                        </p:par>
                        <p:par>
                          <p:cTn id="116" fill="hold" nodeType="afterGroup">
                            <p:stCondLst>
                              <p:cond delay="2000"/>
                            </p:stCondLst>
                            <p:childTnLst>
                              <p:par>
                                <p:cTn id="117" presetID="22" presetClass="exit" presetSubtype="2" fill="hold" grpId="1" nodeType="afterEffect">
                                  <p:stCondLst>
                                    <p:cond delay="0"/>
                                  </p:stCondLst>
                                  <p:childTnLst>
                                    <p:animEffect transition="out" filter="wipe(right)">
                                      <p:cBhvr>
                                        <p:cTn id="118" dur="2000"/>
                                        <p:tgtEl>
                                          <p:spTgt spid="5128"/>
                                        </p:tgtEl>
                                      </p:cBhvr>
                                    </p:animEffect>
                                    <p:set>
                                      <p:cBhvr>
                                        <p:cTn id="119" dur="1" fill="hold">
                                          <p:stCondLst>
                                            <p:cond delay="1999"/>
                                          </p:stCondLst>
                                        </p:cTn>
                                        <p:tgtEl>
                                          <p:spTgt spid="5128"/>
                                        </p:tgtEl>
                                        <p:attrNameLst>
                                          <p:attrName>style.visibility</p:attrName>
                                        </p:attrNameLst>
                                      </p:cBhvr>
                                      <p:to>
                                        <p:strVal val="hidden"/>
                                      </p:to>
                                    </p:set>
                                  </p:childTnLst>
                                </p:cTn>
                              </p:par>
                              <p:par>
                                <p:cTn id="120" presetID="9" presetClass="entr" presetSubtype="0" fill="hold" grpId="0" nodeType="withEffect">
                                  <p:stCondLst>
                                    <p:cond delay="0"/>
                                  </p:stCondLst>
                                  <p:childTnLst>
                                    <p:set>
                                      <p:cBhvr>
                                        <p:cTn id="121" dur="1" fill="hold">
                                          <p:stCondLst>
                                            <p:cond delay="0"/>
                                          </p:stCondLst>
                                        </p:cTn>
                                        <p:tgtEl>
                                          <p:spTgt spid="5153"/>
                                        </p:tgtEl>
                                        <p:attrNameLst>
                                          <p:attrName>style.visibility</p:attrName>
                                        </p:attrNameLst>
                                      </p:cBhvr>
                                      <p:to>
                                        <p:strVal val="visible"/>
                                      </p:to>
                                    </p:set>
                                    <p:animEffect transition="in" filter="dissolve">
                                      <p:cBhvr>
                                        <p:cTn id="122" dur="2000"/>
                                        <p:tgtEl>
                                          <p:spTgt spid="5153"/>
                                        </p:tgtEl>
                                      </p:cBhvr>
                                    </p:animEffect>
                                  </p:childTnLst>
                                </p:cTn>
                              </p:par>
                            </p:childTnLst>
                          </p:cTn>
                        </p:par>
                        <p:par>
                          <p:cTn id="123" fill="hold" nodeType="afterGroup">
                            <p:stCondLst>
                              <p:cond delay="4000"/>
                            </p:stCondLst>
                            <p:childTnLst>
                              <p:par>
                                <p:cTn id="124" presetID="1" presetClass="entr" presetSubtype="0" fill="hold" grpId="0" nodeType="afterEffect">
                                  <p:stCondLst>
                                    <p:cond delay="0"/>
                                  </p:stCondLst>
                                  <p:childTnLst>
                                    <p:set>
                                      <p:cBhvr>
                                        <p:cTn id="125" dur="1" fill="hold">
                                          <p:stCondLst>
                                            <p:cond delay="0"/>
                                          </p:stCondLst>
                                        </p:cTn>
                                        <p:tgtEl>
                                          <p:spTgt spid="5136"/>
                                        </p:tgtEl>
                                        <p:attrNameLst>
                                          <p:attrName>style.visibility</p:attrName>
                                        </p:attrNameLst>
                                      </p:cBhvr>
                                      <p:to>
                                        <p:strVal val="visible"/>
                                      </p:to>
                                    </p:set>
                                  </p:childTnLst>
                                  <p:subTnLst>
                                    <p:audio>
                                      <p:cMediaNode>
                                        <p:cTn display="0" masterRel="sameClick">
                                          <p:stCondLst>
                                            <p:cond evt="begin" delay="0">
                                              <p:tn val="124"/>
                                            </p:cond>
                                          </p:stCondLst>
                                          <p:endCondLst>
                                            <p:cond evt="onStopAudio" delay="0">
                                              <p:tgtEl>
                                                <p:sldTgt/>
                                              </p:tgtEl>
                                            </p:cond>
                                          </p:endCondLst>
                                        </p:cTn>
                                        <p:tgtEl>
                                          <p:sndTgt r:embed="rId3" name="explode.wav"/>
                                        </p:tgtEl>
                                      </p:cMediaNode>
                                    </p:audio>
                                  </p:subTnLst>
                                </p:cTn>
                              </p:par>
                              <p:par>
                                <p:cTn id="126" presetID="3" presetClass="exit" presetSubtype="10" fill="hold" grpId="1" nodeType="withEffect">
                                  <p:stCondLst>
                                    <p:cond delay="0"/>
                                  </p:stCondLst>
                                  <p:childTnLst>
                                    <p:animEffect transition="out" filter="blinds(horizontal)">
                                      <p:cBhvr>
                                        <p:cTn id="127" dur="500"/>
                                        <p:tgtEl>
                                          <p:spTgt spid="5136"/>
                                        </p:tgtEl>
                                      </p:cBhvr>
                                    </p:animEffect>
                                    <p:set>
                                      <p:cBhvr>
                                        <p:cTn id="128" dur="1" fill="hold">
                                          <p:stCondLst>
                                            <p:cond delay="499"/>
                                          </p:stCondLst>
                                        </p:cTn>
                                        <p:tgtEl>
                                          <p:spTgt spid="5136"/>
                                        </p:tgtEl>
                                        <p:attrNameLst>
                                          <p:attrName>style.visibility</p:attrName>
                                        </p:attrNameLst>
                                      </p:cBhvr>
                                      <p:to>
                                        <p:strVal val="hidden"/>
                                      </p:to>
                                    </p:set>
                                  </p:childTnLst>
                                </p:cTn>
                              </p:par>
                            </p:childTnLst>
                          </p:cTn>
                        </p:par>
                        <p:par>
                          <p:cTn id="129" fill="hold" nodeType="afterGroup">
                            <p:stCondLst>
                              <p:cond delay="4500"/>
                            </p:stCondLst>
                            <p:childTnLst>
                              <p:par>
                                <p:cTn id="130" presetID="9" presetClass="exit" presetSubtype="0" fill="hold" grpId="0" nodeType="afterEffect">
                                  <p:stCondLst>
                                    <p:cond delay="0"/>
                                  </p:stCondLst>
                                  <p:childTnLst>
                                    <p:animEffect transition="out" filter="dissolve">
                                      <p:cBhvr>
                                        <p:cTn id="131" dur="1000"/>
                                        <p:tgtEl>
                                          <p:spTgt spid="5125"/>
                                        </p:tgtEl>
                                      </p:cBhvr>
                                    </p:animEffect>
                                    <p:set>
                                      <p:cBhvr>
                                        <p:cTn id="132" dur="1" fill="hold">
                                          <p:stCondLst>
                                            <p:cond delay="999"/>
                                          </p:stCondLst>
                                        </p:cTn>
                                        <p:tgtEl>
                                          <p:spTgt spid="5125"/>
                                        </p:tgtEl>
                                        <p:attrNameLst>
                                          <p:attrName>style.visibility</p:attrName>
                                        </p:attrNameLst>
                                      </p:cBhvr>
                                      <p:to>
                                        <p:strVal val="hidden"/>
                                      </p:to>
                                    </p:set>
                                  </p:childTnLst>
                                </p:cTn>
                              </p:par>
                              <p:par>
                                <p:cTn id="133" presetID="12" presetClass="exit" presetSubtype="4" fill="hold" grpId="0" nodeType="withEffect">
                                  <p:stCondLst>
                                    <p:cond delay="0"/>
                                  </p:stCondLst>
                                  <p:childTnLst>
                                    <p:animEffect transition="out" filter="slide(fromBottom)">
                                      <p:cBhvr>
                                        <p:cTn id="134" dur="1000"/>
                                        <p:tgtEl>
                                          <p:spTgt spid="5133"/>
                                        </p:tgtEl>
                                      </p:cBhvr>
                                    </p:animEffect>
                                    <p:set>
                                      <p:cBhvr>
                                        <p:cTn id="135" dur="1" fill="hold">
                                          <p:stCondLst>
                                            <p:cond delay="999"/>
                                          </p:stCondLst>
                                        </p:cTn>
                                        <p:tgtEl>
                                          <p:spTgt spid="5133"/>
                                        </p:tgtEl>
                                        <p:attrNameLst>
                                          <p:attrName>style.visibility</p:attrName>
                                        </p:attrNameLst>
                                      </p:cBhvr>
                                      <p:to>
                                        <p:strVal val="hidden"/>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9" presetClass="exit" presetSubtype="0" fill="hold" grpId="0" nodeType="clickEffect">
                                  <p:stCondLst>
                                    <p:cond delay="0"/>
                                  </p:stCondLst>
                                  <p:childTnLst>
                                    <p:animEffect transition="out" filter="dissolve">
                                      <p:cBhvr>
                                        <p:cTn id="139" dur="2000"/>
                                        <p:tgtEl>
                                          <p:spTgt spid="5126"/>
                                        </p:tgtEl>
                                      </p:cBhvr>
                                    </p:animEffect>
                                    <p:set>
                                      <p:cBhvr>
                                        <p:cTn id="140" dur="1" fill="hold">
                                          <p:stCondLst>
                                            <p:cond delay="1999"/>
                                          </p:stCondLst>
                                        </p:cTn>
                                        <p:tgtEl>
                                          <p:spTgt spid="5126"/>
                                        </p:tgtEl>
                                        <p:attrNameLst>
                                          <p:attrName>style.visibility</p:attrName>
                                        </p:attrNameLst>
                                      </p:cBhvr>
                                      <p:to>
                                        <p:strVal val="hidden"/>
                                      </p:to>
                                    </p:set>
                                  </p:childTnLst>
                                </p:cTn>
                              </p:par>
                              <p:par>
                                <p:cTn id="141" presetID="9" presetClass="exit" presetSubtype="0" fill="hold" grpId="0" nodeType="withEffect">
                                  <p:stCondLst>
                                    <p:cond delay="0"/>
                                  </p:stCondLst>
                                  <p:childTnLst>
                                    <p:animEffect transition="out" filter="dissolve">
                                      <p:cBhvr>
                                        <p:cTn id="142" dur="2000"/>
                                        <p:tgtEl>
                                          <p:spTgt spid="5132"/>
                                        </p:tgtEl>
                                      </p:cBhvr>
                                    </p:animEffect>
                                    <p:set>
                                      <p:cBhvr>
                                        <p:cTn id="143" dur="1" fill="hold">
                                          <p:stCondLst>
                                            <p:cond delay="1999"/>
                                          </p:stCondLst>
                                        </p:cTn>
                                        <p:tgtEl>
                                          <p:spTgt spid="5132"/>
                                        </p:tgtEl>
                                        <p:attrNameLst>
                                          <p:attrName>style.visibility</p:attrName>
                                        </p:attrNameLst>
                                      </p:cBhvr>
                                      <p:to>
                                        <p:strVal val="hidden"/>
                                      </p:to>
                                    </p:set>
                                  </p:childTnLst>
                                </p:cTn>
                              </p:par>
                              <p:par>
                                <p:cTn id="144" presetID="9" presetClass="entr" presetSubtype="0" fill="hold" grpId="0" nodeType="withEffect">
                                  <p:stCondLst>
                                    <p:cond delay="0"/>
                                  </p:stCondLst>
                                  <p:childTnLst>
                                    <p:set>
                                      <p:cBhvr>
                                        <p:cTn id="145" dur="1" fill="hold">
                                          <p:stCondLst>
                                            <p:cond delay="0"/>
                                          </p:stCondLst>
                                        </p:cTn>
                                        <p:tgtEl>
                                          <p:spTgt spid="5155"/>
                                        </p:tgtEl>
                                        <p:attrNameLst>
                                          <p:attrName>style.visibility</p:attrName>
                                        </p:attrNameLst>
                                      </p:cBhvr>
                                      <p:to>
                                        <p:strVal val="visible"/>
                                      </p:to>
                                    </p:set>
                                    <p:animEffect transition="in" filter="dissolve">
                                      <p:cBhvr>
                                        <p:cTn id="146" dur="2000"/>
                                        <p:tgtEl>
                                          <p:spTgt spid="5155"/>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5156"/>
                                        </p:tgtEl>
                                        <p:attrNameLst>
                                          <p:attrName>style.visibility</p:attrName>
                                        </p:attrNameLst>
                                      </p:cBhvr>
                                      <p:to>
                                        <p:strVal val="visible"/>
                                      </p:to>
                                    </p:set>
                                    <p:animEffect transition="in" filter="dissolve">
                                      <p:cBhvr>
                                        <p:cTn id="149" dur="2000"/>
                                        <p:tgtEl>
                                          <p:spTgt spid="5156"/>
                                        </p:tgtEl>
                                      </p:cBhvr>
                                    </p:animEffect>
                                  </p:childTnLst>
                                </p:cTn>
                              </p:par>
                              <p:par>
                                <p:cTn id="150" presetID="9" presetClass="exit" presetSubtype="0" fill="hold" grpId="1" nodeType="withEffect">
                                  <p:stCondLst>
                                    <p:cond delay="0"/>
                                  </p:stCondLst>
                                  <p:childTnLst>
                                    <p:animEffect transition="out" filter="dissolve">
                                      <p:cBhvr>
                                        <p:cTn id="151" dur="2000"/>
                                        <p:tgtEl>
                                          <p:spTgt spid="5153"/>
                                        </p:tgtEl>
                                      </p:cBhvr>
                                    </p:animEffect>
                                    <p:set>
                                      <p:cBhvr>
                                        <p:cTn id="152" dur="1" fill="hold">
                                          <p:stCondLst>
                                            <p:cond delay="1999"/>
                                          </p:stCondLst>
                                        </p:cTn>
                                        <p:tgtEl>
                                          <p:spTgt spid="5153"/>
                                        </p:tgtEl>
                                        <p:attrNameLst>
                                          <p:attrName>style.visibility</p:attrName>
                                        </p:attrNameLst>
                                      </p:cBhvr>
                                      <p:to>
                                        <p:strVal val="hidden"/>
                                      </p:to>
                                    </p:set>
                                  </p:childTnLst>
                                </p:cTn>
                              </p:par>
                              <p:par>
                                <p:cTn id="153" presetID="9" presetClass="entr" presetSubtype="0" fill="hold" grpId="0" nodeType="withEffect">
                                  <p:stCondLst>
                                    <p:cond delay="0"/>
                                  </p:stCondLst>
                                  <p:childTnLst>
                                    <p:set>
                                      <p:cBhvr>
                                        <p:cTn id="154" dur="1" fill="hold">
                                          <p:stCondLst>
                                            <p:cond delay="0"/>
                                          </p:stCondLst>
                                        </p:cTn>
                                        <p:tgtEl>
                                          <p:spTgt spid="5154"/>
                                        </p:tgtEl>
                                        <p:attrNameLst>
                                          <p:attrName>style.visibility</p:attrName>
                                        </p:attrNameLst>
                                      </p:cBhvr>
                                      <p:to>
                                        <p:strVal val="visible"/>
                                      </p:to>
                                    </p:set>
                                    <p:animEffect transition="in" filter="dissolve">
                                      <p:cBhvr>
                                        <p:cTn id="155" dur="2000"/>
                                        <p:tgtEl>
                                          <p:spTgt spid="5154"/>
                                        </p:tgtEl>
                                      </p:cBhvr>
                                    </p:animEffect>
                                  </p:childTnLst>
                                </p:cTn>
                              </p:par>
                            </p:childTnLst>
                          </p:cTn>
                        </p:par>
                        <p:par>
                          <p:cTn id="156" fill="hold" nodeType="afterGroup">
                            <p:stCondLst>
                              <p:cond delay="2000"/>
                            </p:stCondLst>
                            <p:childTnLst>
                              <p:par>
                                <p:cTn id="157" presetID="1" presetClass="entr" presetSubtype="0" fill="hold" grpId="0" nodeType="afterEffect">
                                  <p:stCondLst>
                                    <p:cond delay="0"/>
                                  </p:stCondLst>
                                  <p:childTnLst>
                                    <p:set>
                                      <p:cBhvr>
                                        <p:cTn id="158" dur="1" fill="hold">
                                          <p:stCondLst>
                                            <p:cond delay="0"/>
                                          </p:stCondLst>
                                        </p:cTn>
                                        <p:tgtEl>
                                          <p:spTgt spid="5157"/>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3" name="explode.wav"/>
                                        </p:tgtEl>
                                      </p:cMediaNode>
                                    </p:audio>
                                  </p:subTnLst>
                                </p:cTn>
                              </p:par>
                              <p:par>
                                <p:cTn id="159" presetID="3" presetClass="exit" presetSubtype="10" fill="hold" grpId="1" nodeType="withEffect">
                                  <p:stCondLst>
                                    <p:cond delay="0"/>
                                  </p:stCondLst>
                                  <p:childTnLst>
                                    <p:animEffect transition="out" filter="blinds(horizontal)">
                                      <p:cBhvr>
                                        <p:cTn id="160" dur="500"/>
                                        <p:tgtEl>
                                          <p:spTgt spid="5157"/>
                                        </p:tgtEl>
                                      </p:cBhvr>
                                    </p:animEffect>
                                    <p:set>
                                      <p:cBhvr>
                                        <p:cTn id="161" dur="1" fill="hold">
                                          <p:stCondLst>
                                            <p:cond delay="499"/>
                                          </p:stCondLst>
                                        </p:cTn>
                                        <p:tgtEl>
                                          <p:spTgt spid="5157"/>
                                        </p:tgtEl>
                                        <p:attrNameLst>
                                          <p:attrName>style.visibility</p:attrName>
                                        </p:attrNameLst>
                                      </p:cBhvr>
                                      <p:to>
                                        <p:strVal val="hidden"/>
                                      </p:to>
                                    </p:set>
                                  </p:childTnLst>
                                </p:cTn>
                              </p:par>
                            </p:childTnLst>
                          </p:cTn>
                        </p:par>
                        <p:par>
                          <p:cTn id="162" fill="hold" nodeType="afterGroup">
                            <p:stCondLst>
                              <p:cond delay="2500"/>
                            </p:stCondLst>
                            <p:childTnLst>
                              <p:par>
                                <p:cTn id="163" presetID="9" presetClass="exit" presetSubtype="0" fill="hold" grpId="1" nodeType="afterEffect">
                                  <p:stCondLst>
                                    <p:cond delay="0"/>
                                  </p:stCondLst>
                                  <p:childTnLst>
                                    <p:animEffect transition="out" filter="dissolve">
                                      <p:cBhvr>
                                        <p:cTn id="164" dur="2000"/>
                                        <p:tgtEl>
                                          <p:spTgt spid="5154"/>
                                        </p:tgtEl>
                                      </p:cBhvr>
                                    </p:animEffect>
                                    <p:set>
                                      <p:cBhvr>
                                        <p:cTn id="165" dur="1" fill="hold">
                                          <p:stCondLst>
                                            <p:cond delay="1999"/>
                                          </p:stCondLst>
                                        </p:cTn>
                                        <p:tgtEl>
                                          <p:spTgt spid="5154"/>
                                        </p:tgtEl>
                                        <p:attrNameLst>
                                          <p:attrName>style.visibility</p:attrName>
                                        </p:attrNameLst>
                                      </p:cBhvr>
                                      <p:to>
                                        <p:strVal val="hidden"/>
                                      </p:to>
                                    </p:set>
                                  </p:childTnLst>
                                </p:cTn>
                              </p:par>
                              <p:par>
                                <p:cTn id="166" presetID="9" presetClass="entr" presetSubtype="0" fill="hold" grpId="0" nodeType="withEffect">
                                  <p:stCondLst>
                                    <p:cond delay="0"/>
                                  </p:stCondLst>
                                  <p:childTnLst>
                                    <p:set>
                                      <p:cBhvr>
                                        <p:cTn id="167" dur="1" fill="hold">
                                          <p:stCondLst>
                                            <p:cond delay="0"/>
                                          </p:stCondLst>
                                        </p:cTn>
                                        <p:tgtEl>
                                          <p:spTgt spid="5159"/>
                                        </p:tgtEl>
                                        <p:attrNameLst>
                                          <p:attrName>style.visibility</p:attrName>
                                        </p:attrNameLst>
                                      </p:cBhvr>
                                      <p:to>
                                        <p:strVal val="visible"/>
                                      </p:to>
                                    </p:set>
                                    <p:animEffect transition="in" filter="dissolve">
                                      <p:cBhvr>
                                        <p:cTn id="168" dur="2000"/>
                                        <p:tgtEl>
                                          <p:spTgt spid="5159"/>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5160"/>
                                        </p:tgtEl>
                                        <p:attrNameLst>
                                          <p:attrName>style.visibility</p:attrName>
                                        </p:attrNameLst>
                                      </p:cBhvr>
                                      <p:to>
                                        <p:strVal val="visible"/>
                                      </p:to>
                                    </p:set>
                                    <p:animEffect transition="in" filter="dissolve">
                                      <p:cBhvr>
                                        <p:cTn id="171" dur="2000"/>
                                        <p:tgtEl>
                                          <p:spTgt spid="5160"/>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5181"/>
                                        </p:tgtEl>
                                        <p:attrNameLst>
                                          <p:attrName>style.visibility</p:attrName>
                                        </p:attrNameLst>
                                      </p:cBhvr>
                                      <p:to>
                                        <p:strVal val="visible"/>
                                      </p:to>
                                    </p:set>
                                    <p:animEffect transition="in" filter="dissolve">
                                      <p:cBhvr>
                                        <p:cTn id="174" dur="2000"/>
                                        <p:tgtEl>
                                          <p:spTgt spid="5181"/>
                                        </p:tgtEl>
                                      </p:cBhvr>
                                    </p:animEffect>
                                  </p:childTnLst>
                                </p:cTn>
                              </p:par>
                              <p:par>
                                <p:cTn id="175" presetID="9" presetClass="entr" presetSubtype="0" fill="hold" grpId="1" nodeType="withEffect">
                                  <p:stCondLst>
                                    <p:cond delay="0"/>
                                  </p:stCondLst>
                                  <p:childTnLst>
                                    <p:set>
                                      <p:cBhvr>
                                        <p:cTn id="176" dur="1" fill="hold">
                                          <p:stCondLst>
                                            <p:cond delay="0"/>
                                          </p:stCondLst>
                                        </p:cTn>
                                        <p:tgtEl>
                                          <p:spTgt spid="5132"/>
                                        </p:tgtEl>
                                        <p:attrNameLst>
                                          <p:attrName>style.visibility</p:attrName>
                                        </p:attrNameLst>
                                      </p:cBhvr>
                                      <p:to>
                                        <p:strVal val="visible"/>
                                      </p:to>
                                    </p:set>
                                    <p:animEffect transition="in" filter="dissolve">
                                      <p:cBhvr>
                                        <p:cTn id="177" dur="500"/>
                                        <p:tgtEl>
                                          <p:spTgt spid="5132"/>
                                        </p:tgtEl>
                                      </p:cBhvr>
                                    </p:animEffect>
                                  </p:childTnLst>
                                </p:cTn>
                              </p:par>
                              <p:par>
                                <p:cTn id="178" presetID="9" presetClass="exit" presetSubtype="0" fill="hold" grpId="0" nodeType="withEffect">
                                  <p:stCondLst>
                                    <p:cond delay="0"/>
                                  </p:stCondLst>
                                  <p:childTnLst>
                                    <p:animEffect transition="out" filter="dissolve">
                                      <p:cBhvr>
                                        <p:cTn id="179" dur="2000"/>
                                        <p:tgtEl>
                                          <p:spTgt spid="5124"/>
                                        </p:tgtEl>
                                      </p:cBhvr>
                                    </p:animEffect>
                                    <p:set>
                                      <p:cBhvr>
                                        <p:cTn id="180" dur="1" fill="hold">
                                          <p:stCondLst>
                                            <p:cond delay="1999"/>
                                          </p:stCondLst>
                                        </p:cTn>
                                        <p:tgtEl>
                                          <p:spTgt spid="5124"/>
                                        </p:tgtEl>
                                        <p:attrNameLst>
                                          <p:attrName>style.visibility</p:attrName>
                                        </p:attrNameLst>
                                      </p:cBhvr>
                                      <p:to>
                                        <p:strVal val="hidden"/>
                                      </p:to>
                                    </p:set>
                                  </p:childTnLst>
                                </p:cTn>
                              </p:par>
                              <p:par>
                                <p:cTn id="181" presetID="9" presetClass="exit" presetSubtype="0" fill="hold" grpId="1" nodeType="withEffect">
                                  <p:stCondLst>
                                    <p:cond delay="0"/>
                                  </p:stCondLst>
                                  <p:childTnLst>
                                    <p:animEffect transition="out" filter="dissolve">
                                      <p:cBhvr>
                                        <p:cTn id="182" dur="500"/>
                                        <p:tgtEl>
                                          <p:spTgt spid="5156"/>
                                        </p:tgtEl>
                                      </p:cBhvr>
                                    </p:animEffect>
                                    <p:set>
                                      <p:cBhvr>
                                        <p:cTn id="183" dur="1" fill="hold">
                                          <p:stCondLst>
                                            <p:cond delay="499"/>
                                          </p:stCondLst>
                                        </p:cTn>
                                        <p:tgtEl>
                                          <p:spTgt spid="5156"/>
                                        </p:tgtEl>
                                        <p:attrNameLst>
                                          <p:attrName>style.visibility</p:attrName>
                                        </p:attrNameLst>
                                      </p:cBhvr>
                                      <p:to>
                                        <p:strVal val="hidden"/>
                                      </p:to>
                                    </p:set>
                                  </p:childTnLst>
                                </p:cTn>
                              </p:par>
                              <p:par>
                                <p:cTn id="184" presetID="9" presetClass="exit" presetSubtype="0" fill="hold" grpId="1" nodeType="withEffect">
                                  <p:stCondLst>
                                    <p:cond delay="0"/>
                                  </p:stCondLst>
                                  <p:childTnLst>
                                    <p:animEffect transition="out" filter="dissolve">
                                      <p:cBhvr>
                                        <p:cTn id="185" dur="500"/>
                                        <p:tgtEl>
                                          <p:spTgt spid="5155"/>
                                        </p:tgtEl>
                                      </p:cBhvr>
                                    </p:animEffect>
                                    <p:set>
                                      <p:cBhvr>
                                        <p:cTn id="186" dur="1" fill="hold">
                                          <p:stCondLst>
                                            <p:cond delay="499"/>
                                          </p:stCondLst>
                                        </p:cTn>
                                        <p:tgtEl>
                                          <p:spTgt spid="51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8" grpId="0" animBg="1"/>
      <p:bldP spid="5199" grpId="0" animBg="1"/>
      <p:bldP spid="5200" grpId="0" animBg="1"/>
      <p:bldP spid="5195" grpId="0" animBg="1"/>
      <p:bldP spid="5196" grpId="0" animBg="1"/>
      <p:bldP spid="5197" grpId="0" animBg="1"/>
      <p:bldP spid="5193" grpId="0" animBg="1"/>
      <p:bldP spid="5194" grpId="0" animBg="1"/>
      <p:bldP spid="5190" grpId="0" animBg="1"/>
      <p:bldP spid="5190" grpId="1" animBg="1"/>
      <p:bldP spid="5191" grpId="0" animBg="1"/>
      <p:bldP spid="5191" grpId="1" animBg="1"/>
      <p:bldP spid="5192" grpId="0" animBg="1"/>
      <p:bldP spid="5192" grpId="1" animBg="1"/>
      <p:bldP spid="5188" grpId="0" animBg="1"/>
      <p:bldP spid="5189" grpId="0" animBg="1"/>
      <p:bldP spid="5124" grpId="0" animBg="1"/>
      <p:bldP spid="5125" grpId="0" animBg="1"/>
      <p:bldP spid="5126" grpId="0" animBg="1"/>
      <p:bldP spid="5128" grpId="0" animBg="1"/>
      <p:bldP spid="5128" grpId="1" animBg="1"/>
      <p:bldP spid="5132" grpId="0" animBg="1"/>
      <p:bldP spid="5132" grpId="1" animBg="1"/>
      <p:bldP spid="5133" grpId="0" animBg="1"/>
      <p:bldP spid="5137" grpId="0" animBg="1"/>
      <p:bldP spid="5137" grpId="1" animBg="1"/>
      <p:bldP spid="5138" grpId="0" animBg="1"/>
      <p:bldP spid="5139" grpId="0" animBg="1"/>
      <p:bldP spid="5140" grpId="0" animBg="1"/>
      <p:bldP spid="5141" grpId="0" animBg="1"/>
      <p:bldP spid="5153" grpId="0" animBg="1"/>
      <p:bldP spid="5153" grpId="1" animBg="1"/>
      <p:bldP spid="5154" grpId="0" animBg="1"/>
      <p:bldP spid="5154" grpId="1" animBg="1"/>
      <p:bldP spid="5155" grpId="0" animBg="1"/>
      <p:bldP spid="5155" grpId="1" animBg="1"/>
      <p:bldP spid="5156" grpId="0" animBg="1"/>
      <p:bldP spid="5156" grpId="1" animBg="1"/>
      <p:bldP spid="5157" grpId="0" animBg="1"/>
      <p:bldP spid="5157" grpId="1" animBg="1"/>
      <p:bldP spid="5136" grpId="0" animBg="1"/>
      <p:bldP spid="5136" grpId="1" animBg="1"/>
      <p:bldP spid="5159" grpId="0" animBg="1"/>
      <p:bldP spid="5160" grpId="0" animBg="1"/>
      <p:bldP spid="5164" grpId="0" animBg="1"/>
      <p:bldP spid="5165" grpId="0" animBg="1"/>
      <p:bldP spid="5166" grpId="0" animBg="1"/>
      <p:bldP spid="5146" grpId="0" animBg="1"/>
      <p:bldP spid="5168" grpId="0" animBg="1"/>
      <p:bldP spid="5169" grpId="0" animBg="1"/>
      <p:bldP spid="5170" grpId="0" animBg="1"/>
      <p:bldP spid="5147" grpId="0" animBg="1"/>
      <p:bldP spid="5181" grpId="0" animBg="1"/>
      <p:bldP spid="5185" grpId="1" animBg="1"/>
      <p:bldP spid="5186" grpId="0" animBg="1"/>
      <p:bldP spid="51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1" name="Freeform 53"/>
          <p:cNvSpPr>
            <a:spLocks/>
          </p:cNvSpPr>
          <p:nvPr/>
        </p:nvSpPr>
        <p:spPr bwMode="auto">
          <a:xfrm rot="-397950">
            <a:off x="3286125" y="1901825"/>
            <a:ext cx="104775" cy="136525"/>
          </a:xfrm>
          <a:custGeom>
            <a:avLst/>
            <a:gdLst>
              <a:gd name="T0" fmla="*/ 0 w 66"/>
              <a:gd name="T1" fmla="*/ 0 h 86"/>
              <a:gd name="T2" fmla="*/ 66 w 66"/>
              <a:gd name="T3" fmla="*/ 86 h 86"/>
            </a:gdLst>
            <a:ahLst/>
            <a:cxnLst>
              <a:cxn ang="0">
                <a:pos x="T0" y="T1"/>
              </a:cxn>
              <a:cxn ang="0">
                <a:pos x="T2" y="T3"/>
              </a:cxn>
            </a:cxnLst>
            <a:rect l="0" t="0" r="r" b="b"/>
            <a:pathLst>
              <a:path w="66" h="86">
                <a:moveTo>
                  <a:pt x="0" y="0"/>
                </a:moveTo>
                <a:cubicBezTo>
                  <a:pt x="11" y="14"/>
                  <a:pt x="52" y="68"/>
                  <a:pt x="66" y="86"/>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5" name="Freeform 47"/>
          <p:cNvSpPr>
            <a:spLocks/>
          </p:cNvSpPr>
          <p:nvPr/>
        </p:nvSpPr>
        <p:spPr bwMode="auto">
          <a:xfrm>
            <a:off x="3276600" y="1905000"/>
            <a:ext cx="273050" cy="288925"/>
          </a:xfrm>
          <a:custGeom>
            <a:avLst/>
            <a:gdLst>
              <a:gd name="T0" fmla="*/ 0 w 172"/>
              <a:gd name="T1" fmla="*/ 0 h 182"/>
              <a:gd name="T2" fmla="*/ 172 w 172"/>
              <a:gd name="T3" fmla="*/ 182 h 182"/>
            </a:gdLst>
            <a:ahLst/>
            <a:cxnLst>
              <a:cxn ang="0">
                <a:pos x="T0" y="T1"/>
              </a:cxn>
              <a:cxn ang="0">
                <a:pos x="T2" y="T3"/>
              </a:cxn>
            </a:cxnLst>
            <a:rect l="0" t="0" r="r" b="b"/>
            <a:pathLst>
              <a:path w="172" h="182">
                <a:moveTo>
                  <a:pt x="0" y="0"/>
                </a:moveTo>
                <a:cubicBezTo>
                  <a:pt x="29" y="30"/>
                  <a:pt x="143" y="152"/>
                  <a:pt x="172" y="182"/>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9" name="Line 71"/>
          <p:cNvSpPr>
            <a:spLocks noChangeShapeType="1"/>
          </p:cNvSpPr>
          <p:nvPr/>
        </p:nvSpPr>
        <p:spPr bwMode="auto">
          <a:xfrm flipH="1">
            <a:off x="54705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0" name="Line 72"/>
          <p:cNvSpPr>
            <a:spLocks noChangeShapeType="1"/>
          </p:cNvSpPr>
          <p:nvPr/>
        </p:nvSpPr>
        <p:spPr bwMode="auto">
          <a:xfrm flipH="1">
            <a:off x="56229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1" name="Line 73"/>
          <p:cNvSpPr>
            <a:spLocks noChangeShapeType="1"/>
          </p:cNvSpPr>
          <p:nvPr/>
        </p:nvSpPr>
        <p:spPr bwMode="auto">
          <a:xfrm flipH="1">
            <a:off x="57753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6" name="Line 68"/>
          <p:cNvSpPr>
            <a:spLocks noChangeShapeType="1"/>
          </p:cNvSpPr>
          <p:nvPr/>
        </p:nvSpPr>
        <p:spPr bwMode="auto">
          <a:xfrm flipH="1">
            <a:off x="54133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7" name="Line 69"/>
          <p:cNvSpPr>
            <a:spLocks noChangeShapeType="1"/>
          </p:cNvSpPr>
          <p:nvPr/>
        </p:nvSpPr>
        <p:spPr bwMode="auto">
          <a:xfrm flipH="1">
            <a:off x="55657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8" name="Line 70"/>
          <p:cNvSpPr>
            <a:spLocks noChangeShapeType="1"/>
          </p:cNvSpPr>
          <p:nvPr/>
        </p:nvSpPr>
        <p:spPr bwMode="auto">
          <a:xfrm flipH="1">
            <a:off x="57181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4" name="Line 66"/>
          <p:cNvSpPr>
            <a:spLocks noChangeShapeType="1"/>
          </p:cNvSpPr>
          <p:nvPr/>
        </p:nvSpPr>
        <p:spPr bwMode="auto">
          <a:xfrm flipH="1">
            <a:off x="6438900" y="165417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5" name="Line 67"/>
          <p:cNvSpPr>
            <a:spLocks noChangeShapeType="1"/>
          </p:cNvSpPr>
          <p:nvPr/>
        </p:nvSpPr>
        <p:spPr bwMode="auto">
          <a:xfrm flipH="1">
            <a:off x="6591300" y="165417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2" name="Line 64"/>
          <p:cNvSpPr>
            <a:spLocks noChangeShapeType="1"/>
          </p:cNvSpPr>
          <p:nvPr/>
        </p:nvSpPr>
        <p:spPr bwMode="auto">
          <a:xfrm flipH="1">
            <a:off x="597535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Line 65"/>
          <p:cNvSpPr>
            <a:spLocks noChangeShapeType="1"/>
          </p:cNvSpPr>
          <p:nvPr/>
        </p:nvSpPr>
        <p:spPr bwMode="auto">
          <a:xfrm flipH="1">
            <a:off x="615950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 name="Freeform 2"/>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 name="Freeform 3"/>
          <p:cNvSpPr>
            <a:spLocks/>
          </p:cNvSpPr>
          <p:nvPr/>
        </p:nvSpPr>
        <p:spPr bwMode="auto">
          <a:xfrm>
            <a:off x="4295775" y="2432050"/>
            <a:ext cx="285750" cy="1333500"/>
          </a:xfrm>
          <a:custGeom>
            <a:avLst/>
            <a:gdLst>
              <a:gd name="T0" fmla="*/ 0 w 180"/>
              <a:gd name="T1" fmla="*/ 0 h 840"/>
              <a:gd name="T2" fmla="*/ 116 w 180"/>
              <a:gd name="T3" fmla="*/ 202 h 840"/>
              <a:gd name="T4" fmla="*/ 156 w 180"/>
              <a:gd name="T5" fmla="*/ 318 h 840"/>
              <a:gd name="T6" fmla="*/ 168 w 180"/>
              <a:gd name="T7" fmla="*/ 538 h 840"/>
              <a:gd name="T8" fmla="*/ 86 w 180"/>
              <a:gd name="T9" fmla="*/ 840 h 840"/>
            </a:gdLst>
            <a:ahLst/>
            <a:cxnLst>
              <a:cxn ang="0">
                <a:pos x="T0" y="T1"/>
              </a:cxn>
              <a:cxn ang="0">
                <a:pos x="T2" y="T3"/>
              </a:cxn>
              <a:cxn ang="0">
                <a:pos x="T4" y="T5"/>
              </a:cxn>
              <a:cxn ang="0">
                <a:pos x="T6" y="T7"/>
              </a:cxn>
              <a:cxn ang="0">
                <a:pos x="T8" y="T9"/>
              </a:cxn>
            </a:cxnLst>
            <a:rect l="0" t="0" r="r" b="b"/>
            <a:pathLst>
              <a:path w="180" h="840">
                <a:moveTo>
                  <a:pt x="0" y="0"/>
                </a:moveTo>
                <a:cubicBezTo>
                  <a:pt x="19" y="34"/>
                  <a:pt x="90" y="149"/>
                  <a:pt x="116" y="202"/>
                </a:cubicBezTo>
                <a:cubicBezTo>
                  <a:pt x="142" y="255"/>
                  <a:pt x="147" y="262"/>
                  <a:pt x="156" y="318"/>
                </a:cubicBezTo>
                <a:cubicBezTo>
                  <a:pt x="165" y="374"/>
                  <a:pt x="180" y="451"/>
                  <a:pt x="168" y="538"/>
                </a:cubicBezTo>
                <a:cubicBezTo>
                  <a:pt x="156" y="625"/>
                  <a:pt x="103" y="777"/>
                  <a:pt x="86" y="84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6" name="AutoShape 8"/>
          <p:cNvSpPr>
            <a:spLocks noChangeArrowheads="1"/>
          </p:cNvSpPr>
          <p:nvPr/>
        </p:nvSpPr>
        <p:spPr bwMode="auto">
          <a:xfrm>
            <a:off x="2786063" y="1809750"/>
            <a:ext cx="2905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
        <p:nvSpPr>
          <p:cNvPr id="7178" name="AutoShape 10"/>
          <p:cNvSpPr>
            <a:spLocks noChangeArrowheads="1"/>
          </p:cNvSpPr>
          <p:nvPr/>
        </p:nvSpPr>
        <p:spPr bwMode="auto">
          <a:xfrm>
            <a:off x="3657600" y="2438400"/>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7180" name="AutoShape 12"/>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7181" name="AutoShape 13"/>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7183" name="AutoShape 15"/>
          <p:cNvSpPr>
            <a:spLocks noChangeArrowheads="1"/>
          </p:cNvSpPr>
          <p:nvPr/>
        </p:nvSpPr>
        <p:spPr bwMode="auto">
          <a:xfrm>
            <a:off x="6000750" y="1752600"/>
            <a:ext cx="9763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Mansfield XII</a:t>
            </a:r>
          </a:p>
        </p:txBody>
      </p:sp>
      <p:sp>
        <p:nvSpPr>
          <p:cNvPr id="7184" name="AutoShape 16"/>
          <p:cNvSpPr>
            <a:spLocks noChangeArrowheads="1"/>
          </p:cNvSpPr>
          <p:nvPr/>
        </p:nvSpPr>
        <p:spPr bwMode="auto">
          <a:xfrm>
            <a:off x="5181600" y="23622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Sumner II</a:t>
            </a:r>
          </a:p>
        </p:txBody>
      </p:sp>
      <p:sp>
        <p:nvSpPr>
          <p:cNvPr id="7185" name="AutoShape 17"/>
          <p:cNvSpPr>
            <a:spLocks noChangeArrowheads="1"/>
          </p:cNvSpPr>
          <p:nvPr/>
        </p:nvSpPr>
        <p:spPr bwMode="auto">
          <a:xfrm>
            <a:off x="5715000" y="28956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Porter V</a:t>
            </a:r>
          </a:p>
        </p:txBody>
      </p:sp>
      <p:sp>
        <p:nvSpPr>
          <p:cNvPr id="7186" name="AutoShape 18"/>
          <p:cNvSpPr>
            <a:spLocks noChangeArrowheads="1"/>
          </p:cNvSpPr>
          <p:nvPr/>
        </p:nvSpPr>
        <p:spPr bwMode="auto">
          <a:xfrm>
            <a:off x="5181600" y="4029075"/>
            <a:ext cx="838200"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Burnside IX</a:t>
            </a:r>
          </a:p>
        </p:txBody>
      </p:sp>
      <p:sp>
        <p:nvSpPr>
          <p:cNvPr id="7187" name="Freeform 19"/>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AutoShape 20"/>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7190" name="Line 22"/>
          <p:cNvSpPr>
            <a:spLocks noChangeShapeType="1"/>
          </p:cNvSpPr>
          <p:nvPr/>
        </p:nvSpPr>
        <p:spPr bwMode="auto">
          <a:xfrm>
            <a:off x="4197350" y="2197100"/>
            <a:ext cx="311150" cy="8255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AutoShape 25"/>
          <p:cNvSpPr>
            <a:spLocks noChangeArrowheads="1"/>
          </p:cNvSpPr>
          <p:nvPr/>
        </p:nvSpPr>
        <p:spPr bwMode="auto">
          <a:xfrm>
            <a:off x="3489325" y="18097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Line 27"/>
          <p:cNvSpPr>
            <a:spLocks noChangeShapeType="1"/>
          </p:cNvSpPr>
          <p:nvPr/>
        </p:nvSpPr>
        <p:spPr bwMode="auto">
          <a:xfrm>
            <a:off x="3505200" y="1252538"/>
            <a:ext cx="533400" cy="22860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6" name="AutoShape 28"/>
          <p:cNvSpPr>
            <a:spLocks noChangeArrowheads="1"/>
          </p:cNvSpPr>
          <p:nvPr/>
        </p:nvSpPr>
        <p:spPr bwMode="auto">
          <a:xfrm>
            <a:off x="3405188" y="919163"/>
            <a:ext cx="823912"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Hooker I</a:t>
            </a:r>
          </a:p>
        </p:txBody>
      </p:sp>
      <p:sp>
        <p:nvSpPr>
          <p:cNvPr id="7197" name="Freeform 29"/>
          <p:cNvSpPr>
            <a:spLocks/>
          </p:cNvSpPr>
          <p:nvPr/>
        </p:nvSpPr>
        <p:spPr bwMode="auto">
          <a:xfrm>
            <a:off x="4432300" y="3095625"/>
            <a:ext cx="152400" cy="665163"/>
          </a:xfrm>
          <a:custGeom>
            <a:avLst/>
            <a:gdLst>
              <a:gd name="T0" fmla="*/ 85 w 96"/>
              <a:gd name="T1" fmla="*/ 0 h 419"/>
              <a:gd name="T2" fmla="*/ 82 w 96"/>
              <a:gd name="T3" fmla="*/ 117 h 419"/>
              <a:gd name="T4" fmla="*/ 0 w 96"/>
              <a:gd name="T5" fmla="*/ 419 h 419"/>
            </a:gdLst>
            <a:ahLst/>
            <a:cxnLst>
              <a:cxn ang="0">
                <a:pos x="T0" y="T1"/>
              </a:cxn>
              <a:cxn ang="0">
                <a:pos x="T2" y="T3"/>
              </a:cxn>
              <a:cxn ang="0">
                <a:pos x="T4" y="T5"/>
              </a:cxn>
            </a:cxnLst>
            <a:rect l="0" t="0" r="r" b="b"/>
            <a:pathLst>
              <a:path w="96" h="419">
                <a:moveTo>
                  <a:pt x="85" y="0"/>
                </a:moveTo>
                <a:cubicBezTo>
                  <a:pt x="85" y="19"/>
                  <a:pt x="96" y="47"/>
                  <a:pt x="82" y="117"/>
                </a:cubicBezTo>
                <a:cubicBezTo>
                  <a:pt x="68" y="187"/>
                  <a:pt x="17" y="356"/>
                  <a:pt x="0" y="419"/>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9" name="Line 31"/>
          <p:cNvSpPr>
            <a:spLocks noChangeShapeType="1"/>
          </p:cNvSpPr>
          <p:nvPr/>
        </p:nvSpPr>
        <p:spPr bwMode="auto">
          <a:xfrm>
            <a:off x="3692525"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0" name="Line 32"/>
          <p:cNvSpPr>
            <a:spLocks noChangeShapeType="1"/>
          </p:cNvSpPr>
          <p:nvPr/>
        </p:nvSpPr>
        <p:spPr bwMode="auto">
          <a:xfrm>
            <a:off x="3519488"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1" name="Line 33"/>
          <p:cNvSpPr>
            <a:spLocks noChangeShapeType="1"/>
          </p:cNvSpPr>
          <p:nvPr/>
        </p:nvSpPr>
        <p:spPr bwMode="auto">
          <a:xfrm>
            <a:off x="3346450"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2" name="AutoShape 34"/>
          <p:cNvSpPr>
            <a:spLocks noChangeArrowheads="1"/>
          </p:cNvSpPr>
          <p:nvPr/>
        </p:nvSpPr>
        <p:spPr bwMode="auto">
          <a:xfrm>
            <a:off x="3248025" y="3133725"/>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Anderson</a:t>
            </a:r>
          </a:p>
        </p:txBody>
      </p:sp>
      <p:sp>
        <p:nvSpPr>
          <p:cNvPr id="7203" name="Line 35"/>
          <p:cNvSpPr>
            <a:spLocks noChangeShapeType="1"/>
          </p:cNvSpPr>
          <p:nvPr/>
        </p:nvSpPr>
        <p:spPr bwMode="auto">
          <a:xfrm>
            <a:off x="3124200"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4" name="Line 36"/>
          <p:cNvSpPr>
            <a:spLocks noChangeShapeType="1"/>
          </p:cNvSpPr>
          <p:nvPr/>
        </p:nvSpPr>
        <p:spPr bwMode="auto">
          <a:xfrm>
            <a:off x="2951163"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5" name="Line 37"/>
          <p:cNvSpPr>
            <a:spLocks noChangeShapeType="1"/>
          </p:cNvSpPr>
          <p:nvPr/>
        </p:nvSpPr>
        <p:spPr bwMode="auto">
          <a:xfrm>
            <a:off x="2778125"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AutoShape 38"/>
          <p:cNvSpPr>
            <a:spLocks noChangeArrowheads="1"/>
          </p:cNvSpPr>
          <p:nvPr/>
        </p:nvSpPr>
        <p:spPr bwMode="auto">
          <a:xfrm>
            <a:off x="2743200" y="3733800"/>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
        <p:nvSpPr>
          <p:cNvPr id="7207" name="Line 39"/>
          <p:cNvSpPr>
            <a:spLocks noChangeShapeType="1"/>
          </p:cNvSpPr>
          <p:nvPr/>
        </p:nvSpPr>
        <p:spPr bwMode="auto">
          <a:xfrm>
            <a:off x="3575050"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8" name="Line 40"/>
          <p:cNvSpPr>
            <a:spLocks noChangeShapeType="1"/>
          </p:cNvSpPr>
          <p:nvPr/>
        </p:nvSpPr>
        <p:spPr bwMode="auto">
          <a:xfrm>
            <a:off x="3402013"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9" name="Line 41"/>
          <p:cNvSpPr>
            <a:spLocks noChangeShapeType="1"/>
          </p:cNvSpPr>
          <p:nvPr/>
        </p:nvSpPr>
        <p:spPr bwMode="auto">
          <a:xfrm>
            <a:off x="3228975"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0" name="AutoShape 42"/>
          <p:cNvSpPr>
            <a:spLocks noChangeArrowheads="1"/>
          </p:cNvSpPr>
          <p:nvPr/>
        </p:nvSpPr>
        <p:spPr bwMode="auto">
          <a:xfrm>
            <a:off x="3124200" y="44196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7211" name="Line 43"/>
          <p:cNvSpPr>
            <a:spLocks noChangeShapeType="1"/>
          </p:cNvSpPr>
          <p:nvPr/>
        </p:nvSpPr>
        <p:spPr bwMode="auto">
          <a:xfrm>
            <a:off x="4260850" y="41846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2" name="AutoShape 44"/>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7214" name="Freeform 46"/>
          <p:cNvSpPr>
            <a:spLocks/>
          </p:cNvSpPr>
          <p:nvPr/>
        </p:nvSpPr>
        <p:spPr bwMode="auto">
          <a:xfrm rot="1015650">
            <a:off x="3600450" y="2257425"/>
            <a:ext cx="422275" cy="76200"/>
          </a:xfrm>
          <a:custGeom>
            <a:avLst/>
            <a:gdLst>
              <a:gd name="T0" fmla="*/ 0 w 266"/>
              <a:gd name="T1" fmla="*/ 0 h 48"/>
              <a:gd name="T2" fmla="*/ 266 w 266"/>
              <a:gd name="T3" fmla="*/ 48 h 48"/>
            </a:gdLst>
            <a:ahLst/>
            <a:cxnLst>
              <a:cxn ang="0">
                <a:pos x="T0" y="T1"/>
              </a:cxn>
              <a:cxn ang="0">
                <a:pos x="T2" y="T3"/>
              </a:cxn>
            </a:cxnLst>
            <a:rect l="0" t="0" r="r" b="b"/>
            <a:pathLst>
              <a:path w="266" h="48">
                <a:moveTo>
                  <a:pt x="0" y="0"/>
                </a:moveTo>
                <a:lnTo>
                  <a:pt x="266" y="48"/>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6" name="Line 48"/>
          <p:cNvSpPr>
            <a:spLocks noChangeShapeType="1"/>
          </p:cNvSpPr>
          <p:nvPr/>
        </p:nvSpPr>
        <p:spPr bwMode="auto">
          <a:xfrm>
            <a:off x="3702050" y="1755775"/>
            <a:ext cx="152400" cy="187325"/>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7" name="Freeform 49"/>
          <p:cNvSpPr>
            <a:spLocks/>
          </p:cNvSpPr>
          <p:nvPr/>
        </p:nvSpPr>
        <p:spPr bwMode="auto">
          <a:xfrm>
            <a:off x="4117975" y="2374900"/>
            <a:ext cx="422275" cy="76200"/>
          </a:xfrm>
          <a:custGeom>
            <a:avLst/>
            <a:gdLst>
              <a:gd name="T0" fmla="*/ 0 w 266"/>
              <a:gd name="T1" fmla="*/ 0 h 48"/>
              <a:gd name="T2" fmla="*/ 266 w 266"/>
              <a:gd name="T3" fmla="*/ 48 h 48"/>
            </a:gdLst>
            <a:ahLst/>
            <a:cxnLst>
              <a:cxn ang="0">
                <a:pos x="T0" y="T1"/>
              </a:cxn>
              <a:cxn ang="0">
                <a:pos x="T2" y="T3"/>
              </a:cxn>
            </a:cxnLst>
            <a:rect l="0" t="0" r="r" b="b"/>
            <a:pathLst>
              <a:path w="266" h="48">
                <a:moveTo>
                  <a:pt x="0" y="0"/>
                </a:moveTo>
                <a:lnTo>
                  <a:pt x="266" y="48"/>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18" name="Freeform 50"/>
          <p:cNvSpPr>
            <a:spLocks/>
          </p:cNvSpPr>
          <p:nvPr/>
        </p:nvSpPr>
        <p:spPr bwMode="auto">
          <a:xfrm>
            <a:off x="4140200" y="1379538"/>
            <a:ext cx="1747838" cy="538162"/>
          </a:xfrm>
          <a:custGeom>
            <a:avLst/>
            <a:gdLst>
              <a:gd name="T0" fmla="*/ 1101 w 1101"/>
              <a:gd name="T1" fmla="*/ 246 h 339"/>
              <a:gd name="T2" fmla="*/ 342 w 1101"/>
              <a:gd name="T3" fmla="*/ 15 h 339"/>
              <a:gd name="T4" fmla="*/ 0 w 1101"/>
              <a:gd name="T5" fmla="*/ 339 h 339"/>
            </a:gdLst>
            <a:ahLst/>
            <a:cxnLst>
              <a:cxn ang="0">
                <a:pos x="T0" y="T1"/>
              </a:cxn>
              <a:cxn ang="0">
                <a:pos x="T2" y="T3"/>
              </a:cxn>
              <a:cxn ang="0">
                <a:pos x="T4" y="T5"/>
              </a:cxn>
            </a:cxnLst>
            <a:rect l="0" t="0" r="r" b="b"/>
            <a:pathLst>
              <a:path w="1101" h="339">
                <a:moveTo>
                  <a:pt x="1101" y="246"/>
                </a:moveTo>
                <a:cubicBezTo>
                  <a:pt x="975" y="208"/>
                  <a:pt x="525" y="0"/>
                  <a:pt x="342" y="15"/>
                </a:cubicBezTo>
                <a:cubicBezTo>
                  <a:pt x="159" y="30"/>
                  <a:pt x="71" y="272"/>
                  <a:pt x="0" y="339"/>
                </a:cubicBezTo>
              </a:path>
            </a:pathLst>
          </a:custGeom>
          <a:noFill/>
          <a:ln w="1270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4" name="AutoShape 26"/>
          <p:cNvSpPr>
            <a:spLocks noChangeArrowheads="1"/>
          </p:cNvSpPr>
          <p:nvPr/>
        </p:nvSpPr>
        <p:spPr bwMode="auto">
          <a:xfrm>
            <a:off x="4203700" y="2200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Freeform 51"/>
          <p:cNvSpPr>
            <a:spLocks/>
          </p:cNvSpPr>
          <p:nvPr/>
        </p:nvSpPr>
        <p:spPr bwMode="auto">
          <a:xfrm>
            <a:off x="4035425" y="2730500"/>
            <a:ext cx="188913" cy="31750"/>
          </a:xfrm>
          <a:custGeom>
            <a:avLst/>
            <a:gdLst>
              <a:gd name="T0" fmla="*/ 0 w 119"/>
              <a:gd name="T1" fmla="*/ 0 h 20"/>
              <a:gd name="T2" fmla="*/ 119 w 119"/>
              <a:gd name="T3" fmla="*/ 20 h 20"/>
            </a:gdLst>
            <a:ahLst/>
            <a:cxnLst>
              <a:cxn ang="0">
                <a:pos x="T0" y="T1"/>
              </a:cxn>
              <a:cxn ang="0">
                <a:pos x="T2" y="T3"/>
              </a:cxn>
            </a:cxnLst>
            <a:rect l="0" t="0" r="r" b="b"/>
            <a:pathLst>
              <a:path w="119" h="20">
                <a:moveTo>
                  <a:pt x="0" y="0"/>
                </a:moveTo>
                <a:lnTo>
                  <a:pt x="119" y="20"/>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0" name="Freeform 52"/>
          <p:cNvSpPr>
            <a:spLocks/>
          </p:cNvSpPr>
          <p:nvPr/>
        </p:nvSpPr>
        <p:spPr bwMode="auto">
          <a:xfrm>
            <a:off x="3508375" y="2562225"/>
            <a:ext cx="203200" cy="104775"/>
          </a:xfrm>
          <a:custGeom>
            <a:avLst/>
            <a:gdLst>
              <a:gd name="T0" fmla="*/ 0 w 128"/>
              <a:gd name="T1" fmla="*/ 0 h 66"/>
              <a:gd name="T2" fmla="*/ 128 w 128"/>
              <a:gd name="T3" fmla="*/ 66 h 66"/>
            </a:gdLst>
            <a:ahLst/>
            <a:cxnLst>
              <a:cxn ang="0">
                <a:pos x="T0" y="T1"/>
              </a:cxn>
              <a:cxn ang="0">
                <a:pos x="T2" y="T3"/>
              </a:cxn>
            </a:cxnLst>
            <a:rect l="0" t="0" r="r" b="b"/>
            <a:pathLst>
              <a:path w="128" h="66">
                <a:moveTo>
                  <a:pt x="0" y="0"/>
                </a:moveTo>
                <a:lnTo>
                  <a:pt x="128" y="66"/>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2" name="Line 54"/>
          <p:cNvSpPr>
            <a:spLocks noChangeShapeType="1"/>
          </p:cNvSpPr>
          <p:nvPr/>
        </p:nvSpPr>
        <p:spPr bwMode="auto">
          <a:xfrm>
            <a:off x="3870325" y="1470025"/>
            <a:ext cx="152400" cy="187325"/>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23" name="AutoShape 55"/>
          <p:cNvSpPr>
            <a:spLocks noChangeArrowheads="1"/>
          </p:cNvSpPr>
          <p:nvPr/>
        </p:nvSpPr>
        <p:spPr bwMode="auto">
          <a:xfrm>
            <a:off x="3403600" y="2670175"/>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7224" name="AutoShape 56"/>
          <p:cNvSpPr>
            <a:spLocks noChangeArrowheads="1"/>
          </p:cNvSpPr>
          <p:nvPr/>
        </p:nvSpPr>
        <p:spPr bwMode="auto">
          <a:xfrm>
            <a:off x="4025900" y="1209675"/>
            <a:ext cx="9763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Williams XII</a:t>
            </a:r>
          </a:p>
        </p:txBody>
      </p:sp>
      <p:sp>
        <p:nvSpPr>
          <p:cNvPr id="7225" name="AutoShape 57"/>
          <p:cNvSpPr>
            <a:spLocks noChangeArrowheads="1"/>
          </p:cNvSpPr>
          <p:nvPr/>
        </p:nvSpPr>
        <p:spPr bwMode="auto">
          <a:xfrm>
            <a:off x="2962275" y="2024063"/>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7229" name="AutoShape 61"/>
          <p:cNvSpPr>
            <a:spLocks noChangeArrowheads="1"/>
          </p:cNvSpPr>
          <p:nvPr/>
        </p:nvSpPr>
        <p:spPr bwMode="auto">
          <a:xfrm>
            <a:off x="7115175" y="1685925"/>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7230" name="AutoShape 62"/>
          <p:cNvSpPr>
            <a:spLocks noChangeArrowheads="1"/>
          </p:cNvSpPr>
          <p:nvPr/>
        </p:nvSpPr>
        <p:spPr bwMode="auto">
          <a:xfrm>
            <a:off x="7115175" y="3886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7231" name="AutoShape 63"/>
          <p:cNvSpPr>
            <a:spLocks noChangeArrowheads="1"/>
          </p:cNvSpPr>
          <p:nvPr/>
        </p:nvSpPr>
        <p:spPr bwMode="auto">
          <a:xfrm>
            <a:off x="7115175" y="28956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
        <p:nvSpPr>
          <p:cNvPr id="7242" name="Line 74"/>
          <p:cNvSpPr>
            <a:spLocks noChangeShapeType="1"/>
          </p:cNvSpPr>
          <p:nvPr/>
        </p:nvSpPr>
        <p:spPr bwMode="auto">
          <a:xfrm>
            <a:off x="4197350" y="2197100"/>
            <a:ext cx="311150" cy="8255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grpId="0" nodeType="withEffect">
                                  <p:stCondLst>
                                    <p:cond delay="0"/>
                                  </p:stCondLst>
                                  <p:childTnLst>
                                    <p:animEffect transition="out" filter="dissolve">
                                      <p:cBhvr>
                                        <p:cTn id="6" dur="2000"/>
                                        <p:tgtEl>
                                          <p:spTgt spid="7171"/>
                                        </p:tgtEl>
                                      </p:cBhvr>
                                    </p:animEffect>
                                    <p:set>
                                      <p:cBhvr>
                                        <p:cTn id="7" dur="1" fill="hold">
                                          <p:stCondLst>
                                            <p:cond delay="1999"/>
                                          </p:stCondLst>
                                        </p:cTn>
                                        <p:tgtEl>
                                          <p:spTgt spid="7171"/>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7217"/>
                                        </p:tgtEl>
                                        <p:attrNameLst>
                                          <p:attrName>style.visibility</p:attrName>
                                        </p:attrNameLst>
                                      </p:cBhvr>
                                      <p:to>
                                        <p:strVal val="visible"/>
                                      </p:to>
                                    </p:set>
                                    <p:animEffect transition="in" filter="dissolve">
                                      <p:cBhvr>
                                        <p:cTn id="10" dur="2000"/>
                                        <p:tgtEl>
                                          <p:spTgt spid="72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7218"/>
                                        </p:tgtEl>
                                        <p:attrNameLst>
                                          <p:attrName>style.visibility</p:attrName>
                                        </p:attrNameLst>
                                      </p:cBhvr>
                                      <p:to>
                                        <p:strVal val="visible"/>
                                      </p:to>
                                    </p:set>
                                    <p:animEffect transition="in" filter="wipe(right)">
                                      <p:cBhvr>
                                        <p:cTn id="15" dur="2000"/>
                                        <p:tgtEl>
                                          <p:spTgt spid="7218"/>
                                        </p:tgtEl>
                                      </p:cBhvr>
                                    </p:animEffect>
                                  </p:childTnLst>
                                </p:cTn>
                              </p:par>
                              <p:par>
                                <p:cTn id="16" presetID="9" presetClass="exit" presetSubtype="0" fill="hold" grpId="0" nodeType="withEffect">
                                  <p:stCondLst>
                                    <p:cond delay="0"/>
                                  </p:stCondLst>
                                  <p:childTnLst>
                                    <p:animEffect transition="out" filter="dissolve">
                                      <p:cBhvr>
                                        <p:cTn id="17" dur="2000"/>
                                        <p:tgtEl>
                                          <p:spTgt spid="7234"/>
                                        </p:tgtEl>
                                      </p:cBhvr>
                                    </p:animEffect>
                                    <p:set>
                                      <p:cBhvr>
                                        <p:cTn id="18" dur="1" fill="hold">
                                          <p:stCondLst>
                                            <p:cond delay="1999"/>
                                          </p:stCondLst>
                                        </p:cTn>
                                        <p:tgtEl>
                                          <p:spTgt spid="7234"/>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2000"/>
                                        <p:tgtEl>
                                          <p:spTgt spid="7235"/>
                                        </p:tgtEl>
                                      </p:cBhvr>
                                    </p:animEffect>
                                    <p:set>
                                      <p:cBhvr>
                                        <p:cTn id="21" dur="1" fill="hold">
                                          <p:stCondLst>
                                            <p:cond delay="1999"/>
                                          </p:stCondLst>
                                        </p:cTn>
                                        <p:tgtEl>
                                          <p:spTgt spid="7235"/>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7183"/>
                                        </p:tgtEl>
                                      </p:cBhvr>
                                    </p:animEffect>
                                    <p:set>
                                      <p:cBhvr>
                                        <p:cTn id="24" dur="1" fill="hold">
                                          <p:stCondLst>
                                            <p:cond delay="499"/>
                                          </p:stCondLst>
                                        </p:cTn>
                                        <p:tgtEl>
                                          <p:spTgt spid="7183"/>
                                        </p:tgtEl>
                                        <p:attrNameLst>
                                          <p:attrName>style.visibility</p:attrName>
                                        </p:attrNameLst>
                                      </p:cBhvr>
                                      <p:to>
                                        <p:strVal val="hidden"/>
                                      </p:to>
                                    </p:set>
                                  </p:childTnLst>
                                </p:cTn>
                              </p:par>
                            </p:childTnLst>
                          </p:cTn>
                        </p:par>
                        <p:par>
                          <p:cTn id="25" fill="hold" nodeType="afterGroup">
                            <p:stCondLst>
                              <p:cond delay="2000"/>
                            </p:stCondLst>
                            <p:childTnLst>
                              <p:par>
                                <p:cTn id="26" presetID="22" presetClass="exit" presetSubtype="2" fill="hold" grpId="1" nodeType="afterEffect">
                                  <p:stCondLst>
                                    <p:cond delay="0"/>
                                  </p:stCondLst>
                                  <p:childTnLst>
                                    <p:animEffect transition="out" filter="wipe(right)">
                                      <p:cBhvr>
                                        <p:cTn id="27" dur="2000"/>
                                        <p:tgtEl>
                                          <p:spTgt spid="7218"/>
                                        </p:tgtEl>
                                      </p:cBhvr>
                                    </p:animEffect>
                                    <p:set>
                                      <p:cBhvr>
                                        <p:cTn id="28" dur="1" fill="hold">
                                          <p:stCondLst>
                                            <p:cond delay="1999"/>
                                          </p:stCondLst>
                                        </p:cTn>
                                        <p:tgtEl>
                                          <p:spTgt spid="7218"/>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7190"/>
                                        </p:tgtEl>
                                        <p:attrNameLst>
                                          <p:attrName>style.visibility</p:attrName>
                                        </p:attrNameLst>
                                      </p:cBhvr>
                                      <p:to>
                                        <p:strVal val="visible"/>
                                      </p:to>
                                    </p:set>
                                    <p:animEffect transition="in" filter="dissolve">
                                      <p:cBhvr>
                                        <p:cTn id="31" dur="2000"/>
                                        <p:tgtEl>
                                          <p:spTgt spid="719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216"/>
                                        </p:tgtEl>
                                        <p:attrNameLst>
                                          <p:attrName>style.visibility</p:attrName>
                                        </p:attrNameLst>
                                      </p:cBhvr>
                                      <p:to>
                                        <p:strVal val="visible"/>
                                      </p:to>
                                    </p:set>
                                    <p:animEffect transition="in" filter="dissolve">
                                      <p:cBhvr>
                                        <p:cTn id="34" dur="2000"/>
                                        <p:tgtEl>
                                          <p:spTgt spid="7216"/>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7224"/>
                                        </p:tgtEl>
                                        <p:attrNameLst>
                                          <p:attrName>style.visibility</p:attrName>
                                        </p:attrNameLst>
                                      </p:cBhvr>
                                      <p:to>
                                        <p:strVal val="visible"/>
                                      </p:to>
                                    </p:set>
                                    <p:animEffect transition="in" filter="dissolve">
                                      <p:cBhvr>
                                        <p:cTn id="37" dur="500"/>
                                        <p:tgtEl>
                                          <p:spTgt spid="72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19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explode.wav"/>
                                        </p:tgtEl>
                                      </p:cMediaNode>
                                    </p:audio>
                                  </p:subTnLst>
                                </p:cTn>
                              </p:par>
                              <p:par>
                                <p:cTn id="42" presetID="1" presetClass="entr" presetSubtype="0" fill="hold" grpId="0" nodeType="withEffect">
                                  <p:stCondLst>
                                    <p:cond delay="0"/>
                                  </p:stCondLst>
                                  <p:childTnLst>
                                    <p:set>
                                      <p:cBhvr>
                                        <p:cTn id="43" dur="1" fill="hold">
                                          <p:stCondLst>
                                            <p:cond delay="0"/>
                                          </p:stCondLst>
                                        </p:cTn>
                                        <p:tgtEl>
                                          <p:spTgt spid="7193"/>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explode.wav"/>
                                        </p:tgtEl>
                                      </p:cMediaNode>
                                    </p:audio>
                                  </p:subTnLst>
                                </p:cTn>
                              </p:par>
                              <p:par>
                                <p:cTn id="44" presetID="3" presetClass="exit" presetSubtype="10" fill="hold" grpId="1" nodeType="withEffect">
                                  <p:stCondLst>
                                    <p:cond delay="0"/>
                                  </p:stCondLst>
                                  <p:childTnLst>
                                    <p:animEffect transition="out" filter="blinds(horizontal)">
                                      <p:cBhvr>
                                        <p:cTn id="45" dur="500"/>
                                        <p:tgtEl>
                                          <p:spTgt spid="7194"/>
                                        </p:tgtEl>
                                      </p:cBhvr>
                                    </p:animEffect>
                                    <p:set>
                                      <p:cBhvr>
                                        <p:cTn id="46" dur="1" fill="hold">
                                          <p:stCondLst>
                                            <p:cond delay="499"/>
                                          </p:stCondLst>
                                        </p:cTn>
                                        <p:tgtEl>
                                          <p:spTgt spid="7194"/>
                                        </p:tgtEl>
                                        <p:attrNameLst>
                                          <p:attrName>style.visibility</p:attrName>
                                        </p:attrNameLst>
                                      </p:cBhvr>
                                      <p:to>
                                        <p:strVal val="hidden"/>
                                      </p:to>
                                    </p:set>
                                  </p:childTnLst>
                                </p:cTn>
                              </p:par>
                              <p:par>
                                <p:cTn id="47" presetID="3" presetClass="exit" presetSubtype="10" fill="hold" grpId="1" nodeType="withEffect">
                                  <p:stCondLst>
                                    <p:cond delay="0"/>
                                  </p:stCondLst>
                                  <p:childTnLst>
                                    <p:animEffect transition="out" filter="blinds(horizontal)">
                                      <p:cBhvr>
                                        <p:cTn id="48" dur="500"/>
                                        <p:tgtEl>
                                          <p:spTgt spid="7193"/>
                                        </p:tgtEl>
                                      </p:cBhvr>
                                    </p:animEffect>
                                    <p:set>
                                      <p:cBhvr>
                                        <p:cTn id="49" dur="1" fill="hold">
                                          <p:stCondLst>
                                            <p:cond delay="499"/>
                                          </p:stCondLst>
                                        </p:cTn>
                                        <p:tgtEl>
                                          <p:spTgt spid="7193"/>
                                        </p:tgtEl>
                                        <p:attrNameLst>
                                          <p:attrName>style.visibility</p:attrName>
                                        </p:attrNameLst>
                                      </p:cBhvr>
                                      <p:to>
                                        <p:strVal val="hidden"/>
                                      </p:to>
                                    </p:set>
                                  </p:childTnLst>
                                </p:cTn>
                              </p:par>
                            </p:childTnLst>
                          </p:cTn>
                        </p:par>
                        <p:par>
                          <p:cTn id="50" fill="hold" nodeType="afterGroup">
                            <p:stCondLst>
                              <p:cond delay="500"/>
                            </p:stCondLst>
                            <p:childTnLst>
                              <p:par>
                                <p:cTn id="51" presetID="9" presetClass="exit" presetSubtype="0" fill="hold" grpId="0" nodeType="afterEffect">
                                  <p:stCondLst>
                                    <p:cond delay="0"/>
                                  </p:stCondLst>
                                  <p:childTnLst>
                                    <p:animEffect transition="out" filter="dissolve">
                                      <p:cBhvr>
                                        <p:cTn id="52" dur="2000"/>
                                        <p:tgtEl>
                                          <p:spTgt spid="7215"/>
                                        </p:tgtEl>
                                      </p:cBhvr>
                                    </p:animEffect>
                                    <p:set>
                                      <p:cBhvr>
                                        <p:cTn id="53" dur="1" fill="hold">
                                          <p:stCondLst>
                                            <p:cond delay="1999"/>
                                          </p:stCondLst>
                                        </p:cTn>
                                        <p:tgtEl>
                                          <p:spTgt spid="7215"/>
                                        </p:tgtEl>
                                        <p:attrNameLst>
                                          <p:attrName>style.visibility</p:attrName>
                                        </p:attrNameLst>
                                      </p:cBhvr>
                                      <p:to>
                                        <p:strVal val="hidden"/>
                                      </p:to>
                                    </p:set>
                                  </p:childTnLst>
                                </p:cTn>
                              </p:par>
                              <p:par>
                                <p:cTn id="54" presetID="9" presetClass="exit" presetSubtype="0" fill="hold" grpId="0" nodeType="withEffect">
                                  <p:stCondLst>
                                    <p:cond delay="0"/>
                                  </p:stCondLst>
                                  <p:childTnLst>
                                    <p:animEffect transition="out" filter="dissolve">
                                      <p:cBhvr>
                                        <p:cTn id="55" dur="2000"/>
                                        <p:tgtEl>
                                          <p:spTgt spid="7214"/>
                                        </p:tgtEl>
                                      </p:cBhvr>
                                    </p:animEffect>
                                    <p:set>
                                      <p:cBhvr>
                                        <p:cTn id="56" dur="1" fill="hold">
                                          <p:stCondLst>
                                            <p:cond delay="1999"/>
                                          </p:stCondLst>
                                        </p:cTn>
                                        <p:tgtEl>
                                          <p:spTgt spid="7214"/>
                                        </p:tgtEl>
                                        <p:attrNameLst>
                                          <p:attrName>style.visibility</p:attrName>
                                        </p:attrNameLst>
                                      </p:cBhvr>
                                      <p:to>
                                        <p:strVal val="hidden"/>
                                      </p:to>
                                    </p:set>
                                  </p:childTnLst>
                                </p:cTn>
                              </p:par>
                              <p:par>
                                <p:cTn id="57" presetID="9" presetClass="exit" presetSubtype="0" fill="hold" grpId="0" nodeType="withEffect">
                                  <p:stCondLst>
                                    <p:cond delay="0"/>
                                  </p:stCondLst>
                                  <p:childTnLst>
                                    <p:animEffect transition="out" filter="dissolve">
                                      <p:cBhvr>
                                        <p:cTn id="58" dur="2000"/>
                                        <p:tgtEl>
                                          <p:spTgt spid="7178"/>
                                        </p:tgtEl>
                                      </p:cBhvr>
                                    </p:animEffect>
                                    <p:set>
                                      <p:cBhvr>
                                        <p:cTn id="59" dur="1" fill="hold">
                                          <p:stCondLst>
                                            <p:cond delay="1999"/>
                                          </p:stCondLst>
                                        </p:cTn>
                                        <p:tgtEl>
                                          <p:spTgt spid="7178"/>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2000"/>
                                        <p:tgtEl>
                                          <p:spTgt spid="7216"/>
                                        </p:tgtEl>
                                      </p:cBhvr>
                                    </p:animEffect>
                                    <p:set>
                                      <p:cBhvr>
                                        <p:cTn id="62" dur="1" fill="hold">
                                          <p:stCondLst>
                                            <p:cond delay="1999"/>
                                          </p:stCondLst>
                                        </p:cTn>
                                        <p:tgtEl>
                                          <p:spTgt spid="7216"/>
                                        </p:tgtEl>
                                        <p:attrNameLst>
                                          <p:attrName>style.visibility</p:attrName>
                                        </p:attrNameLst>
                                      </p:cBhvr>
                                      <p:to>
                                        <p:strVal val="hidden"/>
                                      </p:to>
                                    </p:set>
                                  </p:childTnLst>
                                </p:cTn>
                              </p:par>
                              <p:par>
                                <p:cTn id="63" presetID="9" presetClass="exit" presetSubtype="0" fill="hold" grpId="1" nodeType="withEffect">
                                  <p:stCondLst>
                                    <p:cond delay="0"/>
                                  </p:stCondLst>
                                  <p:childTnLst>
                                    <p:animEffect transition="out" filter="dissolve">
                                      <p:cBhvr>
                                        <p:cTn id="64" dur="2000"/>
                                        <p:tgtEl>
                                          <p:spTgt spid="7217"/>
                                        </p:tgtEl>
                                      </p:cBhvr>
                                    </p:animEffect>
                                    <p:set>
                                      <p:cBhvr>
                                        <p:cTn id="65" dur="1" fill="hold">
                                          <p:stCondLst>
                                            <p:cond delay="1999"/>
                                          </p:stCondLst>
                                        </p:cTn>
                                        <p:tgtEl>
                                          <p:spTgt spid="7217"/>
                                        </p:tgtEl>
                                        <p:attrNameLst>
                                          <p:attrName>style.visibility</p:attrName>
                                        </p:attrNameLst>
                                      </p:cBhvr>
                                      <p:to>
                                        <p:strVal val="hidden"/>
                                      </p:to>
                                    </p:set>
                                  </p:childTnLst>
                                </p:cTn>
                              </p:par>
                              <p:par>
                                <p:cTn id="66" presetID="9" presetClass="entr" presetSubtype="0" fill="hold" grpId="0" nodeType="withEffect">
                                  <p:stCondLst>
                                    <p:cond delay="0"/>
                                  </p:stCondLst>
                                  <p:childTnLst>
                                    <p:set>
                                      <p:cBhvr>
                                        <p:cTn id="67" dur="1" fill="hold">
                                          <p:stCondLst>
                                            <p:cond delay="0"/>
                                          </p:stCondLst>
                                        </p:cTn>
                                        <p:tgtEl>
                                          <p:spTgt spid="7222"/>
                                        </p:tgtEl>
                                        <p:attrNameLst>
                                          <p:attrName>style.visibility</p:attrName>
                                        </p:attrNameLst>
                                      </p:cBhvr>
                                      <p:to>
                                        <p:strVal val="visible"/>
                                      </p:to>
                                    </p:set>
                                    <p:animEffect transition="in" filter="dissolve">
                                      <p:cBhvr>
                                        <p:cTn id="68" dur="2000"/>
                                        <p:tgtEl>
                                          <p:spTgt spid="722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7219"/>
                                        </p:tgtEl>
                                        <p:attrNameLst>
                                          <p:attrName>style.visibility</p:attrName>
                                        </p:attrNameLst>
                                      </p:cBhvr>
                                      <p:to>
                                        <p:strVal val="visible"/>
                                      </p:to>
                                    </p:set>
                                    <p:animEffect transition="in" filter="dissolve">
                                      <p:cBhvr>
                                        <p:cTn id="71" dur="2000"/>
                                        <p:tgtEl>
                                          <p:spTgt spid="7219"/>
                                        </p:tgtEl>
                                      </p:cBhvr>
                                    </p:animEffect>
                                  </p:childTnLst>
                                </p:cTn>
                              </p:par>
                              <p:par>
                                <p:cTn id="72" presetID="9" presetClass="exit" presetSubtype="0" fill="hold" grpId="0" nodeType="withEffect">
                                  <p:stCondLst>
                                    <p:cond delay="0"/>
                                  </p:stCondLst>
                                  <p:childTnLst>
                                    <p:animEffect transition="out" filter="dissolve">
                                      <p:cBhvr>
                                        <p:cTn id="73" dur="2000"/>
                                        <p:tgtEl>
                                          <p:spTgt spid="7197"/>
                                        </p:tgtEl>
                                      </p:cBhvr>
                                    </p:animEffect>
                                    <p:set>
                                      <p:cBhvr>
                                        <p:cTn id="74" dur="1" fill="hold">
                                          <p:stCondLst>
                                            <p:cond delay="1999"/>
                                          </p:stCondLst>
                                        </p:cTn>
                                        <p:tgtEl>
                                          <p:spTgt spid="7197"/>
                                        </p:tgtEl>
                                        <p:attrNameLst>
                                          <p:attrName>style.visibility</p:attrName>
                                        </p:attrNameLst>
                                      </p:cBhvr>
                                      <p:to>
                                        <p:strVal val="hidden"/>
                                      </p:to>
                                    </p:set>
                                  </p:childTnLst>
                                </p:cTn>
                              </p:par>
                              <p:par>
                                <p:cTn id="75" presetID="9" presetClass="entr" presetSubtype="0" fill="hold" grpId="0" nodeType="withEffect">
                                  <p:stCondLst>
                                    <p:cond delay="0"/>
                                  </p:stCondLst>
                                  <p:childTnLst>
                                    <p:set>
                                      <p:cBhvr>
                                        <p:cTn id="76" dur="1" fill="hold">
                                          <p:stCondLst>
                                            <p:cond delay="0"/>
                                          </p:stCondLst>
                                        </p:cTn>
                                        <p:tgtEl>
                                          <p:spTgt spid="7220"/>
                                        </p:tgtEl>
                                        <p:attrNameLst>
                                          <p:attrName>style.visibility</p:attrName>
                                        </p:attrNameLst>
                                      </p:cBhvr>
                                      <p:to>
                                        <p:strVal val="visible"/>
                                      </p:to>
                                    </p:set>
                                    <p:animEffect transition="in" filter="dissolve">
                                      <p:cBhvr>
                                        <p:cTn id="77" dur="500"/>
                                        <p:tgtEl>
                                          <p:spTgt spid="7220"/>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7223"/>
                                        </p:tgtEl>
                                        <p:attrNameLst>
                                          <p:attrName>style.visibility</p:attrName>
                                        </p:attrNameLst>
                                      </p:cBhvr>
                                      <p:to>
                                        <p:strVal val="visible"/>
                                      </p:to>
                                    </p:set>
                                    <p:animEffect transition="in" filter="dissolve">
                                      <p:cBhvr>
                                        <p:cTn id="80" dur="500"/>
                                        <p:tgtEl>
                                          <p:spTgt spid="7223"/>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7242"/>
                                        </p:tgtEl>
                                        <p:attrNameLst>
                                          <p:attrName>style.visibility</p:attrName>
                                        </p:attrNameLst>
                                      </p:cBhvr>
                                      <p:to>
                                        <p:strVal val="visible"/>
                                      </p:to>
                                    </p:set>
                                    <p:animEffect transition="in" filter="dissolve">
                                      <p:cBhvr>
                                        <p:cTn id="83" dur="2000"/>
                                        <p:tgtEl>
                                          <p:spTgt spid="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5" grpId="0" animBg="1"/>
      <p:bldP spid="7234" grpId="0" animBg="1"/>
      <p:bldP spid="7235" grpId="0" animBg="1"/>
      <p:bldP spid="7171" grpId="0" animBg="1"/>
      <p:bldP spid="7178" grpId="0" animBg="1"/>
      <p:bldP spid="7183" grpId="0" animBg="1"/>
      <p:bldP spid="7190" grpId="0" animBg="1"/>
      <p:bldP spid="7193" grpId="0" animBg="1"/>
      <p:bldP spid="7193" grpId="1" animBg="1"/>
      <p:bldP spid="7197" grpId="0" animBg="1"/>
      <p:bldP spid="7214" grpId="0" animBg="1"/>
      <p:bldP spid="7216" grpId="0" animBg="1"/>
      <p:bldP spid="7216" grpId="1" animBg="1"/>
      <p:bldP spid="7217" grpId="0" animBg="1"/>
      <p:bldP spid="7217" grpId="1" animBg="1"/>
      <p:bldP spid="7218" grpId="0" animBg="1"/>
      <p:bldP spid="7218" grpId="1" animBg="1"/>
      <p:bldP spid="7194" grpId="0" animBg="1"/>
      <p:bldP spid="7194" grpId="1" animBg="1"/>
      <p:bldP spid="7219" grpId="0" animBg="1"/>
      <p:bldP spid="7220" grpId="0" animBg="1"/>
      <p:bldP spid="7222" grpId="0" animBg="1"/>
      <p:bldP spid="7223" grpId="0" animBg="1"/>
      <p:bldP spid="7224" grpId="0" animBg="1"/>
      <p:bldP spid="72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0" name="Freeform 84"/>
          <p:cNvSpPr>
            <a:spLocks/>
          </p:cNvSpPr>
          <p:nvPr/>
        </p:nvSpPr>
        <p:spPr bwMode="auto">
          <a:xfrm rot="-397950">
            <a:off x="3286125" y="1901825"/>
            <a:ext cx="104775" cy="136525"/>
          </a:xfrm>
          <a:custGeom>
            <a:avLst/>
            <a:gdLst>
              <a:gd name="T0" fmla="*/ 0 w 66"/>
              <a:gd name="T1" fmla="*/ 0 h 86"/>
              <a:gd name="T2" fmla="*/ 66 w 66"/>
              <a:gd name="T3" fmla="*/ 86 h 86"/>
            </a:gdLst>
            <a:ahLst/>
            <a:cxnLst>
              <a:cxn ang="0">
                <a:pos x="T0" y="T1"/>
              </a:cxn>
              <a:cxn ang="0">
                <a:pos x="T2" y="T3"/>
              </a:cxn>
            </a:cxnLst>
            <a:rect l="0" t="0" r="r" b="b"/>
            <a:pathLst>
              <a:path w="66" h="86">
                <a:moveTo>
                  <a:pt x="0" y="0"/>
                </a:moveTo>
                <a:cubicBezTo>
                  <a:pt x="11" y="14"/>
                  <a:pt x="52" y="68"/>
                  <a:pt x="66" y="86"/>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7" name="Line 81"/>
          <p:cNvSpPr>
            <a:spLocks noChangeShapeType="1"/>
          </p:cNvSpPr>
          <p:nvPr/>
        </p:nvSpPr>
        <p:spPr bwMode="auto">
          <a:xfrm flipH="1">
            <a:off x="54133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 name="Line 82"/>
          <p:cNvSpPr>
            <a:spLocks noChangeShapeType="1"/>
          </p:cNvSpPr>
          <p:nvPr/>
        </p:nvSpPr>
        <p:spPr bwMode="auto">
          <a:xfrm flipH="1">
            <a:off x="55657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9" name="Line 83"/>
          <p:cNvSpPr>
            <a:spLocks noChangeShapeType="1"/>
          </p:cNvSpPr>
          <p:nvPr/>
        </p:nvSpPr>
        <p:spPr bwMode="auto">
          <a:xfrm flipH="1">
            <a:off x="5718175" y="22574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4" name="Line 78"/>
          <p:cNvSpPr>
            <a:spLocks noChangeShapeType="1"/>
          </p:cNvSpPr>
          <p:nvPr/>
        </p:nvSpPr>
        <p:spPr bwMode="auto">
          <a:xfrm flipH="1">
            <a:off x="54705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5" name="Line 79"/>
          <p:cNvSpPr>
            <a:spLocks noChangeShapeType="1"/>
          </p:cNvSpPr>
          <p:nvPr/>
        </p:nvSpPr>
        <p:spPr bwMode="auto">
          <a:xfrm flipH="1">
            <a:off x="56229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6" name="Line 80"/>
          <p:cNvSpPr>
            <a:spLocks noChangeShapeType="1"/>
          </p:cNvSpPr>
          <p:nvPr/>
        </p:nvSpPr>
        <p:spPr bwMode="auto">
          <a:xfrm flipH="1">
            <a:off x="57753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2" name="Line 76"/>
          <p:cNvSpPr>
            <a:spLocks noChangeShapeType="1"/>
          </p:cNvSpPr>
          <p:nvPr/>
        </p:nvSpPr>
        <p:spPr bwMode="auto">
          <a:xfrm flipH="1">
            <a:off x="597535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3" name="Line 77"/>
          <p:cNvSpPr>
            <a:spLocks noChangeShapeType="1"/>
          </p:cNvSpPr>
          <p:nvPr/>
        </p:nvSpPr>
        <p:spPr bwMode="auto">
          <a:xfrm flipH="1">
            <a:off x="615950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18" name="Freeform 2"/>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2" name="AutoShape 6"/>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9223" name="AutoShape 7"/>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9225" name="AutoShape 9"/>
          <p:cNvSpPr>
            <a:spLocks noChangeArrowheads="1"/>
          </p:cNvSpPr>
          <p:nvPr/>
        </p:nvSpPr>
        <p:spPr bwMode="auto">
          <a:xfrm>
            <a:off x="5181600" y="23622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Sumner II</a:t>
            </a:r>
          </a:p>
        </p:txBody>
      </p:sp>
      <p:sp>
        <p:nvSpPr>
          <p:cNvPr id="9226" name="AutoShape 10"/>
          <p:cNvSpPr>
            <a:spLocks noChangeArrowheads="1"/>
          </p:cNvSpPr>
          <p:nvPr/>
        </p:nvSpPr>
        <p:spPr bwMode="auto">
          <a:xfrm>
            <a:off x="5715000" y="28956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Porter V</a:t>
            </a:r>
          </a:p>
        </p:txBody>
      </p:sp>
      <p:sp>
        <p:nvSpPr>
          <p:cNvPr id="9227" name="AutoShape 11"/>
          <p:cNvSpPr>
            <a:spLocks noChangeArrowheads="1"/>
          </p:cNvSpPr>
          <p:nvPr/>
        </p:nvSpPr>
        <p:spPr bwMode="auto">
          <a:xfrm>
            <a:off x="5181600" y="4029075"/>
            <a:ext cx="838200"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Burnside IX</a:t>
            </a:r>
          </a:p>
        </p:txBody>
      </p:sp>
      <p:sp>
        <p:nvSpPr>
          <p:cNvPr id="9228" name="Freeform 12"/>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a:off x="4197350" y="2197100"/>
            <a:ext cx="311150" cy="8255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a:off x="3505200" y="1252538"/>
            <a:ext cx="533400" cy="22860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AutoShape 17"/>
          <p:cNvSpPr>
            <a:spLocks noChangeArrowheads="1"/>
          </p:cNvSpPr>
          <p:nvPr/>
        </p:nvSpPr>
        <p:spPr bwMode="auto">
          <a:xfrm>
            <a:off x="3405188" y="919163"/>
            <a:ext cx="823912"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Hooker I</a:t>
            </a:r>
          </a:p>
        </p:txBody>
      </p:sp>
      <p:sp>
        <p:nvSpPr>
          <p:cNvPr id="9235" name="Line 19"/>
          <p:cNvSpPr>
            <a:spLocks noChangeShapeType="1"/>
          </p:cNvSpPr>
          <p:nvPr/>
        </p:nvSpPr>
        <p:spPr bwMode="auto">
          <a:xfrm>
            <a:off x="3692525"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Line 20"/>
          <p:cNvSpPr>
            <a:spLocks noChangeShapeType="1"/>
          </p:cNvSpPr>
          <p:nvPr/>
        </p:nvSpPr>
        <p:spPr bwMode="auto">
          <a:xfrm>
            <a:off x="3519488"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7" name="Line 21"/>
          <p:cNvSpPr>
            <a:spLocks noChangeShapeType="1"/>
          </p:cNvSpPr>
          <p:nvPr/>
        </p:nvSpPr>
        <p:spPr bwMode="auto">
          <a:xfrm>
            <a:off x="3346450" y="30067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8" name="AutoShape 22"/>
          <p:cNvSpPr>
            <a:spLocks noChangeArrowheads="1"/>
          </p:cNvSpPr>
          <p:nvPr/>
        </p:nvSpPr>
        <p:spPr bwMode="auto">
          <a:xfrm>
            <a:off x="3248025" y="3133725"/>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Anderson</a:t>
            </a:r>
          </a:p>
        </p:txBody>
      </p:sp>
      <p:sp>
        <p:nvSpPr>
          <p:cNvPr id="9239" name="Line 23"/>
          <p:cNvSpPr>
            <a:spLocks noChangeShapeType="1"/>
          </p:cNvSpPr>
          <p:nvPr/>
        </p:nvSpPr>
        <p:spPr bwMode="auto">
          <a:xfrm>
            <a:off x="3124200"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0" name="Line 24"/>
          <p:cNvSpPr>
            <a:spLocks noChangeShapeType="1"/>
          </p:cNvSpPr>
          <p:nvPr/>
        </p:nvSpPr>
        <p:spPr bwMode="auto">
          <a:xfrm>
            <a:off x="2951163"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1" name="Line 25"/>
          <p:cNvSpPr>
            <a:spLocks noChangeShapeType="1"/>
          </p:cNvSpPr>
          <p:nvPr/>
        </p:nvSpPr>
        <p:spPr bwMode="auto">
          <a:xfrm>
            <a:off x="2778125" y="3578225"/>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2" name="AutoShape 26"/>
          <p:cNvSpPr>
            <a:spLocks noChangeArrowheads="1"/>
          </p:cNvSpPr>
          <p:nvPr/>
        </p:nvSpPr>
        <p:spPr bwMode="auto">
          <a:xfrm>
            <a:off x="2743200" y="3733800"/>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
        <p:nvSpPr>
          <p:cNvPr id="9243" name="Line 27"/>
          <p:cNvSpPr>
            <a:spLocks noChangeShapeType="1"/>
          </p:cNvSpPr>
          <p:nvPr/>
        </p:nvSpPr>
        <p:spPr bwMode="auto">
          <a:xfrm>
            <a:off x="3575050"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4" name="Line 28"/>
          <p:cNvSpPr>
            <a:spLocks noChangeShapeType="1"/>
          </p:cNvSpPr>
          <p:nvPr/>
        </p:nvSpPr>
        <p:spPr bwMode="auto">
          <a:xfrm>
            <a:off x="3402013"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5" name="Line 29"/>
          <p:cNvSpPr>
            <a:spLocks noChangeShapeType="1"/>
          </p:cNvSpPr>
          <p:nvPr/>
        </p:nvSpPr>
        <p:spPr bwMode="auto">
          <a:xfrm>
            <a:off x="3228975" y="42608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6" name="AutoShape 30"/>
          <p:cNvSpPr>
            <a:spLocks noChangeArrowheads="1"/>
          </p:cNvSpPr>
          <p:nvPr/>
        </p:nvSpPr>
        <p:spPr bwMode="auto">
          <a:xfrm>
            <a:off x="3124200" y="44196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9247" name="Line 31"/>
          <p:cNvSpPr>
            <a:spLocks noChangeShapeType="1"/>
          </p:cNvSpPr>
          <p:nvPr/>
        </p:nvSpPr>
        <p:spPr bwMode="auto">
          <a:xfrm>
            <a:off x="4260850" y="4184650"/>
            <a:ext cx="0" cy="438150"/>
          </a:xfrm>
          <a:prstGeom prst="line">
            <a:avLst/>
          </a:prstGeom>
          <a:noFill/>
          <a:ln w="88900">
            <a:solidFill>
              <a:srgbClr val="3333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48" name="AutoShape 32"/>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9253" name="Freeform 37"/>
          <p:cNvSpPr>
            <a:spLocks/>
          </p:cNvSpPr>
          <p:nvPr/>
        </p:nvSpPr>
        <p:spPr bwMode="auto">
          <a:xfrm>
            <a:off x="3956050" y="1565275"/>
            <a:ext cx="1838325" cy="752475"/>
          </a:xfrm>
          <a:custGeom>
            <a:avLst/>
            <a:gdLst>
              <a:gd name="T0" fmla="*/ 1048 w 1158"/>
              <a:gd name="T1" fmla="*/ 474 h 474"/>
              <a:gd name="T2" fmla="*/ 1056 w 1158"/>
              <a:gd name="T3" fmla="*/ 70 h 474"/>
              <a:gd name="T4" fmla="*/ 434 w 1158"/>
              <a:gd name="T5" fmla="*/ 54 h 474"/>
              <a:gd name="T6" fmla="*/ 0 w 1158"/>
              <a:gd name="T7" fmla="*/ 282 h 474"/>
            </a:gdLst>
            <a:ahLst/>
            <a:cxnLst>
              <a:cxn ang="0">
                <a:pos x="T0" y="T1"/>
              </a:cxn>
              <a:cxn ang="0">
                <a:pos x="T2" y="T3"/>
              </a:cxn>
              <a:cxn ang="0">
                <a:pos x="T4" y="T5"/>
              </a:cxn>
              <a:cxn ang="0">
                <a:pos x="T6" y="T7"/>
              </a:cxn>
            </a:cxnLst>
            <a:rect l="0" t="0" r="r" b="b"/>
            <a:pathLst>
              <a:path w="1158" h="474">
                <a:moveTo>
                  <a:pt x="1048" y="474"/>
                </a:moveTo>
                <a:cubicBezTo>
                  <a:pt x="1049" y="407"/>
                  <a:pt x="1158" y="140"/>
                  <a:pt x="1056" y="70"/>
                </a:cubicBezTo>
                <a:cubicBezTo>
                  <a:pt x="954" y="0"/>
                  <a:pt x="610" y="19"/>
                  <a:pt x="434" y="54"/>
                </a:cubicBezTo>
                <a:cubicBezTo>
                  <a:pt x="258" y="89"/>
                  <a:pt x="91" y="234"/>
                  <a:pt x="0" y="282"/>
                </a:cubicBezTo>
              </a:path>
            </a:pathLst>
          </a:custGeom>
          <a:noFill/>
          <a:ln w="1270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5" name="Freeform 39"/>
          <p:cNvSpPr>
            <a:spLocks/>
          </p:cNvSpPr>
          <p:nvPr/>
        </p:nvSpPr>
        <p:spPr bwMode="auto">
          <a:xfrm>
            <a:off x="4035425" y="2730500"/>
            <a:ext cx="422275" cy="76200"/>
          </a:xfrm>
          <a:custGeom>
            <a:avLst/>
            <a:gdLst>
              <a:gd name="T0" fmla="*/ 0 w 266"/>
              <a:gd name="T1" fmla="*/ 0 h 48"/>
              <a:gd name="T2" fmla="*/ 266 w 266"/>
              <a:gd name="T3" fmla="*/ 48 h 48"/>
            </a:gdLst>
            <a:ahLst/>
            <a:cxnLst>
              <a:cxn ang="0">
                <a:pos x="T0" y="T1"/>
              </a:cxn>
              <a:cxn ang="0">
                <a:pos x="T2" y="T3"/>
              </a:cxn>
            </a:cxnLst>
            <a:rect l="0" t="0" r="r" b="b"/>
            <a:pathLst>
              <a:path w="266" h="48">
                <a:moveTo>
                  <a:pt x="0" y="0"/>
                </a:moveTo>
                <a:lnTo>
                  <a:pt x="266" y="48"/>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6" name="Freeform 40"/>
          <p:cNvSpPr>
            <a:spLocks/>
          </p:cNvSpPr>
          <p:nvPr/>
        </p:nvSpPr>
        <p:spPr bwMode="auto">
          <a:xfrm>
            <a:off x="3508375" y="2562225"/>
            <a:ext cx="203200" cy="104775"/>
          </a:xfrm>
          <a:custGeom>
            <a:avLst/>
            <a:gdLst>
              <a:gd name="T0" fmla="*/ 0 w 128"/>
              <a:gd name="T1" fmla="*/ 0 h 66"/>
              <a:gd name="T2" fmla="*/ 128 w 128"/>
              <a:gd name="T3" fmla="*/ 66 h 66"/>
            </a:gdLst>
            <a:ahLst/>
            <a:cxnLst>
              <a:cxn ang="0">
                <a:pos x="T0" y="T1"/>
              </a:cxn>
              <a:cxn ang="0">
                <a:pos x="T2" y="T3"/>
              </a:cxn>
            </a:cxnLst>
            <a:rect l="0" t="0" r="r" b="b"/>
            <a:pathLst>
              <a:path w="128" h="66">
                <a:moveTo>
                  <a:pt x="0" y="0"/>
                </a:moveTo>
                <a:lnTo>
                  <a:pt x="128" y="66"/>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8" name="Line 42"/>
          <p:cNvSpPr>
            <a:spLocks noChangeShapeType="1"/>
          </p:cNvSpPr>
          <p:nvPr/>
        </p:nvSpPr>
        <p:spPr bwMode="auto">
          <a:xfrm>
            <a:off x="3870325" y="1470025"/>
            <a:ext cx="152400" cy="187325"/>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59" name="AutoShape 43"/>
          <p:cNvSpPr>
            <a:spLocks noChangeArrowheads="1"/>
          </p:cNvSpPr>
          <p:nvPr/>
        </p:nvSpPr>
        <p:spPr bwMode="auto">
          <a:xfrm>
            <a:off x="3403600" y="2670175"/>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9262" name="AutoShape 46"/>
          <p:cNvSpPr>
            <a:spLocks noChangeArrowheads="1"/>
          </p:cNvSpPr>
          <p:nvPr/>
        </p:nvSpPr>
        <p:spPr bwMode="auto">
          <a:xfrm>
            <a:off x="4025900" y="1209675"/>
            <a:ext cx="9763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Williams XII</a:t>
            </a:r>
          </a:p>
        </p:txBody>
      </p:sp>
      <p:sp>
        <p:nvSpPr>
          <p:cNvPr id="9263" name="Freeform 47"/>
          <p:cNvSpPr>
            <a:spLocks/>
          </p:cNvSpPr>
          <p:nvPr/>
        </p:nvSpPr>
        <p:spPr bwMode="auto">
          <a:xfrm>
            <a:off x="4376738" y="1627188"/>
            <a:ext cx="1374775" cy="806450"/>
          </a:xfrm>
          <a:custGeom>
            <a:avLst/>
            <a:gdLst>
              <a:gd name="T0" fmla="*/ 783 w 866"/>
              <a:gd name="T1" fmla="*/ 435 h 508"/>
              <a:gd name="T2" fmla="*/ 791 w 866"/>
              <a:gd name="T3" fmla="*/ 31 h 508"/>
              <a:gd name="T4" fmla="*/ 335 w 866"/>
              <a:gd name="T5" fmla="*/ 247 h 508"/>
              <a:gd name="T6" fmla="*/ 0 w 866"/>
              <a:gd name="T7" fmla="*/ 508 h 508"/>
            </a:gdLst>
            <a:ahLst/>
            <a:cxnLst>
              <a:cxn ang="0">
                <a:pos x="T0" y="T1"/>
              </a:cxn>
              <a:cxn ang="0">
                <a:pos x="T2" y="T3"/>
              </a:cxn>
              <a:cxn ang="0">
                <a:pos x="T4" y="T5"/>
              </a:cxn>
              <a:cxn ang="0">
                <a:pos x="T6" y="T7"/>
              </a:cxn>
            </a:cxnLst>
            <a:rect l="0" t="0" r="r" b="b"/>
            <a:pathLst>
              <a:path w="866" h="508">
                <a:moveTo>
                  <a:pt x="783" y="435"/>
                </a:moveTo>
                <a:cubicBezTo>
                  <a:pt x="784" y="368"/>
                  <a:pt x="866" y="62"/>
                  <a:pt x="791" y="31"/>
                </a:cubicBezTo>
                <a:cubicBezTo>
                  <a:pt x="716" y="0"/>
                  <a:pt x="467" y="167"/>
                  <a:pt x="335" y="247"/>
                </a:cubicBezTo>
                <a:cubicBezTo>
                  <a:pt x="203" y="327"/>
                  <a:pt x="70" y="454"/>
                  <a:pt x="0" y="508"/>
                </a:cubicBezTo>
              </a:path>
            </a:pathLst>
          </a:custGeom>
          <a:noFill/>
          <a:ln w="1270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4" name="Line 48"/>
          <p:cNvSpPr>
            <a:spLocks noChangeShapeType="1"/>
          </p:cNvSpPr>
          <p:nvPr/>
        </p:nvSpPr>
        <p:spPr bwMode="auto">
          <a:xfrm>
            <a:off x="3581400" y="2105025"/>
            <a:ext cx="15875" cy="203200"/>
          </a:xfrm>
          <a:prstGeom prst="line">
            <a:avLst/>
          </a:prstGeom>
          <a:noFill/>
          <a:ln w="889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5" name="Line 49"/>
          <p:cNvSpPr>
            <a:spLocks noChangeShapeType="1"/>
          </p:cNvSpPr>
          <p:nvPr/>
        </p:nvSpPr>
        <p:spPr bwMode="auto">
          <a:xfrm>
            <a:off x="3711575" y="2060575"/>
            <a:ext cx="15875" cy="203200"/>
          </a:xfrm>
          <a:prstGeom prst="line">
            <a:avLst/>
          </a:prstGeom>
          <a:noFill/>
          <a:ln w="889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6" name="Line 50"/>
          <p:cNvSpPr>
            <a:spLocks noChangeShapeType="1"/>
          </p:cNvSpPr>
          <p:nvPr/>
        </p:nvSpPr>
        <p:spPr bwMode="auto">
          <a:xfrm>
            <a:off x="3844925" y="2032000"/>
            <a:ext cx="15875" cy="203200"/>
          </a:xfrm>
          <a:prstGeom prst="line">
            <a:avLst/>
          </a:prstGeom>
          <a:noFill/>
          <a:ln w="889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7" name="Line 51"/>
          <p:cNvSpPr>
            <a:spLocks noChangeShapeType="1"/>
          </p:cNvSpPr>
          <p:nvPr/>
        </p:nvSpPr>
        <p:spPr bwMode="auto">
          <a:xfrm>
            <a:off x="4106863" y="2528888"/>
            <a:ext cx="311150" cy="8255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69" name="Freeform 53"/>
          <p:cNvSpPr>
            <a:spLocks/>
          </p:cNvSpPr>
          <p:nvPr/>
        </p:nvSpPr>
        <p:spPr bwMode="auto">
          <a:xfrm>
            <a:off x="3019425" y="2374900"/>
            <a:ext cx="247650" cy="1163638"/>
          </a:xfrm>
          <a:custGeom>
            <a:avLst/>
            <a:gdLst>
              <a:gd name="T0" fmla="*/ 0 w 156"/>
              <a:gd name="T1" fmla="*/ 733 h 733"/>
              <a:gd name="T2" fmla="*/ 111 w 156"/>
              <a:gd name="T3" fmla="*/ 508 h 733"/>
              <a:gd name="T4" fmla="*/ 96 w 156"/>
              <a:gd name="T5" fmla="*/ 82 h 733"/>
              <a:gd name="T6" fmla="*/ 156 w 156"/>
              <a:gd name="T7" fmla="*/ 13 h 733"/>
            </a:gdLst>
            <a:ahLst/>
            <a:cxnLst>
              <a:cxn ang="0">
                <a:pos x="T0" y="T1"/>
              </a:cxn>
              <a:cxn ang="0">
                <a:pos x="T2" y="T3"/>
              </a:cxn>
              <a:cxn ang="0">
                <a:pos x="T4" y="T5"/>
              </a:cxn>
              <a:cxn ang="0">
                <a:pos x="T6" y="T7"/>
              </a:cxn>
            </a:cxnLst>
            <a:rect l="0" t="0" r="r" b="b"/>
            <a:pathLst>
              <a:path w="156" h="733">
                <a:moveTo>
                  <a:pt x="0" y="733"/>
                </a:moveTo>
                <a:cubicBezTo>
                  <a:pt x="18" y="696"/>
                  <a:pt x="95" y="616"/>
                  <a:pt x="111" y="508"/>
                </a:cubicBezTo>
                <a:cubicBezTo>
                  <a:pt x="127" y="400"/>
                  <a:pt x="89" y="164"/>
                  <a:pt x="96" y="82"/>
                </a:cubicBezTo>
                <a:cubicBezTo>
                  <a:pt x="103" y="0"/>
                  <a:pt x="143" y="28"/>
                  <a:pt x="156" y="13"/>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0" name="Freeform 54"/>
          <p:cNvSpPr>
            <a:spLocks/>
          </p:cNvSpPr>
          <p:nvPr/>
        </p:nvSpPr>
        <p:spPr bwMode="auto">
          <a:xfrm>
            <a:off x="3533775" y="2566988"/>
            <a:ext cx="358775" cy="1662112"/>
          </a:xfrm>
          <a:custGeom>
            <a:avLst/>
            <a:gdLst>
              <a:gd name="T0" fmla="*/ 0 w 226"/>
              <a:gd name="T1" fmla="*/ 1047 h 1047"/>
              <a:gd name="T2" fmla="*/ 165 w 226"/>
              <a:gd name="T3" fmla="*/ 819 h 1047"/>
              <a:gd name="T4" fmla="*/ 225 w 226"/>
              <a:gd name="T5" fmla="*/ 396 h 1047"/>
              <a:gd name="T6" fmla="*/ 159 w 226"/>
              <a:gd name="T7" fmla="*/ 0 h 1047"/>
            </a:gdLst>
            <a:ahLst/>
            <a:cxnLst>
              <a:cxn ang="0">
                <a:pos x="T0" y="T1"/>
              </a:cxn>
              <a:cxn ang="0">
                <a:pos x="T2" y="T3"/>
              </a:cxn>
              <a:cxn ang="0">
                <a:pos x="T4" y="T5"/>
              </a:cxn>
              <a:cxn ang="0">
                <a:pos x="T6" y="T7"/>
              </a:cxn>
            </a:cxnLst>
            <a:rect l="0" t="0" r="r" b="b"/>
            <a:pathLst>
              <a:path w="226" h="1047">
                <a:moveTo>
                  <a:pt x="0" y="1047"/>
                </a:moveTo>
                <a:cubicBezTo>
                  <a:pt x="27" y="1009"/>
                  <a:pt x="128" y="927"/>
                  <a:pt x="165" y="819"/>
                </a:cubicBezTo>
                <a:cubicBezTo>
                  <a:pt x="202" y="711"/>
                  <a:pt x="226" y="532"/>
                  <a:pt x="225" y="396"/>
                </a:cubicBezTo>
                <a:cubicBezTo>
                  <a:pt x="224" y="260"/>
                  <a:pt x="173" y="82"/>
                  <a:pt x="159" y="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1" name="Freeform 55"/>
          <p:cNvSpPr>
            <a:spLocks/>
          </p:cNvSpPr>
          <p:nvPr/>
        </p:nvSpPr>
        <p:spPr bwMode="auto">
          <a:xfrm>
            <a:off x="3786188" y="2566988"/>
            <a:ext cx="333375" cy="1662112"/>
          </a:xfrm>
          <a:custGeom>
            <a:avLst/>
            <a:gdLst>
              <a:gd name="T0" fmla="*/ 210 w 210"/>
              <a:gd name="T1" fmla="*/ 1047 h 1047"/>
              <a:gd name="T2" fmla="*/ 84 w 210"/>
              <a:gd name="T3" fmla="*/ 813 h 1047"/>
              <a:gd name="T4" fmla="*/ 66 w 210"/>
              <a:gd name="T5" fmla="*/ 396 h 1047"/>
              <a:gd name="T6" fmla="*/ 0 w 210"/>
              <a:gd name="T7" fmla="*/ 0 h 1047"/>
            </a:gdLst>
            <a:ahLst/>
            <a:cxnLst>
              <a:cxn ang="0">
                <a:pos x="T0" y="T1"/>
              </a:cxn>
              <a:cxn ang="0">
                <a:pos x="T2" y="T3"/>
              </a:cxn>
              <a:cxn ang="0">
                <a:pos x="T4" y="T5"/>
              </a:cxn>
              <a:cxn ang="0">
                <a:pos x="T6" y="T7"/>
              </a:cxn>
            </a:cxnLst>
            <a:rect l="0" t="0" r="r" b="b"/>
            <a:pathLst>
              <a:path w="210" h="1047">
                <a:moveTo>
                  <a:pt x="210" y="1047"/>
                </a:moveTo>
                <a:cubicBezTo>
                  <a:pt x="189" y="1008"/>
                  <a:pt x="108" y="921"/>
                  <a:pt x="84" y="813"/>
                </a:cubicBezTo>
                <a:cubicBezTo>
                  <a:pt x="60" y="705"/>
                  <a:pt x="80" y="531"/>
                  <a:pt x="66" y="396"/>
                </a:cubicBezTo>
                <a:cubicBezTo>
                  <a:pt x="52" y="261"/>
                  <a:pt x="14" y="82"/>
                  <a:pt x="0" y="0"/>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2" name="Freeform 56"/>
          <p:cNvSpPr>
            <a:spLocks/>
          </p:cNvSpPr>
          <p:nvPr/>
        </p:nvSpPr>
        <p:spPr bwMode="auto">
          <a:xfrm>
            <a:off x="3316288" y="2109788"/>
            <a:ext cx="214312" cy="342900"/>
          </a:xfrm>
          <a:custGeom>
            <a:avLst/>
            <a:gdLst>
              <a:gd name="T0" fmla="*/ 14 w 135"/>
              <a:gd name="T1" fmla="*/ 0 h 216"/>
              <a:gd name="T2" fmla="*/ 20 w 135"/>
              <a:gd name="T3" fmla="*/ 144 h 216"/>
              <a:gd name="T4" fmla="*/ 135 w 135"/>
              <a:gd name="T5" fmla="*/ 216 h 216"/>
            </a:gdLst>
            <a:ahLst/>
            <a:cxnLst>
              <a:cxn ang="0">
                <a:pos x="T0" y="T1"/>
              </a:cxn>
              <a:cxn ang="0">
                <a:pos x="T2" y="T3"/>
              </a:cxn>
              <a:cxn ang="0">
                <a:pos x="T4" y="T5"/>
              </a:cxn>
            </a:cxnLst>
            <a:rect l="0" t="0" r="r" b="b"/>
            <a:pathLst>
              <a:path w="135" h="216">
                <a:moveTo>
                  <a:pt x="14" y="0"/>
                </a:moveTo>
                <a:cubicBezTo>
                  <a:pt x="15" y="24"/>
                  <a:pt x="0" y="108"/>
                  <a:pt x="20" y="144"/>
                </a:cubicBezTo>
                <a:cubicBezTo>
                  <a:pt x="40" y="180"/>
                  <a:pt x="111" y="201"/>
                  <a:pt x="135" y="2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3" name="Freeform 57"/>
          <p:cNvSpPr>
            <a:spLocks/>
          </p:cNvSpPr>
          <p:nvPr/>
        </p:nvSpPr>
        <p:spPr bwMode="auto">
          <a:xfrm>
            <a:off x="3576638" y="2366963"/>
            <a:ext cx="428625" cy="38100"/>
          </a:xfrm>
          <a:custGeom>
            <a:avLst/>
            <a:gdLst>
              <a:gd name="T0" fmla="*/ 0 w 270"/>
              <a:gd name="T1" fmla="*/ 24 h 24"/>
              <a:gd name="T2" fmla="*/ 270 w 270"/>
              <a:gd name="T3" fmla="*/ 0 h 24"/>
            </a:gdLst>
            <a:ahLst/>
            <a:cxnLst>
              <a:cxn ang="0">
                <a:pos x="T0" y="T1"/>
              </a:cxn>
              <a:cxn ang="0">
                <a:pos x="T2" y="T3"/>
              </a:cxn>
            </a:cxnLst>
            <a:rect l="0" t="0" r="r" b="b"/>
            <a:pathLst>
              <a:path w="270" h="24">
                <a:moveTo>
                  <a:pt x="0" y="24"/>
                </a:moveTo>
                <a:lnTo>
                  <a:pt x="270" y="0"/>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4" name="AutoShape 58"/>
          <p:cNvSpPr>
            <a:spLocks noChangeArrowheads="1"/>
          </p:cNvSpPr>
          <p:nvPr/>
        </p:nvSpPr>
        <p:spPr bwMode="auto">
          <a:xfrm>
            <a:off x="2862263" y="2300288"/>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
        <p:nvSpPr>
          <p:cNvPr id="9231" name="AutoShape 15"/>
          <p:cNvSpPr>
            <a:spLocks noChangeArrowheads="1"/>
          </p:cNvSpPr>
          <p:nvPr/>
        </p:nvSpPr>
        <p:spPr bwMode="auto">
          <a:xfrm>
            <a:off x="3336925" y="20796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54" name="AutoShape 38"/>
          <p:cNvSpPr>
            <a:spLocks noChangeArrowheads="1"/>
          </p:cNvSpPr>
          <p:nvPr/>
        </p:nvSpPr>
        <p:spPr bwMode="auto">
          <a:xfrm>
            <a:off x="3590925" y="21478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77" name="Line 61"/>
          <p:cNvSpPr>
            <a:spLocks noChangeShapeType="1"/>
          </p:cNvSpPr>
          <p:nvPr/>
        </p:nvSpPr>
        <p:spPr bwMode="auto">
          <a:xfrm>
            <a:off x="4079875" y="1517650"/>
            <a:ext cx="257175" cy="11113"/>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8" name="Freeform 62"/>
          <p:cNvSpPr>
            <a:spLocks/>
          </p:cNvSpPr>
          <p:nvPr/>
        </p:nvSpPr>
        <p:spPr bwMode="auto">
          <a:xfrm>
            <a:off x="4543425" y="1617663"/>
            <a:ext cx="1217613" cy="1035050"/>
          </a:xfrm>
          <a:custGeom>
            <a:avLst/>
            <a:gdLst>
              <a:gd name="T0" fmla="*/ 684 w 767"/>
              <a:gd name="T1" fmla="*/ 435 h 652"/>
              <a:gd name="T2" fmla="*/ 692 w 767"/>
              <a:gd name="T3" fmla="*/ 31 h 652"/>
              <a:gd name="T4" fmla="*/ 236 w 767"/>
              <a:gd name="T5" fmla="*/ 247 h 652"/>
              <a:gd name="T6" fmla="*/ 0 w 767"/>
              <a:gd name="T7" fmla="*/ 652 h 652"/>
            </a:gdLst>
            <a:ahLst/>
            <a:cxnLst>
              <a:cxn ang="0">
                <a:pos x="T0" y="T1"/>
              </a:cxn>
              <a:cxn ang="0">
                <a:pos x="T2" y="T3"/>
              </a:cxn>
              <a:cxn ang="0">
                <a:pos x="T4" y="T5"/>
              </a:cxn>
              <a:cxn ang="0">
                <a:pos x="T6" y="T7"/>
              </a:cxn>
            </a:cxnLst>
            <a:rect l="0" t="0" r="r" b="b"/>
            <a:pathLst>
              <a:path w="767" h="652">
                <a:moveTo>
                  <a:pt x="684" y="435"/>
                </a:moveTo>
                <a:cubicBezTo>
                  <a:pt x="685" y="368"/>
                  <a:pt x="767" y="62"/>
                  <a:pt x="692" y="31"/>
                </a:cubicBezTo>
                <a:cubicBezTo>
                  <a:pt x="617" y="0"/>
                  <a:pt x="351" y="143"/>
                  <a:pt x="236" y="247"/>
                </a:cubicBezTo>
                <a:cubicBezTo>
                  <a:pt x="121" y="351"/>
                  <a:pt x="49" y="568"/>
                  <a:pt x="0" y="652"/>
                </a:cubicBezTo>
              </a:path>
            </a:pathLst>
          </a:custGeom>
          <a:noFill/>
          <a:ln w="127000">
            <a:solidFill>
              <a:srgbClr val="00008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0" name="Freeform 64"/>
          <p:cNvSpPr>
            <a:spLocks/>
          </p:cNvSpPr>
          <p:nvPr/>
        </p:nvSpPr>
        <p:spPr bwMode="auto">
          <a:xfrm>
            <a:off x="4035425" y="2730500"/>
            <a:ext cx="188913" cy="31750"/>
          </a:xfrm>
          <a:custGeom>
            <a:avLst/>
            <a:gdLst>
              <a:gd name="T0" fmla="*/ 0 w 119"/>
              <a:gd name="T1" fmla="*/ 0 h 20"/>
              <a:gd name="T2" fmla="*/ 119 w 119"/>
              <a:gd name="T3" fmla="*/ 20 h 20"/>
            </a:gdLst>
            <a:ahLst/>
            <a:cxnLst>
              <a:cxn ang="0">
                <a:pos x="T0" y="T1"/>
              </a:cxn>
              <a:cxn ang="0">
                <a:pos x="T2" y="T3"/>
              </a:cxn>
            </a:cxnLst>
            <a:rect l="0" t="0" r="r" b="b"/>
            <a:pathLst>
              <a:path w="119" h="20">
                <a:moveTo>
                  <a:pt x="0" y="0"/>
                </a:moveTo>
                <a:lnTo>
                  <a:pt x="119" y="20"/>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9" name="AutoShape 63"/>
          <p:cNvSpPr>
            <a:spLocks noChangeArrowheads="1"/>
          </p:cNvSpPr>
          <p:nvPr/>
        </p:nvSpPr>
        <p:spPr bwMode="auto">
          <a:xfrm>
            <a:off x="4076700" y="2505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2" name="Freeform 66"/>
          <p:cNvSpPr>
            <a:spLocks/>
          </p:cNvSpPr>
          <p:nvPr/>
        </p:nvSpPr>
        <p:spPr bwMode="auto">
          <a:xfrm>
            <a:off x="4464050" y="2647950"/>
            <a:ext cx="247650" cy="139700"/>
          </a:xfrm>
          <a:custGeom>
            <a:avLst/>
            <a:gdLst>
              <a:gd name="T0" fmla="*/ 0 w 156"/>
              <a:gd name="T1" fmla="*/ 0 h 88"/>
              <a:gd name="T2" fmla="*/ 125 w 156"/>
              <a:gd name="T3" fmla="*/ 51 h 88"/>
              <a:gd name="T4" fmla="*/ 156 w 156"/>
              <a:gd name="T5" fmla="*/ 88 h 88"/>
            </a:gdLst>
            <a:ahLst/>
            <a:cxnLst>
              <a:cxn ang="0">
                <a:pos x="T0" y="T1"/>
              </a:cxn>
              <a:cxn ang="0">
                <a:pos x="T2" y="T3"/>
              </a:cxn>
              <a:cxn ang="0">
                <a:pos x="T4" y="T5"/>
              </a:cxn>
            </a:cxnLst>
            <a:rect l="0" t="0" r="r" b="b"/>
            <a:pathLst>
              <a:path w="156" h="88">
                <a:moveTo>
                  <a:pt x="0" y="0"/>
                </a:moveTo>
                <a:lnTo>
                  <a:pt x="125" y="51"/>
                </a:lnTo>
                <a:lnTo>
                  <a:pt x="156" y="88"/>
                </a:lnTo>
              </a:path>
            </a:pathLst>
          </a:custGeom>
          <a:noFill/>
          <a:ln w="127000">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3" name="AutoShape 67"/>
          <p:cNvSpPr>
            <a:spLocks noChangeArrowheads="1"/>
          </p:cNvSpPr>
          <p:nvPr/>
        </p:nvSpPr>
        <p:spPr bwMode="auto">
          <a:xfrm>
            <a:off x="4357688" y="26765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84" name="Freeform 68"/>
          <p:cNvSpPr>
            <a:spLocks/>
          </p:cNvSpPr>
          <p:nvPr/>
        </p:nvSpPr>
        <p:spPr bwMode="auto">
          <a:xfrm>
            <a:off x="3943350" y="2652713"/>
            <a:ext cx="69850" cy="633412"/>
          </a:xfrm>
          <a:custGeom>
            <a:avLst/>
            <a:gdLst>
              <a:gd name="T0" fmla="*/ 0 w 44"/>
              <a:gd name="T1" fmla="*/ 0 h 399"/>
              <a:gd name="T2" fmla="*/ 39 w 44"/>
              <a:gd name="T3" fmla="*/ 306 h 399"/>
              <a:gd name="T4" fmla="*/ 30 w 44"/>
              <a:gd name="T5" fmla="*/ 399 h 399"/>
            </a:gdLst>
            <a:ahLst/>
            <a:cxnLst>
              <a:cxn ang="0">
                <a:pos x="T0" y="T1"/>
              </a:cxn>
              <a:cxn ang="0">
                <a:pos x="T2" y="T3"/>
              </a:cxn>
              <a:cxn ang="0">
                <a:pos x="T4" y="T5"/>
              </a:cxn>
            </a:cxnLst>
            <a:rect l="0" t="0" r="r" b="b"/>
            <a:pathLst>
              <a:path w="44" h="399">
                <a:moveTo>
                  <a:pt x="0" y="0"/>
                </a:moveTo>
                <a:cubicBezTo>
                  <a:pt x="6" y="51"/>
                  <a:pt x="34" y="240"/>
                  <a:pt x="39" y="306"/>
                </a:cubicBezTo>
                <a:cubicBezTo>
                  <a:pt x="44" y="372"/>
                  <a:pt x="32" y="380"/>
                  <a:pt x="30" y="399"/>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AutoShape 13"/>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9288" name="AutoShape 72"/>
          <p:cNvSpPr>
            <a:spLocks noChangeArrowheads="1"/>
          </p:cNvSpPr>
          <p:nvPr/>
        </p:nvSpPr>
        <p:spPr bwMode="auto">
          <a:xfrm>
            <a:off x="7115175" y="1685925"/>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9289" name="AutoShape 73"/>
          <p:cNvSpPr>
            <a:spLocks noChangeArrowheads="1"/>
          </p:cNvSpPr>
          <p:nvPr/>
        </p:nvSpPr>
        <p:spPr bwMode="auto">
          <a:xfrm>
            <a:off x="7115175" y="3886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9290" name="AutoShape 74"/>
          <p:cNvSpPr>
            <a:spLocks noChangeArrowheads="1"/>
          </p:cNvSpPr>
          <p:nvPr/>
        </p:nvSpPr>
        <p:spPr bwMode="auto">
          <a:xfrm>
            <a:off x="7115175" y="28956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
        <p:nvSpPr>
          <p:cNvPr id="9302" name="Freeform 86"/>
          <p:cNvSpPr>
            <a:spLocks/>
          </p:cNvSpPr>
          <p:nvPr/>
        </p:nvSpPr>
        <p:spPr bwMode="auto">
          <a:xfrm>
            <a:off x="3316288" y="2109788"/>
            <a:ext cx="214312" cy="342900"/>
          </a:xfrm>
          <a:custGeom>
            <a:avLst/>
            <a:gdLst>
              <a:gd name="T0" fmla="*/ 14 w 135"/>
              <a:gd name="T1" fmla="*/ 0 h 216"/>
              <a:gd name="T2" fmla="*/ 20 w 135"/>
              <a:gd name="T3" fmla="*/ 144 h 216"/>
              <a:gd name="T4" fmla="*/ 135 w 135"/>
              <a:gd name="T5" fmla="*/ 216 h 216"/>
            </a:gdLst>
            <a:ahLst/>
            <a:cxnLst>
              <a:cxn ang="0">
                <a:pos x="T0" y="T1"/>
              </a:cxn>
              <a:cxn ang="0">
                <a:pos x="T2" y="T3"/>
              </a:cxn>
              <a:cxn ang="0">
                <a:pos x="T4" y="T5"/>
              </a:cxn>
            </a:cxnLst>
            <a:rect l="0" t="0" r="r" b="b"/>
            <a:pathLst>
              <a:path w="135" h="216">
                <a:moveTo>
                  <a:pt x="14" y="0"/>
                </a:moveTo>
                <a:cubicBezTo>
                  <a:pt x="15" y="24"/>
                  <a:pt x="0" y="108"/>
                  <a:pt x="20" y="144"/>
                </a:cubicBezTo>
                <a:cubicBezTo>
                  <a:pt x="40" y="180"/>
                  <a:pt x="111" y="201"/>
                  <a:pt x="135" y="216"/>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03" name="Freeform 87"/>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6" name="AutoShape 60"/>
          <p:cNvSpPr>
            <a:spLocks noChangeArrowheads="1"/>
          </p:cNvSpPr>
          <p:nvPr/>
        </p:nvSpPr>
        <p:spPr bwMode="auto">
          <a:xfrm>
            <a:off x="2962275" y="2024063"/>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9220" name="AutoShape 4"/>
          <p:cNvSpPr>
            <a:spLocks noChangeArrowheads="1"/>
          </p:cNvSpPr>
          <p:nvPr/>
        </p:nvSpPr>
        <p:spPr bwMode="auto">
          <a:xfrm>
            <a:off x="2786063" y="1809750"/>
            <a:ext cx="2905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
        <p:nvSpPr>
          <p:cNvPr id="9304" name="Freeform 88"/>
          <p:cNvSpPr>
            <a:spLocks/>
          </p:cNvSpPr>
          <p:nvPr/>
        </p:nvSpPr>
        <p:spPr bwMode="auto">
          <a:xfrm>
            <a:off x="3576638" y="2366963"/>
            <a:ext cx="428625" cy="38100"/>
          </a:xfrm>
          <a:custGeom>
            <a:avLst/>
            <a:gdLst>
              <a:gd name="T0" fmla="*/ 0 w 270"/>
              <a:gd name="T1" fmla="*/ 24 h 24"/>
              <a:gd name="T2" fmla="*/ 270 w 270"/>
              <a:gd name="T3" fmla="*/ 0 h 24"/>
            </a:gdLst>
            <a:ahLst/>
            <a:cxnLst>
              <a:cxn ang="0">
                <a:pos x="T0" y="T1"/>
              </a:cxn>
              <a:cxn ang="0">
                <a:pos x="T2" y="T3"/>
              </a:cxn>
            </a:cxnLst>
            <a:rect l="0" t="0" r="r" b="b"/>
            <a:pathLst>
              <a:path w="270" h="24">
                <a:moveTo>
                  <a:pt x="0" y="24"/>
                </a:moveTo>
                <a:lnTo>
                  <a:pt x="270" y="0"/>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5" name="AutoShape 59"/>
          <p:cNvSpPr>
            <a:spLocks noChangeArrowheads="1"/>
          </p:cNvSpPr>
          <p:nvPr/>
        </p:nvSpPr>
        <p:spPr bwMode="auto">
          <a:xfrm>
            <a:off x="3481388" y="2452688"/>
            <a:ext cx="5191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253"/>
                                        </p:tgtEl>
                                        <p:attrNameLst>
                                          <p:attrName>style.visibility</p:attrName>
                                        </p:attrNameLst>
                                      </p:cBhvr>
                                      <p:to>
                                        <p:strVal val="visible"/>
                                      </p:to>
                                    </p:set>
                                    <p:animEffect transition="in" filter="wipe(right)">
                                      <p:cBhvr>
                                        <p:cTn id="7" dur="2000"/>
                                        <p:tgtEl>
                                          <p:spTgt spid="9253"/>
                                        </p:tgtEl>
                                      </p:cBhvr>
                                    </p:animEffect>
                                  </p:childTnLst>
                                </p:cTn>
                              </p:par>
                              <p:par>
                                <p:cTn id="8" presetID="9" presetClass="exit" presetSubtype="0" fill="hold" grpId="0" nodeType="withEffect">
                                  <p:stCondLst>
                                    <p:cond delay="0"/>
                                  </p:stCondLst>
                                  <p:childTnLst>
                                    <p:animEffect transition="out" filter="dissolve">
                                      <p:cBhvr>
                                        <p:cTn id="9" dur="2000"/>
                                        <p:tgtEl>
                                          <p:spTgt spid="9297"/>
                                        </p:tgtEl>
                                      </p:cBhvr>
                                    </p:animEffect>
                                    <p:set>
                                      <p:cBhvr>
                                        <p:cTn id="10" dur="1" fill="hold">
                                          <p:stCondLst>
                                            <p:cond delay="1999"/>
                                          </p:stCondLst>
                                        </p:cTn>
                                        <p:tgtEl>
                                          <p:spTgt spid="9297"/>
                                        </p:tgtEl>
                                        <p:attrNameLst>
                                          <p:attrName>style.visibility</p:attrName>
                                        </p:attrNameLst>
                                      </p:cBhvr>
                                      <p:to>
                                        <p:strVal val="hidden"/>
                                      </p:to>
                                    </p:set>
                                  </p:childTnLst>
                                </p:cTn>
                              </p:par>
                            </p:childTnLst>
                          </p:cTn>
                        </p:par>
                        <p:par>
                          <p:cTn id="11" fill="hold" nodeType="afterGroup">
                            <p:stCondLst>
                              <p:cond delay="2000"/>
                            </p:stCondLst>
                            <p:childTnLst>
                              <p:par>
                                <p:cTn id="12" presetID="22" presetClass="exit" presetSubtype="2" fill="hold" grpId="1" nodeType="afterEffect">
                                  <p:stCondLst>
                                    <p:cond delay="0"/>
                                  </p:stCondLst>
                                  <p:childTnLst>
                                    <p:animEffect transition="out" filter="wipe(right)">
                                      <p:cBhvr>
                                        <p:cTn id="13" dur="2000"/>
                                        <p:tgtEl>
                                          <p:spTgt spid="9253"/>
                                        </p:tgtEl>
                                      </p:cBhvr>
                                    </p:animEffect>
                                    <p:set>
                                      <p:cBhvr>
                                        <p:cTn id="14" dur="1" fill="hold">
                                          <p:stCondLst>
                                            <p:cond delay="1999"/>
                                          </p:stCondLst>
                                        </p:cTn>
                                        <p:tgtEl>
                                          <p:spTgt spid="9253"/>
                                        </p:tgtEl>
                                        <p:attrNameLst>
                                          <p:attrName>style.visibility</p:attrName>
                                        </p:attrNameLst>
                                      </p:cBhvr>
                                      <p:to>
                                        <p:strVal val="hidden"/>
                                      </p:to>
                                    </p:set>
                                  </p:childTnLst>
                                </p:cTn>
                              </p:par>
                              <p:par>
                                <p:cTn id="15" presetID="9" presetClass="entr" presetSubtype="0" fill="hold" grpId="0" nodeType="withEffect">
                                  <p:stCondLst>
                                    <p:cond delay="0"/>
                                  </p:stCondLst>
                                  <p:childTnLst>
                                    <p:set>
                                      <p:cBhvr>
                                        <p:cTn id="16" dur="1" fill="hold">
                                          <p:stCondLst>
                                            <p:cond delay="0"/>
                                          </p:stCondLst>
                                        </p:cTn>
                                        <p:tgtEl>
                                          <p:spTgt spid="9266"/>
                                        </p:tgtEl>
                                        <p:attrNameLst>
                                          <p:attrName>style.visibility</p:attrName>
                                        </p:attrNameLst>
                                      </p:cBhvr>
                                      <p:to>
                                        <p:strVal val="visible"/>
                                      </p:to>
                                    </p:set>
                                    <p:animEffect transition="in" filter="dissolve">
                                      <p:cBhvr>
                                        <p:cTn id="17" dur="2000"/>
                                        <p:tgtEl>
                                          <p:spTgt spid="9266"/>
                                        </p:tgtEl>
                                      </p:cBhvr>
                                    </p:animEffect>
                                  </p:childTnLst>
                                </p:cTn>
                              </p:par>
                            </p:childTnLst>
                          </p:cTn>
                        </p:par>
                        <p:par>
                          <p:cTn id="18" fill="hold" nodeType="afterGroup">
                            <p:stCondLst>
                              <p:cond delay="4000"/>
                            </p:stCondLst>
                            <p:childTnLst>
                              <p:par>
                                <p:cTn id="19" presetID="9" presetClass="entr" presetSubtype="0" fill="hold" grpId="0" nodeType="afterEffect">
                                  <p:stCondLst>
                                    <p:cond delay="0"/>
                                  </p:stCondLst>
                                  <p:childTnLst>
                                    <p:set>
                                      <p:cBhvr>
                                        <p:cTn id="20" dur="1" fill="hold">
                                          <p:stCondLst>
                                            <p:cond delay="0"/>
                                          </p:stCondLst>
                                        </p:cTn>
                                        <p:tgtEl>
                                          <p:spTgt spid="9265"/>
                                        </p:tgtEl>
                                        <p:attrNameLst>
                                          <p:attrName>style.visibility</p:attrName>
                                        </p:attrNameLst>
                                      </p:cBhvr>
                                      <p:to>
                                        <p:strVal val="visible"/>
                                      </p:to>
                                    </p:set>
                                    <p:animEffect transition="in" filter="dissolve">
                                      <p:cBhvr>
                                        <p:cTn id="21" dur="500"/>
                                        <p:tgtEl>
                                          <p:spTgt spid="9265"/>
                                        </p:tgtEl>
                                      </p:cBhvr>
                                    </p:animEffect>
                                  </p:childTnLst>
                                </p:cTn>
                              </p:par>
                            </p:childTnLst>
                          </p:cTn>
                        </p:par>
                        <p:par>
                          <p:cTn id="22" fill="hold" nodeType="afterGroup">
                            <p:stCondLst>
                              <p:cond delay="4500"/>
                            </p:stCondLst>
                            <p:childTnLst>
                              <p:par>
                                <p:cTn id="23" presetID="9" presetClass="entr" presetSubtype="0" fill="hold" grpId="0" nodeType="afterEffect">
                                  <p:stCondLst>
                                    <p:cond delay="0"/>
                                  </p:stCondLst>
                                  <p:childTnLst>
                                    <p:set>
                                      <p:cBhvr>
                                        <p:cTn id="24" dur="1" fill="hold">
                                          <p:stCondLst>
                                            <p:cond delay="0"/>
                                          </p:stCondLst>
                                        </p:cTn>
                                        <p:tgtEl>
                                          <p:spTgt spid="9264"/>
                                        </p:tgtEl>
                                        <p:attrNameLst>
                                          <p:attrName>style.visibility</p:attrName>
                                        </p:attrNameLst>
                                      </p:cBhvr>
                                      <p:to>
                                        <p:strVal val="visible"/>
                                      </p:to>
                                    </p:set>
                                    <p:animEffect transition="in" filter="dissolve">
                                      <p:cBhvr>
                                        <p:cTn id="25" dur="500"/>
                                        <p:tgtEl>
                                          <p:spTgt spid="9264"/>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9263"/>
                                        </p:tgtEl>
                                        <p:attrNameLst>
                                          <p:attrName>style.visibility</p:attrName>
                                        </p:attrNameLst>
                                      </p:cBhvr>
                                      <p:to>
                                        <p:strVal val="visible"/>
                                      </p:to>
                                    </p:set>
                                    <p:animEffect transition="in" filter="wipe(right)">
                                      <p:cBhvr>
                                        <p:cTn id="28" dur="2000"/>
                                        <p:tgtEl>
                                          <p:spTgt spid="9263"/>
                                        </p:tgtEl>
                                      </p:cBhvr>
                                    </p:animEffect>
                                  </p:childTnLst>
                                </p:cTn>
                              </p:par>
                              <p:par>
                                <p:cTn id="29" presetID="9" presetClass="exit" presetSubtype="0" fill="hold" grpId="0" nodeType="withEffect">
                                  <p:stCondLst>
                                    <p:cond delay="0"/>
                                  </p:stCondLst>
                                  <p:childTnLst>
                                    <p:animEffect transition="out" filter="dissolve">
                                      <p:cBhvr>
                                        <p:cTn id="30" dur="2000"/>
                                        <p:tgtEl>
                                          <p:spTgt spid="9298"/>
                                        </p:tgtEl>
                                      </p:cBhvr>
                                    </p:animEffect>
                                    <p:set>
                                      <p:cBhvr>
                                        <p:cTn id="31" dur="1" fill="hold">
                                          <p:stCondLst>
                                            <p:cond delay="1999"/>
                                          </p:stCondLst>
                                        </p:cTn>
                                        <p:tgtEl>
                                          <p:spTgt spid="9298"/>
                                        </p:tgtEl>
                                        <p:attrNameLst>
                                          <p:attrName>style.visibility</p:attrName>
                                        </p:attrNameLst>
                                      </p:cBhvr>
                                      <p:to>
                                        <p:strVal val="hidden"/>
                                      </p:to>
                                    </p:set>
                                  </p:childTnLst>
                                </p:cTn>
                              </p:par>
                            </p:childTnLst>
                          </p:cTn>
                        </p:par>
                        <p:par>
                          <p:cTn id="32" fill="hold" nodeType="afterGroup">
                            <p:stCondLst>
                              <p:cond delay="6500"/>
                            </p:stCondLst>
                            <p:childTnLst>
                              <p:par>
                                <p:cTn id="33" presetID="22" presetClass="exit" presetSubtype="2" fill="hold" grpId="1" nodeType="afterEffect">
                                  <p:stCondLst>
                                    <p:cond delay="0"/>
                                  </p:stCondLst>
                                  <p:childTnLst>
                                    <p:animEffect transition="out" filter="wipe(right)">
                                      <p:cBhvr>
                                        <p:cTn id="34" dur="2000"/>
                                        <p:tgtEl>
                                          <p:spTgt spid="9263"/>
                                        </p:tgtEl>
                                      </p:cBhvr>
                                    </p:animEffect>
                                    <p:set>
                                      <p:cBhvr>
                                        <p:cTn id="35" dur="1" fill="hold">
                                          <p:stCondLst>
                                            <p:cond delay="1999"/>
                                          </p:stCondLst>
                                        </p:cTn>
                                        <p:tgtEl>
                                          <p:spTgt spid="9263"/>
                                        </p:tgtEl>
                                        <p:attrNameLst>
                                          <p:attrName>style.visibility</p:attrName>
                                        </p:attrNameLst>
                                      </p:cBhvr>
                                      <p:to>
                                        <p:strVal val="hidden"/>
                                      </p:to>
                                    </p:set>
                                  </p:childTnLst>
                                </p:cTn>
                              </p:par>
                              <p:par>
                                <p:cTn id="36" presetID="9" presetClass="entr" presetSubtype="0" fill="hold" grpId="0" nodeType="withEffect">
                                  <p:stCondLst>
                                    <p:cond delay="0"/>
                                  </p:stCondLst>
                                  <p:childTnLst>
                                    <p:set>
                                      <p:cBhvr>
                                        <p:cTn id="37" dur="1" fill="hold">
                                          <p:stCondLst>
                                            <p:cond delay="0"/>
                                          </p:stCondLst>
                                        </p:cTn>
                                        <p:tgtEl>
                                          <p:spTgt spid="9267"/>
                                        </p:tgtEl>
                                        <p:attrNameLst>
                                          <p:attrName>style.visibility</p:attrName>
                                        </p:attrNameLst>
                                      </p:cBhvr>
                                      <p:to>
                                        <p:strVal val="visible"/>
                                      </p:to>
                                    </p:set>
                                    <p:animEffect transition="in" filter="dissolve">
                                      <p:cBhvr>
                                        <p:cTn id="38" dur="2000"/>
                                        <p:tgtEl>
                                          <p:spTgt spid="926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xit" presetSubtype="0" fill="hold" grpId="0" nodeType="clickEffect">
                                  <p:stCondLst>
                                    <p:cond delay="0"/>
                                  </p:stCondLst>
                                  <p:childTnLst>
                                    <p:animEffect transition="out" filter="dissolve">
                                      <p:cBhvr>
                                        <p:cTn id="42" dur="2000"/>
                                        <p:tgtEl>
                                          <p:spTgt spid="9241"/>
                                        </p:tgtEl>
                                      </p:cBhvr>
                                    </p:animEffect>
                                    <p:set>
                                      <p:cBhvr>
                                        <p:cTn id="43" dur="1" fill="hold">
                                          <p:stCondLst>
                                            <p:cond delay="1999"/>
                                          </p:stCondLst>
                                        </p:cTn>
                                        <p:tgtEl>
                                          <p:spTgt spid="9241"/>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2000"/>
                                        <p:tgtEl>
                                          <p:spTgt spid="9240"/>
                                        </p:tgtEl>
                                      </p:cBhvr>
                                    </p:animEffect>
                                    <p:set>
                                      <p:cBhvr>
                                        <p:cTn id="46" dur="1" fill="hold">
                                          <p:stCondLst>
                                            <p:cond delay="1999"/>
                                          </p:stCondLst>
                                        </p:cTn>
                                        <p:tgtEl>
                                          <p:spTgt spid="9240"/>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2000"/>
                                        <p:tgtEl>
                                          <p:spTgt spid="9239"/>
                                        </p:tgtEl>
                                      </p:cBhvr>
                                    </p:animEffect>
                                    <p:set>
                                      <p:cBhvr>
                                        <p:cTn id="49" dur="1" fill="hold">
                                          <p:stCondLst>
                                            <p:cond delay="1999"/>
                                          </p:stCondLst>
                                        </p:cTn>
                                        <p:tgtEl>
                                          <p:spTgt spid="9239"/>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2000"/>
                                        <p:tgtEl>
                                          <p:spTgt spid="9242"/>
                                        </p:tgtEl>
                                      </p:cBhvr>
                                    </p:animEffect>
                                    <p:set>
                                      <p:cBhvr>
                                        <p:cTn id="52" dur="1" fill="hold">
                                          <p:stCondLst>
                                            <p:cond delay="1999"/>
                                          </p:stCondLst>
                                        </p:cTn>
                                        <p:tgtEl>
                                          <p:spTgt spid="9242"/>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2000"/>
                                        <p:tgtEl>
                                          <p:spTgt spid="9246"/>
                                        </p:tgtEl>
                                      </p:cBhvr>
                                    </p:animEffect>
                                    <p:set>
                                      <p:cBhvr>
                                        <p:cTn id="55" dur="1" fill="hold">
                                          <p:stCondLst>
                                            <p:cond delay="1999"/>
                                          </p:stCondLst>
                                        </p:cTn>
                                        <p:tgtEl>
                                          <p:spTgt spid="9246"/>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2000"/>
                                        <p:tgtEl>
                                          <p:spTgt spid="9245"/>
                                        </p:tgtEl>
                                      </p:cBhvr>
                                    </p:animEffect>
                                    <p:set>
                                      <p:cBhvr>
                                        <p:cTn id="58" dur="1" fill="hold">
                                          <p:stCondLst>
                                            <p:cond delay="1999"/>
                                          </p:stCondLst>
                                        </p:cTn>
                                        <p:tgtEl>
                                          <p:spTgt spid="9245"/>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2000"/>
                                        <p:tgtEl>
                                          <p:spTgt spid="9244"/>
                                        </p:tgtEl>
                                      </p:cBhvr>
                                    </p:animEffect>
                                    <p:set>
                                      <p:cBhvr>
                                        <p:cTn id="61" dur="1" fill="hold">
                                          <p:stCondLst>
                                            <p:cond delay="1999"/>
                                          </p:stCondLst>
                                        </p:cTn>
                                        <p:tgtEl>
                                          <p:spTgt spid="9244"/>
                                        </p:tgtEl>
                                        <p:attrNameLst>
                                          <p:attrName>style.visibility</p:attrName>
                                        </p:attrNameLst>
                                      </p:cBhvr>
                                      <p:to>
                                        <p:strVal val="hidden"/>
                                      </p:to>
                                    </p:set>
                                  </p:childTnLst>
                                </p:cTn>
                              </p:par>
                              <p:par>
                                <p:cTn id="62" presetID="9" presetClass="exit" presetSubtype="0" fill="hold" grpId="0" nodeType="withEffect">
                                  <p:stCondLst>
                                    <p:cond delay="0"/>
                                  </p:stCondLst>
                                  <p:childTnLst>
                                    <p:animEffect transition="out" filter="dissolve">
                                      <p:cBhvr>
                                        <p:cTn id="63" dur="2000"/>
                                        <p:tgtEl>
                                          <p:spTgt spid="9243"/>
                                        </p:tgtEl>
                                      </p:cBhvr>
                                    </p:animEffect>
                                    <p:set>
                                      <p:cBhvr>
                                        <p:cTn id="64" dur="1" fill="hold">
                                          <p:stCondLst>
                                            <p:cond delay="1999"/>
                                          </p:stCondLst>
                                        </p:cTn>
                                        <p:tgtEl>
                                          <p:spTgt spid="9243"/>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2000"/>
                                        <p:tgtEl>
                                          <p:spTgt spid="9247"/>
                                        </p:tgtEl>
                                      </p:cBhvr>
                                    </p:animEffect>
                                    <p:set>
                                      <p:cBhvr>
                                        <p:cTn id="67" dur="1" fill="hold">
                                          <p:stCondLst>
                                            <p:cond delay="1999"/>
                                          </p:stCondLst>
                                        </p:cTn>
                                        <p:tgtEl>
                                          <p:spTgt spid="9247"/>
                                        </p:tgtEl>
                                        <p:attrNameLst>
                                          <p:attrName>style.visibility</p:attrName>
                                        </p:attrNameLst>
                                      </p:cBhvr>
                                      <p:to>
                                        <p:strVal val="hidden"/>
                                      </p:to>
                                    </p:set>
                                  </p:childTnLst>
                                </p:cTn>
                              </p:par>
                              <p:par>
                                <p:cTn id="68" presetID="22" presetClass="entr" presetSubtype="4" fill="hold" grpId="0" nodeType="withEffect">
                                  <p:stCondLst>
                                    <p:cond delay="0"/>
                                  </p:stCondLst>
                                  <p:childTnLst>
                                    <p:set>
                                      <p:cBhvr>
                                        <p:cTn id="69" dur="1" fill="hold">
                                          <p:stCondLst>
                                            <p:cond delay="0"/>
                                          </p:stCondLst>
                                        </p:cTn>
                                        <p:tgtEl>
                                          <p:spTgt spid="9271"/>
                                        </p:tgtEl>
                                        <p:attrNameLst>
                                          <p:attrName>style.visibility</p:attrName>
                                        </p:attrNameLst>
                                      </p:cBhvr>
                                      <p:to>
                                        <p:strVal val="visible"/>
                                      </p:to>
                                    </p:set>
                                    <p:animEffect transition="in" filter="wipe(down)">
                                      <p:cBhvr>
                                        <p:cTn id="70" dur="2000"/>
                                        <p:tgtEl>
                                          <p:spTgt spid="927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9270"/>
                                        </p:tgtEl>
                                        <p:attrNameLst>
                                          <p:attrName>style.visibility</p:attrName>
                                        </p:attrNameLst>
                                      </p:cBhvr>
                                      <p:to>
                                        <p:strVal val="visible"/>
                                      </p:to>
                                    </p:set>
                                    <p:animEffect transition="in" filter="wipe(down)">
                                      <p:cBhvr>
                                        <p:cTn id="73" dur="2000"/>
                                        <p:tgtEl>
                                          <p:spTgt spid="9270"/>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9269"/>
                                        </p:tgtEl>
                                        <p:attrNameLst>
                                          <p:attrName>style.visibility</p:attrName>
                                        </p:attrNameLst>
                                      </p:cBhvr>
                                      <p:to>
                                        <p:strVal val="visible"/>
                                      </p:to>
                                    </p:set>
                                    <p:animEffect transition="in" filter="wipe(down)">
                                      <p:cBhvr>
                                        <p:cTn id="76" dur="2000"/>
                                        <p:tgtEl>
                                          <p:spTgt spid="9269"/>
                                        </p:tgtEl>
                                      </p:cBhvr>
                                    </p:animEffect>
                                  </p:childTnLst>
                                </p:cTn>
                              </p:par>
                            </p:childTnLst>
                          </p:cTn>
                        </p:par>
                        <p:par>
                          <p:cTn id="77" fill="hold" nodeType="afterGroup">
                            <p:stCondLst>
                              <p:cond delay="2000"/>
                            </p:stCondLst>
                            <p:childTnLst>
                              <p:par>
                                <p:cTn id="78" presetID="22" presetClass="exit" presetSubtype="4" fill="hold" grpId="1" nodeType="afterEffect">
                                  <p:stCondLst>
                                    <p:cond delay="0"/>
                                  </p:stCondLst>
                                  <p:childTnLst>
                                    <p:animEffect transition="out" filter="wipe(down)">
                                      <p:cBhvr>
                                        <p:cTn id="79" dur="2000"/>
                                        <p:tgtEl>
                                          <p:spTgt spid="9271"/>
                                        </p:tgtEl>
                                      </p:cBhvr>
                                    </p:animEffect>
                                    <p:set>
                                      <p:cBhvr>
                                        <p:cTn id="80" dur="1" fill="hold">
                                          <p:stCondLst>
                                            <p:cond delay="1999"/>
                                          </p:stCondLst>
                                        </p:cTn>
                                        <p:tgtEl>
                                          <p:spTgt spid="9271"/>
                                        </p:tgtEl>
                                        <p:attrNameLst>
                                          <p:attrName>style.visibility</p:attrName>
                                        </p:attrNameLst>
                                      </p:cBhvr>
                                      <p:to>
                                        <p:strVal val="hidden"/>
                                      </p:to>
                                    </p:set>
                                  </p:childTnLst>
                                </p:cTn>
                              </p:par>
                              <p:par>
                                <p:cTn id="81" presetID="22" presetClass="exit" presetSubtype="4" fill="hold" grpId="1" nodeType="withEffect">
                                  <p:stCondLst>
                                    <p:cond delay="0"/>
                                  </p:stCondLst>
                                  <p:childTnLst>
                                    <p:animEffect transition="out" filter="wipe(down)">
                                      <p:cBhvr>
                                        <p:cTn id="82" dur="2000"/>
                                        <p:tgtEl>
                                          <p:spTgt spid="9270"/>
                                        </p:tgtEl>
                                      </p:cBhvr>
                                    </p:animEffect>
                                    <p:set>
                                      <p:cBhvr>
                                        <p:cTn id="83" dur="1" fill="hold">
                                          <p:stCondLst>
                                            <p:cond delay="1999"/>
                                          </p:stCondLst>
                                        </p:cTn>
                                        <p:tgtEl>
                                          <p:spTgt spid="9270"/>
                                        </p:tgtEl>
                                        <p:attrNameLst>
                                          <p:attrName>style.visibility</p:attrName>
                                        </p:attrNameLst>
                                      </p:cBhvr>
                                      <p:to>
                                        <p:strVal val="hidden"/>
                                      </p:to>
                                    </p:set>
                                  </p:childTnLst>
                                </p:cTn>
                              </p:par>
                              <p:par>
                                <p:cTn id="84" presetID="22" presetClass="exit" presetSubtype="4" fill="hold" grpId="1" nodeType="withEffect">
                                  <p:stCondLst>
                                    <p:cond delay="0"/>
                                  </p:stCondLst>
                                  <p:childTnLst>
                                    <p:animEffect transition="out" filter="wipe(down)">
                                      <p:cBhvr>
                                        <p:cTn id="85" dur="2000"/>
                                        <p:tgtEl>
                                          <p:spTgt spid="9269"/>
                                        </p:tgtEl>
                                      </p:cBhvr>
                                    </p:animEffect>
                                    <p:set>
                                      <p:cBhvr>
                                        <p:cTn id="86" dur="1" fill="hold">
                                          <p:stCondLst>
                                            <p:cond delay="1999"/>
                                          </p:stCondLst>
                                        </p:cTn>
                                        <p:tgtEl>
                                          <p:spTgt spid="9269"/>
                                        </p:tgtEl>
                                        <p:attrNameLst>
                                          <p:attrName>style.visibility</p:attrName>
                                        </p:attrNameLst>
                                      </p:cBhvr>
                                      <p:to>
                                        <p:strVal val="hidden"/>
                                      </p:to>
                                    </p:set>
                                  </p:childTnLst>
                                </p:cTn>
                              </p:par>
                              <p:par>
                                <p:cTn id="87" presetID="9" presetClass="entr" presetSubtype="0" fill="hold" grpId="0" nodeType="withEffect">
                                  <p:stCondLst>
                                    <p:cond delay="0"/>
                                  </p:stCondLst>
                                  <p:childTnLst>
                                    <p:set>
                                      <p:cBhvr>
                                        <p:cTn id="88" dur="1" fill="hold">
                                          <p:stCondLst>
                                            <p:cond delay="0"/>
                                          </p:stCondLst>
                                        </p:cTn>
                                        <p:tgtEl>
                                          <p:spTgt spid="9273"/>
                                        </p:tgtEl>
                                        <p:attrNameLst>
                                          <p:attrName>style.visibility</p:attrName>
                                        </p:attrNameLst>
                                      </p:cBhvr>
                                      <p:to>
                                        <p:strVal val="visible"/>
                                      </p:to>
                                    </p:set>
                                    <p:animEffect transition="in" filter="dissolve">
                                      <p:cBhvr>
                                        <p:cTn id="89" dur="2000"/>
                                        <p:tgtEl>
                                          <p:spTgt spid="9273"/>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9272"/>
                                        </p:tgtEl>
                                        <p:attrNameLst>
                                          <p:attrName>style.visibility</p:attrName>
                                        </p:attrNameLst>
                                      </p:cBhvr>
                                      <p:to>
                                        <p:strVal val="visible"/>
                                      </p:to>
                                    </p:set>
                                    <p:animEffect transition="in" filter="dissolve">
                                      <p:cBhvr>
                                        <p:cTn id="92" dur="2000"/>
                                        <p:tgtEl>
                                          <p:spTgt spid="9272"/>
                                        </p:tgtEl>
                                      </p:cBhvr>
                                    </p:animEffect>
                                  </p:childTnLst>
                                </p:cTn>
                              </p:par>
                              <p:par>
                                <p:cTn id="93" presetID="9" presetClass="entr" presetSubtype="0" fill="hold" grpId="0" nodeType="withEffect">
                                  <p:stCondLst>
                                    <p:cond delay="0"/>
                                  </p:stCondLst>
                                  <p:childTnLst>
                                    <p:set>
                                      <p:cBhvr>
                                        <p:cTn id="94" dur="1" fill="hold">
                                          <p:stCondLst>
                                            <p:cond delay="0"/>
                                          </p:stCondLst>
                                        </p:cTn>
                                        <p:tgtEl>
                                          <p:spTgt spid="9274"/>
                                        </p:tgtEl>
                                        <p:attrNameLst>
                                          <p:attrName>style.visibility</p:attrName>
                                        </p:attrNameLst>
                                      </p:cBhvr>
                                      <p:to>
                                        <p:strVal val="visible"/>
                                      </p:to>
                                    </p:set>
                                    <p:animEffect transition="in" filter="dissolve">
                                      <p:cBhvr>
                                        <p:cTn id="95" dur="2000"/>
                                        <p:tgtEl>
                                          <p:spTgt spid="9274"/>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9275"/>
                                        </p:tgtEl>
                                        <p:attrNameLst>
                                          <p:attrName>style.visibility</p:attrName>
                                        </p:attrNameLst>
                                      </p:cBhvr>
                                      <p:to>
                                        <p:strVal val="visible"/>
                                      </p:to>
                                    </p:set>
                                    <p:animEffect transition="in" filter="dissolve">
                                      <p:cBhvr>
                                        <p:cTn id="98" dur="2000"/>
                                        <p:tgtEl>
                                          <p:spTgt spid="9275"/>
                                        </p:tgtEl>
                                      </p:cBhvr>
                                    </p:animEffect>
                                  </p:childTnLst>
                                </p:cTn>
                              </p:par>
                            </p:childTnLst>
                          </p:cTn>
                        </p:par>
                        <p:par>
                          <p:cTn id="99" fill="hold" nodeType="afterGroup">
                            <p:stCondLst>
                              <p:cond delay="4000"/>
                            </p:stCondLst>
                            <p:childTnLst>
                              <p:par>
                                <p:cTn id="100" presetID="1" presetClass="entr" presetSubtype="0" fill="hold" grpId="0" nodeType="afterEffect">
                                  <p:stCondLst>
                                    <p:cond delay="0"/>
                                  </p:stCondLst>
                                  <p:childTnLst>
                                    <p:set>
                                      <p:cBhvr>
                                        <p:cTn id="101" dur="1" fill="hold">
                                          <p:stCondLst>
                                            <p:cond delay="0"/>
                                          </p:stCondLst>
                                        </p:cTn>
                                        <p:tgtEl>
                                          <p:spTgt spid="9254"/>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3" name="explode.wav"/>
                                        </p:tgtEl>
                                      </p:cMediaNode>
                                    </p:audio>
                                  </p:subTnLst>
                                </p:cTn>
                              </p:par>
                              <p:par>
                                <p:cTn id="102" presetID="1" presetClass="entr" presetSubtype="0" fill="hold" grpId="0" nodeType="withEffect">
                                  <p:stCondLst>
                                    <p:cond delay="0"/>
                                  </p:stCondLst>
                                  <p:childTnLst>
                                    <p:set>
                                      <p:cBhvr>
                                        <p:cTn id="103" dur="1" fill="hold">
                                          <p:stCondLst>
                                            <p:cond delay="0"/>
                                          </p:stCondLst>
                                        </p:cTn>
                                        <p:tgtEl>
                                          <p:spTgt spid="9231"/>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3" name="explode.wav"/>
                                        </p:tgtEl>
                                      </p:cMediaNode>
                                    </p:audio>
                                  </p:subTnLst>
                                </p:cTn>
                              </p:par>
                              <p:par>
                                <p:cTn id="104" presetID="3" presetClass="exit" presetSubtype="10" fill="hold" grpId="1" nodeType="withEffect">
                                  <p:stCondLst>
                                    <p:cond delay="0"/>
                                  </p:stCondLst>
                                  <p:childTnLst>
                                    <p:animEffect transition="out" filter="blinds(horizontal)">
                                      <p:cBhvr>
                                        <p:cTn id="105" dur="500"/>
                                        <p:tgtEl>
                                          <p:spTgt spid="9254"/>
                                        </p:tgtEl>
                                      </p:cBhvr>
                                    </p:animEffect>
                                    <p:set>
                                      <p:cBhvr>
                                        <p:cTn id="106" dur="1" fill="hold">
                                          <p:stCondLst>
                                            <p:cond delay="499"/>
                                          </p:stCondLst>
                                        </p:cTn>
                                        <p:tgtEl>
                                          <p:spTgt spid="9254"/>
                                        </p:tgtEl>
                                        <p:attrNameLst>
                                          <p:attrName>style.visibility</p:attrName>
                                        </p:attrNameLst>
                                      </p:cBhvr>
                                      <p:to>
                                        <p:strVal val="hidden"/>
                                      </p:to>
                                    </p:set>
                                  </p:childTnLst>
                                </p:cTn>
                              </p:par>
                              <p:par>
                                <p:cTn id="107" presetID="3" presetClass="exit" presetSubtype="10" fill="hold" grpId="1" nodeType="withEffect">
                                  <p:stCondLst>
                                    <p:cond delay="0"/>
                                  </p:stCondLst>
                                  <p:childTnLst>
                                    <p:animEffect transition="out" filter="blinds(horizontal)">
                                      <p:cBhvr>
                                        <p:cTn id="108" dur="500"/>
                                        <p:tgtEl>
                                          <p:spTgt spid="9231"/>
                                        </p:tgtEl>
                                      </p:cBhvr>
                                    </p:animEffect>
                                    <p:set>
                                      <p:cBhvr>
                                        <p:cTn id="109" dur="1" fill="hold">
                                          <p:stCondLst>
                                            <p:cond delay="499"/>
                                          </p:stCondLst>
                                        </p:cTn>
                                        <p:tgtEl>
                                          <p:spTgt spid="9231"/>
                                        </p:tgtEl>
                                        <p:attrNameLst>
                                          <p:attrName>style.visibility</p:attrName>
                                        </p:attrNameLst>
                                      </p:cBhvr>
                                      <p:to>
                                        <p:strVal val="hidden"/>
                                      </p:to>
                                    </p:set>
                                  </p:childTnLst>
                                </p:cTn>
                              </p:par>
                            </p:childTnLst>
                          </p:cTn>
                        </p:par>
                        <p:par>
                          <p:cTn id="110" fill="hold" nodeType="afterGroup">
                            <p:stCondLst>
                              <p:cond delay="4500"/>
                            </p:stCondLst>
                            <p:childTnLst>
                              <p:par>
                                <p:cTn id="111" presetID="9" presetClass="exit" presetSubtype="0" fill="hold" grpId="1" nodeType="afterEffect">
                                  <p:stCondLst>
                                    <p:cond delay="0"/>
                                  </p:stCondLst>
                                  <p:childTnLst>
                                    <p:animEffect transition="out" filter="dissolve">
                                      <p:cBhvr>
                                        <p:cTn id="112" dur="1000"/>
                                        <p:tgtEl>
                                          <p:spTgt spid="9264"/>
                                        </p:tgtEl>
                                      </p:cBhvr>
                                    </p:animEffect>
                                    <p:set>
                                      <p:cBhvr>
                                        <p:cTn id="113" dur="1" fill="hold">
                                          <p:stCondLst>
                                            <p:cond delay="999"/>
                                          </p:stCondLst>
                                        </p:cTn>
                                        <p:tgtEl>
                                          <p:spTgt spid="9264"/>
                                        </p:tgtEl>
                                        <p:attrNameLst>
                                          <p:attrName>style.visibility</p:attrName>
                                        </p:attrNameLst>
                                      </p:cBhvr>
                                      <p:to>
                                        <p:strVal val="hidden"/>
                                      </p:to>
                                    </p:set>
                                  </p:childTnLst>
                                </p:cTn>
                              </p:par>
                            </p:childTnLst>
                          </p:cTn>
                        </p:par>
                        <p:par>
                          <p:cTn id="114" fill="hold" nodeType="afterGroup">
                            <p:stCondLst>
                              <p:cond delay="5500"/>
                            </p:stCondLst>
                            <p:childTnLst>
                              <p:par>
                                <p:cTn id="115" presetID="9" presetClass="exit" presetSubtype="0" fill="hold" grpId="1" nodeType="afterEffect">
                                  <p:stCondLst>
                                    <p:cond delay="0"/>
                                  </p:stCondLst>
                                  <p:childTnLst>
                                    <p:animEffect transition="out" filter="dissolve">
                                      <p:cBhvr>
                                        <p:cTn id="116" dur="1000"/>
                                        <p:tgtEl>
                                          <p:spTgt spid="9265"/>
                                        </p:tgtEl>
                                      </p:cBhvr>
                                    </p:animEffect>
                                    <p:set>
                                      <p:cBhvr>
                                        <p:cTn id="117" dur="1" fill="hold">
                                          <p:stCondLst>
                                            <p:cond delay="999"/>
                                          </p:stCondLst>
                                        </p:cTn>
                                        <p:tgtEl>
                                          <p:spTgt spid="9265"/>
                                        </p:tgtEl>
                                        <p:attrNameLst>
                                          <p:attrName>style.visibility</p:attrName>
                                        </p:attrNameLst>
                                      </p:cBhvr>
                                      <p:to>
                                        <p:strVal val="hidden"/>
                                      </p:to>
                                    </p:set>
                                  </p:childTnLst>
                                </p:cTn>
                              </p:par>
                            </p:childTnLst>
                          </p:cTn>
                        </p:par>
                        <p:par>
                          <p:cTn id="118" fill="hold" nodeType="afterGroup">
                            <p:stCondLst>
                              <p:cond delay="6500"/>
                            </p:stCondLst>
                            <p:childTnLst>
                              <p:par>
                                <p:cTn id="119" presetID="9" presetClass="exit" presetSubtype="0" fill="hold" grpId="1" nodeType="afterEffect">
                                  <p:stCondLst>
                                    <p:cond delay="0"/>
                                  </p:stCondLst>
                                  <p:childTnLst>
                                    <p:animEffect transition="out" filter="dissolve">
                                      <p:cBhvr>
                                        <p:cTn id="120" dur="1000"/>
                                        <p:tgtEl>
                                          <p:spTgt spid="9266"/>
                                        </p:tgtEl>
                                      </p:cBhvr>
                                    </p:animEffect>
                                    <p:set>
                                      <p:cBhvr>
                                        <p:cTn id="121" dur="1" fill="hold">
                                          <p:stCondLst>
                                            <p:cond delay="999"/>
                                          </p:stCondLst>
                                        </p:cTn>
                                        <p:tgtEl>
                                          <p:spTgt spid="9266"/>
                                        </p:tgtEl>
                                        <p:attrNameLst>
                                          <p:attrName>style.visibility</p:attrName>
                                        </p:attrNameLst>
                                      </p:cBhvr>
                                      <p:to>
                                        <p:strVal val="hidden"/>
                                      </p:to>
                                    </p:set>
                                  </p:childTnLst>
                                </p:cTn>
                              </p:par>
                              <p:par>
                                <p:cTn id="122" presetID="9" presetClass="entr" presetSubtype="0" fill="hold" grpId="0" nodeType="withEffect">
                                  <p:stCondLst>
                                    <p:cond delay="0"/>
                                  </p:stCondLst>
                                  <p:childTnLst>
                                    <p:set>
                                      <p:cBhvr>
                                        <p:cTn id="123" dur="1" fill="hold">
                                          <p:stCondLst>
                                            <p:cond delay="0"/>
                                          </p:stCondLst>
                                        </p:cTn>
                                        <p:tgtEl>
                                          <p:spTgt spid="9277"/>
                                        </p:tgtEl>
                                        <p:attrNameLst>
                                          <p:attrName>style.visibility</p:attrName>
                                        </p:attrNameLst>
                                      </p:cBhvr>
                                      <p:to>
                                        <p:strVal val="visible"/>
                                      </p:to>
                                    </p:set>
                                    <p:animEffect transition="in" filter="dissolve">
                                      <p:cBhvr>
                                        <p:cTn id="124" dur="1000"/>
                                        <p:tgtEl>
                                          <p:spTgt spid="9277"/>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9303"/>
                                        </p:tgtEl>
                                        <p:attrNameLst>
                                          <p:attrName>style.visibility</p:attrName>
                                        </p:attrNameLst>
                                      </p:cBhvr>
                                      <p:to>
                                        <p:strVal val="visible"/>
                                      </p:to>
                                    </p:set>
                                    <p:animEffect transition="in" filter="dissolve">
                                      <p:cBhvr>
                                        <p:cTn id="127" dur="500"/>
                                        <p:tgtEl>
                                          <p:spTgt spid="9303"/>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9304"/>
                                        </p:tgtEl>
                                        <p:attrNameLst>
                                          <p:attrName>style.visibility</p:attrName>
                                        </p:attrNameLst>
                                      </p:cBhvr>
                                      <p:to>
                                        <p:strVal val="visible"/>
                                      </p:to>
                                    </p:set>
                                    <p:animEffect transition="in" filter="dissolve">
                                      <p:cBhvr>
                                        <p:cTn id="130" dur="500"/>
                                        <p:tgtEl>
                                          <p:spTgt spid="9304"/>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9302"/>
                                        </p:tgtEl>
                                        <p:attrNameLst>
                                          <p:attrName>style.visibility</p:attrName>
                                        </p:attrNameLst>
                                      </p:cBhvr>
                                      <p:to>
                                        <p:strVal val="visible"/>
                                      </p:to>
                                    </p:set>
                                    <p:animEffect transition="in" filter="dissolve">
                                      <p:cBhvr>
                                        <p:cTn id="133" dur="500"/>
                                        <p:tgtEl>
                                          <p:spTgt spid="9302"/>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9279"/>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3" name="explode.wav"/>
                                        </p:tgtEl>
                                      </p:cMediaNode>
                                    </p:audio>
                                  </p:subTnLst>
                                </p:cTn>
                              </p:par>
                              <p:par>
                                <p:cTn id="138" presetID="3" presetClass="exit" presetSubtype="10" fill="hold" grpId="1" nodeType="withEffect">
                                  <p:stCondLst>
                                    <p:cond delay="0"/>
                                  </p:stCondLst>
                                  <p:childTnLst>
                                    <p:animEffect transition="out" filter="blinds(horizontal)">
                                      <p:cBhvr>
                                        <p:cTn id="139" dur="500"/>
                                        <p:tgtEl>
                                          <p:spTgt spid="9279"/>
                                        </p:tgtEl>
                                      </p:cBhvr>
                                    </p:animEffect>
                                    <p:set>
                                      <p:cBhvr>
                                        <p:cTn id="140" dur="1" fill="hold">
                                          <p:stCondLst>
                                            <p:cond delay="499"/>
                                          </p:stCondLst>
                                        </p:cTn>
                                        <p:tgtEl>
                                          <p:spTgt spid="9279"/>
                                        </p:tgtEl>
                                        <p:attrNameLst>
                                          <p:attrName>style.visibility</p:attrName>
                                        </p:attrNameLst>
                                      </p:cBhvr>
                                      <p:to>
                                        <p:strVal val="hidden"/>
                                      </p:to>
                                    </p:set>
                                  </p:childTnLst>
                                </p:cTn>
                              </p:par>
                            </p:childTnLst>
                          </p:cTn>
                        </p:par>
                        <p:par>
                          <p:cTn id="141" fill="hold" nodeType="afterGroup">
                            <p:stCondLst>
                              <p:cond delay="500"/>
                            </p:stCondLst>
                            <p:childTnLst>
                              <p:par>
                                <p:cTn id="142" presetID="9" presetClass="exit" presetSubtype="0" fill="hold" grpId="0" nodeType="afterEffect">
                                  <p:stCondLst>
                                    <p:cond delay="0"/>
                                  </p:stCondLst>
                                  <p:childTnLst>
                                    <p:animEffect transition="out" filter="dissolve">
                                      <p:cBhvr>
                                        <p:cTn id="143" dur="2000"/>
                                        <p:tgtEl>
                                          <p:spTgt spid="9238"/>
                                        </p:tgtEl>
                                      </p:cBhvr>
                                    </p:animEffect>
                                    <p:set>
                                      <p:cBhvr>
                                        <p:cTn id="144" dur="1" fill="hold">
                                          <p:stCondLst>
                                            <p:cond delay="1999"/>
                                          </p:stCondLst>
                                        </p:cTn>
                                        <p:tgtEl>
                                          <p:spTgt spid="9238"/>
                                        </p:tgtEl>
                                        <p:attrNameLst>
                                          <p:attrName>style.visibility</p:attrName>
                                        </p:attrNameLst>
                                      </p:cBhvr>
                                      <p:to>
                                        <p:strVal val="hidden"/>
                                      </p:to>
                                    </p:set>
                                  </p:childTnLst>
                                </p:cTn>
                              </p:par>
                              <p:par>
                                <p:cTn id="145" presetID="9" presetClass="exit" presetSubtype="0" fill="hold" grpId="0" nodeType="withEffect">
                                  <p:stCondLst>
                                    <p:cond delay="0"/>
                                  </p:stCondLst>
                                  <p:childTnLst>
                                    <p:animEffect transition="out" filter="dissolve">
                                      <p:cBhvr>
                                        <p:cTn id="146" dur="2000"/>
                                        <p:tgtEl>
                                          <p:spTgt spid="9237"/>
                                        </p:tgtEl>
                                      </p:cBhvr>
                                    </p:animEffect>
                                    <p:set>
                                      <p:cBhvr>
                                        <p:cTn id="147" dur="1" fill="hold">
                                          <p:stCondLst>
                                            <p:cond delay="1999"/>
                                          </p:stCondLst>
                                        </p:cTn>
                                        <p:tgtEl>
                                          <p:spTgt spid="9237"/>
                                        </p:tgtEl>
                                        <p:attrNameLst>
                                          <p:attrName>style.visibility</p:attrName>
                                        </p:attrNameLst>
                                      </p:cBhvr>
                                      <p:to>
                                        <p:strVal val="hidden"/>
                                      </p:to>
                                    </p:set>
                                  </p:childTnLst>
                                </p:cTn>
                              </p:par>
                              <p:par>
                                <p:cTn id="148" presetID="9" presetClass="exit" presetSubtype="0" fill="hold" grpId="0" nodeType="withEffect">
                                  <p:stCondLst>
                                    <p:cond delay="0"/>
                                  </p:stCondLst>
                                  <p:childTnLst>
                                    <p:animEffect transition="out" filter="dissolve">
                                      <p:cBhvr>
                                        <p:cTn id="149" dur="2000"/>
                                        <p:tgtEl>
                                          <p:spTgt spid="9236"/>
                                        </p:tgtEl>
                                      </p:cBhvr>
                                    </p:animEffect>
                                    <p:set>
                                      <p:cBhvr>
                                        <p:cTn id="150" dur="1" fill="hold">
                                          <p:stCondLst>
                                            <p:cond delay="1999"/>
                                          </p:stCondLst>
                                        </p:cTn>
                                        <p:tgtEl>
                                          <p:spTgt spid="9236"/>
                                        </p:tgtEl>
                                        <p:attrNameLst>
                                          <p:attrName>style.visibility</p:attrName>
                                        </p:attrNameLst>
                                      </p:cBhvr>
                                      <p:to>
                                        <p:strVal val="hidden"/>
                                      </p:to>
                                    </p:set>
                                  </p:childTnLst>
                                </p:cTn>
                              </p:par>
                              <p:par>
                                <p:cTn id="151" presetID="9" presetClass="exit" presetSubtype="0" fill="hold" grpId="0" nodeType="withEffect">
                                  <p:stCondLst>
                                    <p:cond delay="0"/>
                                  </p:stCondLst>
                                  <p:childTnLst>
                                    <p:animEffect transition="out" filter="dissolve">
                                      <p:cBhvr>
                                        <p:cTn id="152" dur="2000"/>
                                        <p:tgtEl>
                                          <p:spTgt spid="9235"/>
                                        </p:tgtEl>
                                      </p:cBhvr>
                                    </p:animEffect>
                                    <p:set>
                                      <p:cBhvr>
                                        <p:cTn id="153" dur="1" fill="hold">
                                          <p:stCondLst>
                                            <p:cond delay="1999"/>
                                          </p:stCondLst>
                                        </p:cTn>
                                        <p:tgtEl>
                                          <p:spTgt spid="9235"/>
                                        </p:tgtEl>
                                        <p:attrNameLst>
                                          <p:attrName>style.visibility</p:attrName>
                                        </p:attrNameLst>
                                      </p:cBhvr>
                                      <p:to>
                                        <p:strVal val="hidden"/>
                                      </p:to>
                                    </p:set>
                                  </p:childTnLst>
                                </p:cTn>
                              </p:par>
                            </p:childTnLst>
                          </p:cTn>
                        </p:par>
                        <p:par>
                          <p:cTn id="154" fill="hold" nodeType="afterGroup">
                            <p:stCondLst>
                              <p:cond delay="2500"/>
                            </p:stCondLst>
                            <p:childTnLst>
                              <p:par>
                                <p:cTn id="155" presetID="9" presetClass="entr" presetSubtype="0" fill="hold" grpId="0" nodeType="afterEffect">
                                  <p:stCondLst>
                                    <p:cond delay="0"/>
                                  </p:stCondLst>
                                  <p:childTnLst>
                                    <p:set>
                                      <p:cBhvr>
                                        <p:cTn id="156" dur="1" fill="hold">
                                          <p:stCondLst>
                                            <p:cond delay="0"/>
                                          </p:stCondLst>
                                        </p:cTn>
                                        <p:tgtEl>
                                          <p:spTgt spid="9255"/>
                                        </p:tgtEl>
                                        <p:attrNameLst>
                                          <p:attrName>style.visibility</p:attrName>
                                        </p:attrNameLst>
                                      </p:cBhvr>
                                      <p:to>
                                        <p:strVal val="visible"/>
                                      </p:to>
                                    </p:set>
                                    <p:animEffect transition="in" filter="dissolve">
                                      <p:cBhvr>
                                        <p:cTn id="157" dur="2000"/>
                                        <p:tgtEl>
                                          <p:spTgt spid="9255"/>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2" fill="hold" grpId="0" nodeType="clickEffect">
                                  <p:stCondLst>
                                    <p:cond delay="0"/>
                                  </p:stCondLst>
                                  <p:childTnLst>
                                    <p:set>
                                      <p:cBhvr>
                                        <p:cTn id="161" dur="1" fill="hold">
                                          <p:stCondLst>
                                            <p:cond delay="0"/>
                                          </p:stCondLst>
                                        </p:cTn>
                                        <p:tgtEl>
                                          <p:spTgt spid="9278"/>
                                        </p:tgtEl>
                                        <p:attrNameLst>
                                          <p:attrName>style.visibility</p:attrName>
                                        </p:attrNameLst>
                                      </p:cBhvr>
                                      <p:to>
                                        <p:strVal val="visible"/>
                                      </p:to>
                                    </p:set>
                                    <p:animEffect transition="in" filter="wipe(right)">
                                      <p:cBhvr>
                                        <p:cTn id="162" dur="2000"/>
                                        <p:tgtEl>
                                          <p:spTgt spid="9278"/>
                                        </p:tgtEl>
                                      </p:cBhvr>
                                    </p:animEffect>
                                  </p:childTnLst>
                                </p:cTn>
                              </p:par>
                              <p:par>
                                <p:cTn id="163" presetID="9" presetClass="exit" presetSubtype="0" fill="hold" grpId="0" nodeType="withEffect">
                                  <p:stCondLst>
                                    <p:cond delay="0"/>
                                  </p:stCondLst>
                                  <p:childTnLst>
                                    <p:animEffect transition="out" filter="dissolve">
                                      <p:cBhvr>
                                        <p:cTn id="164" dur="2000"/>
                                        <p:tgtEl>
                                          <p:spTgt spid="9299"/>
                                        </p:tgtEl>
                                      </p:cBhvr>
                                    </p:animEffect>
                                    <p:set>
                                      <p:cBhvr>
                                        <p:cTn id="165" dur="1" fill="hold">
                                          <p:stCondLst>
                                            <p:cond delay="1999"/>
                                          </p:stCondLst>
                                        </p:cTn>
                                        <p:tgtEl>
                                          <p:spTgt spid="9299"/>
                                        </p:tgtEl>
                                        <p:attrNameLst>
                                          <p:attrName>style.visibility</p:attrName>
                                        </p:attrNameLst>
                                      </p:cBhvr>
                                      <p:to>
                                        <p:strVal val="hidden"/>
                                      </p:to>
                                    </p:set>
                                  </p:childTnLst>
                                </p:cTn>
                              </p:par>
                            </p:childTnLst>
                          </p:cTn>
                        </p:par>
                        <p:par>
                          <p:cTn id="166" fill="hold" nodeType="afterGroup">
                            <p:stCondLst>
                              <p:cond delay="2000"/>
                            </p:stCondLst>
                            <p:childTnLst>
                              <p:par>
                                <p:cTn id="167" presetID="22" presetClass="exit" presetSubtype="2" fill="hold" grpId="1" nodeType="afterEffect">
                                  <p:stCondLst>
                                    <p:cond delay="0"/>
                                  </p:stCondLst>
                                  <p:childTnLst>
                                    <p:animEffect transition="out" filter="wipe(right)">
                                      <p:cBhvr>
                                        <p:cTn id="168" dur="2000"/>
                                        <p:tgtEl>
                                          <p:spTgt spid="9278"/>
                                        </p:tgtEl>
                                      </p:cBhvr>
                                    </p:animEffect>
                                    <p:set>
                                      <p:cBhvr>
                                        <p:cTn id="169" dur="1" fill="hold">
                                          <p:stCondLst>
                                            <p:cond delay="1999"/>
                                          </p:stCondLst>
                                        </p:cTn>
                                        <p:tgtEl>
                                          <p:spTgt spid="9278"/>
                                        </p:tgtEl>
                                        <p:attrNameLst>
                                          <p:attrName>style.visibility</p:attrName>
                                        </p:attrNameLst>
                                      </p:cBhvr>
                                      <p:to>
                                        <p:strVal val="hidden"/>
                                      </p:to>
                                    </p:set>
                                  </p:childTnLst>
                                </p:cTn>
                              </p:par>
                              <p:par>
                                <p:cTn id="170" presetID="9" presetClass="entr" presetSubtype="0" fill="hold" grpId="0" nodeType="withEffect">
                                  <p:stCondLst>
                                    <p:cond delay="0"/>
                                  </p:stCondLst>
                                  <p:childTnLst>
                                    <p:set>
                                      <p:cBhvr>
                                        <p:cTn id="171" dur="1" fill="hold">
                                          <p:stCondLst>
                                            <p:cond delay="0"/>
                                          </p:stCondLst>
                                        </p:cTn>
                                        <p:tgtEl>
                                          <p:spTgt spid="9282"/>
                                        </p:tgtEl>
                                        <p:attrNameLst>
                                          <p:attrName>style.visibility</p:attrName>
                                        </p:attrNameLst>
                                      </p:cBhvr>
                                      <p:to>
                                        <p:strVal val="visible"/>
                                      </p:to>
                                    </p:set>
                                    <p:animEffect transition="in" filter="dissolve">
                                      <p:cBhvr>
                                        <p:cTn id="172" dur="2000"/>
                                        <p:tgtEl>
                                          <p:spTgt spid="9282"/>
                                        </p:tgtEl>
                                      </p:cBhvr>
                                    </p:animEffect>
                                  </p:childTnLst>
                                </p:cTn>
                              </p:par>
                            </p:childTnLst>
                          </p:cTn>
                        </p:par>
                        <p:par>
                          <p:cTn id="173" fill="hold" nodeType="afterGroup">
                            <p:stCondLst>
                              <p:cond delay="4000"/>
                            </p:stCondLst>
                            <p:childTnLst>
                              <p:par>
                                <p:cTn id="174" presetID="1" presetClass="entr" presetSubtype="0" fill="hold" grpId="0" nodeType="afterEffect">
                                  <p:stCondLst>
                                    <p:cond delay="0"/>
                                  </p:stCondLst>
                                  <p:childTnLst>
                                    <p:set>
                                      <p:cBhvr>
                                        <p:cTn id="175" dur="1" fill="hold">
                                          <p:stCondLst>
                                            <p:cond delay="0"/>
                                          </p:stCondLst>
                                        </p:cTn>
                                        <p:tgtEl>
                                          <p:spTgt spid="9283"/>
                                        </p:tgtEl>
                                        <p:attrNameLst>
                                          <p:attrName>style.visibility</p:attrName>
                                        </p:attrNameLst>
                                      </p:cBhvr>
                                      <p:to>
                                        <p:strVal val="visible"/>
                                      </p:to>
                                    </p:set>
                                  </p:childTnLst>
                                  <p:subTnLst>
                                    <p:audio>
                                      <p:cMediaNode>
                                        <p:cTn display="0" masterRel="sameClick">
                                          <p:stCondLst>
                                            <p:cond evt="begin" delay="0">
                                              <p:tn val="174"/>
                                            </p:cond>
                                          </p:stCondLst>
                                          <p:endCondLst>
                                            <p:cond evt="onStopAudio" delay="0">
                                              <p:tgtEl>
                                                <p:sldTgt/>
                                              </p:tgtEl>
                                            </p:cond>
                                          </p:endCondLst>
                                        </p:cTn>
                                        <p:tgtEl>
                                          <p:sndTgt r:embed="rId3" name="explode.wav"/>
                                        </p:tgtEl>
                                      </p:cMediaNode>
                                    </p:audio>
                                  </p:subTnLst>
                                </p:cTn>
                              </p:par>
                              <p:par>
                                <p:cTn id="176" presetID="3" presetClass="exit" presetSubtype="10" fill="hold" grpId="1" nodeType="withEffect">
                                  <p:stCondLst>
                                    <p:cond delay="0"/>
                                  </p:stCondLst>
                                  <p:childTnLst>
                                    <p:animEffect transition="out" filter="blinds(horizontal)">
                                      <p:cBhvr>
                                        <p:cTn id="177" dur="500"/>
                                        <p:tgtEl>
                                          <p:spTgt spid="9283"/>
                                        </p:tgtEl>
                                      </p:cBhvr>
                                    </p:animEffect>
                                    <p:set>
                                      <p:cBhvr>
                                        <p:cTn id="178" dur="1" fill="hold">
                                          <p:stCondLst>
                                            <p:cond delay="499"/>
                                          </p:stCondLst>
                                        </p:cTn>
                                        <p:tgtEl>
                                          <p:spTgt spid="9283"/>
                                        </p:tgtEl>
                                        <p:attrNameLst>
                                          <p:attrName>style.visibility</p:attrName>
                                        </p:attrNameLst>
                                      </p:cBhvr>
                                      <p:to>
                                        <p:strVal val="hidden"/>
                                      </p:to>
                                    </p:set>
                                  </p:childTnLst>
                                </p:cTn>
                              </p:par>
                            </p:childTnLst>
                          </p:cTn>
                        </p:par>
                        <p:par>
                          <p:cTn id="179" fill="hold" nodeType="afterGroup">
                            <p:stCondLst>
                              <p:cond delay="4500"/>
                            </p:stCondLst>
                            <p:childTnLst>
                              <p:par>
                                <p:cTn id="180" presetID="9" presetClass="exit" presetSubtype="0" fill="hold" grpId="1" nodeType="afterEffect">
                                  <p:stCondLst>
                                    <p:cond delay="0"/>
                                  </p:stCondLst>
                                  <p:childTnLst>
                                    <p:animEffect transition="out" filter="dissolve">
                                      <p:cBhvr>
                                        <p:cTn id="181" dur="500"/>
                                        <p:tgtEl>
                                          <p:spTgt spid="9255"/>
                                        </p:tgtEl>
                                      </p:cBhvr>
                                    </p:animEffect>
                                    <p:set>
                                      <p:cBhvr>
                                        <p:cTn id="182" dur="1" fill="hold">
                                          <p:stCondLst>
                                            <p:cond delay="499"/>
                                          </p:stCondLst>
                                        </p:cTn>
                                        <p:tgtEl>
                                          <p:spTgt spid="9255"/>
                                        </p:tgtEl>
                                        <p:attrNameLst>
                                          <p:attrName>style.visibility</p:attrName>
                                        </p:attrNameLst>
                                      </p:cBhvr>
                                      <p:to>
                                        <p:strVal val="hidden"/>
                                      </p:to>
                                    </p:set>
                                  </p:childTnLst>
                                </p:cTn>
                              </p:par>
                              <p:par>
                                <p:cTn id="183" presetID="9" presetClass="exit" presetSubtype="0" fill="hold" grpId="0" nodeType="withEffect">
                                  <p:stCondLst>
                                    <p:cond delay="0"/>
                                  </p:stCondLst>
                                  <p:childTnLst>
                                    <p:animEffect transition="out" filter="dissolve">
                                      <p:cBhvr>
                                        <p:cTn id="184" dur="500"/>
                                        <p:tgtEl>
                                          <p:spTgt spid="9280"/>
                                        </p:tgtEl>
                                      </p:cBhvr>
                                    </p:animEffect>
                                    <p:set>
                                      <p:cBhvr>
                                        <p:cTn id="185" dur="1" fill="hold">
                                          <p:stCondLst>
                                            <p:cond delay="499"/>
                                          </p:stCondLst>
                                        </p:cTn>
                                        <p:tgtEl>
                                          <p:spTgt spid="9280"/>
                                        </p:tgtEl>
                                        <p:attrNameLst>
                                          <p:attrName>style.visibility</p:attrName>
                                        </p:attrNameLst>
                                      </p:cBhvr>
                                      <p:to>
                                        <p:strVal val="hidden"/>
                                      </p:to>
                                    </p:set>
                                  </p:childTnLst>
                                </p:cTn>
                              </p:par>
                              <p:par>
                                <p:cTn id="186" presetID="9" presetClass="entr" presetSubtype="0" fill="hold" grpId="0" nodeType="withEffect">
                                  <p:stCondLst>
                                    <p:cond delay="0"/>
                                  </p:stCondLst>
                                  <p:childTnLst>
                                    <p:set>
                                      <p:cBhvr>
                                        <p:cTn id="187" dur="1" fill="hold">
                                          <p:stCondLst>
                                            <p:cond delay="0"/>
                                          </p:stCondLst>
                                        </p:cTn>
                                        <p:tgtEl>
                                          <p:spTgt spid="9284"/>
                                        </p:tgtEl>
                                        <p:attrNameLst>
                                          <p:attrName>style.visibility</p:attrName>
                                        </p:attrNameLst>
                                      </p:cBhvr>
                                      <p:to>
                                        <p:strVal val="visible"/>
                                      </p:to>
                                    </p:set>
                                    <p:animEffect transition="in" filter="dissolve">
                                      <p:cBhvr>
                                        <p:cTn id="188" dur="2000"/>
                                        <p:tgtEl>
                                          <p:spTgt spid="9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 grpId="0" animBg="1"/>
      <p:bldP spid="9298" grpId="0" animBg="1"/>
      <p:bldP spid="9299" grpId="0" animBg="1"/>
      <p:bldP spid="9235" grpId="0" animBg="1"/>
      <p:bldP spid="9236" grpId="0" animBg="1"/>
      <p:bldP spid="9237" grpId="0" animBg="1"/>
      <p:bldP spid="9238" grpId="0" animBg="1"/>
      <p:bldP spid="9239" grpId="0" animBg="1"/>
      <p:bldP spid="9240" grpId="0" animBg="1"/>
      <p:bldP spid="9241" grpId="0" animBg="1"/>
      <p:bldP spid="9242" grpId="0" animBg="1"/>
      <p:bldP spid="9243" grpId="0" animBg="1"/>
      <p:bldP spid="9244" grpId="0" animBg="1"/>
      <p:bldP spid="9245" grpId="0" animBg="1"/>
      <p:bldP spid="9246" grpId="0" animBg="1"/>
      <p:bldP spid="9247" grpId="0" animBg="1"/>
      <p:bldP spid="9253" grpId="0" animBg="1"/>
      <p:bldP spid="9253" grpId="1" animBg="1"/>
      <p:bldP spid="9255" grpId="0" animBg="1"/>
      <p:bldP spid="9255" grpId="1" animBg="1"/>
      <p:bldP spid="9263" grpId="0" animBg="1"/>
      <p:bldP spid="9263" grpId="1" animBg="1"/>
      <p:bldP spid="9264" grpId="0" animBg="1"/>
      <p:bldP spid="9264" grpId="1" animBg="1"/>
      <p:bldP spid="9265" grpId="0" animBg="1"/>
      <p:bldP spid="9265" grpId="1" animBg="1"/>
      <p:bldP spid="9266" grpId="0" animBg="1"/>
      <p:bldP spid="9266" grpId="1" animBg="1"/>
      <p:bldP spid="9267" grpId="0" animBg="1"/>
      <p:bldP spid="9269" grpId="0" animBg="1"/>
      <p:bldP spid="9269" grpId="1" animBg="1"/>
      <p:bldP spid="9270" grpId="0" animBg="1"/>
      <p:bldP spid="9270" grpId="1" animBg="1"/>
      <p:bldP spid="9271" grpId="0" animBg="1"/>
      <p:bldP spid="9271" grpId="1" animBg="1"/>
      <p:bldP spid="9272" grpId="0" animBg="1"/>
      <p:bldP spid="9273" grpId="0" animBg="1"/>
      <p:bldP spid="9274" grpId="0" animBg="1"/>
      <p:bldP spid="9231" grpId="0" animBg="1"/>
      <p:bldP spid="9231" grpId="1" animBg="1"/>
      <p:bldP spid="9254" grpId="0" animBg="1"/>
      <p:bldP spid="9254" grpId="1" animBg="1"/>
      <p:bldP spid="9277" grpId="0" animBg="1"/>
      <p:bldP spid="9278" grpId="0" animBg="1"/>
      <p:bldP spid="9278" grpId="1" animBg="1"/>
      <p:bldP spid="9280" grpId="0" animBg="1"/>
      <p:bldP spid="9279" grpId="0" animBg="1"/>
      <p:bldP spid="9279" grpId="1" animBg="1"/>
      <p:bldP spid="9282" grpId="0" animBg="1"/>
      <p:bldP spid="9283" grpId="0" animBg="1"/>
      <p:bldP spid="9283" grpId="1" animBg="1"/>
      <p:bldP spid="9284" grpId="0" animBg="1"/>
      <p:bldP spid="9302" grpId="0" animBg="1"/>
      <p:bldP spid="9303" grpId="0" animBg="1"/>
      <p:bldP spid="9304" grpId="0" animBg="1"/>
      <p:bldP spid="92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0" name="Line 90"/>
          <p:cNvSpPr>
            <a:spLocks noChangeShapeType="1"/>
          </p:cNvSpPr>
          <p:nvPr/>
        </p:nvSpPr>
        <p:spPr bwMode="auto">
          <a:xfrm flipH="1">
            <a:off x="54705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1" name="Line 91"/>
          <p:cNvSpPr>
            <a:spLocks noChangeShapeType="1"/>
          </p:cNvSpPr>
          <p:nvPr/>
        </p:nvSpPr>
        <p:spPr bwMode="auto">
          <a:xfrm flipH="1">
            <a:off x="56229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2" name="Line 92"/>
          <p:cNvSpPr>
            <a:spLocks noChangeShapeType="1"/>
          </p:cNvSpPr>
          <p:nvPr/>
        </p:nvSpPr>
        <p:spPr bwMode="auto">
          <a:xfrm flipH="1">
            <a:off x="5775325" y="3930650"/>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8" name="Line 88"/>
          <p:cNvSpPr>
            <a:spLocks noChangeShapeType="1"/>
          </p:cNvSpPr>
          <p:nvPr/>
        </p:nvSpPr>
        <p:spPr bwMode="auto">
          <a:xfrm flipH="1">
            <a:off x="597535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9" name="Line 89"/>
          <p:cNvSpPr>
            <a:spLocks noChangeShapeType="1"/>
          </p:cNvSpPr>
          <p:nvPr/>
        </p:nvSpPr>
        <p:spPr bwMode="auto">
          <a:xfrm flipH="1">
            <a:off x="6159500" y="279082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5" name="Line 85"/>
          <p:cNvSpPr>
            <a:spLocks noChangeShapeType="1"/>
          </p:cNvSpPr>
          <p:nvPr/>
        </p:nvSpPr>
        <p:spPr bwMode="auto">
          <a:xfrm flipH="1">
            <a:off x="4984750" y="150177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7" name="Line 87"/>
          <p:cNvSpPr>
            <a:spLocks noChangeShapeType="1"/>
          </p:cNvSpPr>
          <p:nvPr/>
        </p:nvSpPr>
        <p:spPr bwMode="auto">
          <a:xfrm flipH="1">
            <a:off x="5143500" y="1501775"/>
            <a:ext cx="3175" cy="444500"/>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2" name="Freeform 2"/>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4" name="AutoShape 4"/>
          <p:cNvSpPr>
            <a:spLocks noChangeArrowheads="1"/>
          </p:cNvSpPr>
          <p:nvPr/>
        </p:nvSpPr>
        <p:spPr bwMode="auto">
          <a:xfrm>
            <a:off x="2438400" y="2667000"/>
            <a:ext cx="6096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Jackson</a:t>
            </a:r>
          </a:p>
        </p:txBody>
      </p:sp>
      <p:sp>
        <p:nvSpPr>
          <p:cNvPr id="10245" name="AutoShape 5"/>
          <p:cNvSpPr>
            <a:spLocks noChangeArrowheads="1"/>
          </p:cNvSpPr>
          <p:nvPr/>
        </p:nvSpPr>
        <p:spPr bwMode="auto">
          <a:xfrm>
            <a:off x="2362200" y="4114800"/>
            <a:ext cx="762000" cy="2286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latin typeface="Times New Roman" panose="02020603050405020304" pitchFamily="18" charset="0"/>
              </a:rPr>
              <a:t>Longstreet</a:t>
            </a:r>
          </a:p>
        </p:txBody>
      </p:sp>
      <p:sp>
        <p:nvSpPr>
          <p:cNvPr id="10246" name="AutoShape 6"/>
          <p:cNvSpPr>
            <a:spLocks noChangeArrowheads="1"/>
          </p:cNvSpPr>
          <p:nvPr/>
        </p:nvSpPr>
        <p:spPr bwMode="auto">
          <a:xfrm>
            <a:off x="5181600" y="23622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Sumner II</a:t>
            </a:r>
          </a:p>
        </p:txBody>
      </p:sp>
      <p:sp>
        <p:nvSpPr>
          <p:cNvPr id="10247" name="AutoShape 7"/>
          <p:cNvSpPr>
            <a:spLocks noChangeArrowheads="1"/>
          </p:cNvSpPr>
          <p:nvPr/>
        </p:nvSpPr>
        <p:spPr bwMode="auto">
          <a:xfrm>
            <a:off x="5715000" y="2895600"/>
            <a:ext cx="7477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Porter V</a:t>
            </a:r>
          </a:p>
        </p:txBody>
      </p:sp>
      <p:sp>
        <p:nvSpPr>
          <p:cNvPr id="10249" name="Freeform 9"/>
          <p:cNvSpPr>
            <a:spLocks/>
          </p:cNvSpPr>
          <p:nvPr/>
        </p:nvSpPr>
        <p:spPr bwMode="auto">
          <a:xfrm>
            <a:off x="4149725" y="4051300"/>
            <a:ext cx="539750" cy="819150"/>
          </a:xfrm>
          <a:custGeom>
            <a:avLst/>
            <a:gdLst>
              <a:gd name="T0" fmla="*/ 156 w 340"/>
              <a:gd name="T1" fmla="*/ 0 h 516"/>
              <a:gd name="T2" fmla="*/ 300 w 340"/>
              <a:gd name="T3" fmla="*/ 188 h 516"/>
              <a:gd name="T4" fmla="*/ 290 w 340"/>
              <a:gd name="T5" fmla="*/ 366 h 516"/>
              <a:gd name="T6" fmla="*/ 0 w 340"/>
              <a:gd name="T7" fmla="*/ 516 h 516"/>
            </a:gdLst>
            <a:ahLst/>
            <a:cxnLst>
              <a:cxn ang="0">
                <a:pos x="T0" y="T1"/>
              </a:cxn>
              <a:cxn ang="0">
                <a:pos x="T2" y="T3"/>
              </a:cxn>
              <a:cxn ang="0">
                <a:pos x="T4" y="T5"/>
              </a:cxn>
              <a:cxn ang="0">
                <a:pos x="T6" y="T7"/>
              </a:cxn>
            </a:cxnLst>
            <a:rect l="0" t="0" r="r" b="b"/>
            <a:pathLst>
              <a:path w="340" h="516">
                <a:moveTo>
                  <a:pt x="156" y="0"/>
                </a:moveTo>
                <a:cubicBezTo>
                  <a:pt x="180" y="31"/>
                  <a:pt x="278" y="127"/>
                  <a:pt x="300" y="188"/>
                </a:cubicBezTo>
                <a:cubicBezTo>
                  <a:pt x="322" y="249"/>
                  <a:pt x="340" y="311"/>
                  <a:pt x="290" y="366"/>
                </a:cubicBezTo>
                <a:cubicBezTo>
                  <a:pt x="240" y="421"/>
                  <a:pt x="60" y="485"/>
                  <a:pt x="0" y="516"/>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10"/>
          <p:cNvSpPr>
            <a:spLocks noChangeShapeType="1"/>
          </p:cNvSpPr>
          <p:nvPr/>
        </p:nvSpPr>
        <p:spPr bwMode="auto">
          <a:xfrm>
            <a:off x="4197350" y="2197100"/>
            <a:ext cx="311150" cy="8255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1" name="Line 11"/>
          <p:cNvSpPr>
            <a:spLocks noChangeShapeType="1"/>
          </p:cNvSpPr>
          <p:nvPr/>
        </p:nvSpPr>
        <p:spPr bwMode="auto">
          <a:xfrm>
            <a:off x="3505200" y="1252538"/>
            <a:ext cx="533400" cy="22860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AutoShape 12"/>
          <p:cNvSpPr>
            <a:spLocks noChangeArrowheads="1"/>
          </p:cNvSpPr>
          <p:nvPr/>
        </p:nvSpPr>
        <p:spPr bwMode="auto">
          <a:xfrm>
            <a:off x="3405188" y="919163"/>
            <a:ext cx="823912"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Hooker I</a:t>
            </a:r>
          </a:p>
        </p:txBody>
      </p:sp>
      <p:sp>
        <p:nvSpPr>
          <p:cNvPr id="10266" name="AutoShape 26"/>
          <p:cNvSpPr>
            <a:spLocks noChangeArrowheads="1"/>
          </p:cNvSpPr>
          <p:nvPr/>
        </p:nvSpPr>
        <p:spPr bwMode="auto">
          <a:xfrm>
            <a:off x="3886200" y="4343400"/>
            <a:ext cx="5191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10269" name="Freeform 29"/>
          <p:cNvSpPr>
            <a:spLocks/>
          </p:cNvSpPr>
          <p:nvPr/>
        </p:nvSpPr>
        <p:spPr bwMode="auto">
          <a:xfrm>
            <a:off x="3508375" y="2562225"/>
            <a:ext cx="203200" cy="104775"/>
          </a:xfrm>
          <a:custGeom>
            <a:avLst/>
            <a:gdLst>
              <a:gd name="T0" fmla="*/ 0 w 128"/>
              <a:gd name="T1" fmla="*/ 0 h 66"/>
              <a:gd name="T2" fmla="*/ 128 w 128"/>
              <a:gd name="T3" fmla="*/ 66 h 66"/>
            </a:gdLst>
            <a:ahLst/>
            <a:cxnLst>
              <a:cxn ang="0">
                <a:pos x="T0" y="T1"/>
              </a:cxn>
              <a:cxn ang="0">
                <a:pos x="T2" y="T3"/>
              </a:cxn>
            </a:cxnLst>
            <a:rect l="0" t="0" r="r" b="b"/>
            <a:pathLst>
              <a:path w="128" h="66">
                <a:moveTo>
                  <a:pt x="0" y="0"/>
                </a:moveTo>
                <a:lnTo>
                  <a:pt x="128" y="66"/>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1"/>
          <p:cNvSpPr>
            <a:spLocks noChangeShapeType="1"/>
          </p:cNvSpPr>
          <p:nvPr/>
        </p:nvSpPr>
        <p:spPr bwMode="auto">
          <a:xfrm>
            <a:off x="3870325" y="1470025"/>
            <a:ext cx="152400" cy="187325"/>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AutoShape 32"/>
          <p:cNvSpPr>
            <a:spLocks noChangeArrowheads="1"/>
          </p:cNvSpPr>
          <p:nvPr/>
        </p:nvSpPr>
        <p:spPr bwMode="auto">
          <a:xfrm>
            <a:off x="3403600" y="2670175"/>
            <a:ext cx="2905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Hood</a:t>
            </a:r>
          </a:p>
        </p:txBody>
      </p:sp>
      <p:sp>
        <p:nvSpPr>
          <p:cNvPr id="10273" name="AutoShape 33"/>
          <p:cNvSpPr>
            <a:spLocks noChangeArrowheads="1"/>
          </p:cNvSpPr>
          <p:nvPr/>
        </p:nvSpPr>
        <p:spPr bwMode="auto">
          <a:xfrm>
            <a:off x="4025900" y="1209675"/>
            <a:ext cx="976313"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Williams XII</a:t>
            </a:r>
          </a:p>
        </p:txBody>
      </p:sp>
      <p:sp>
        <p:nvSpPr>
          <p:cNvPr id="10278" name="Line 38"/>
          <p:cNvSpPr>
            <a:spLocks noChangeShapeType="1"/>
          </p:cNvSpPr>
          <p:nvPr/>
        </p:nvSpPr>
        <p:spPr bwMode="auto">
          <a:xfrm>
            <a:off x="4106863" y="2528888"/>
            <a:ext cx="311150" cy="8255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2" name="Freeform 42"/>
          <p:cNvSpPr>
            <a:spLocks/>
          </p:cNvSpPr>
          <p:nvPr/>
        </p:nvSpPr>
        <p:spPr bwMode="auto">
          <a:xfrm>
            <a:off x="3316288" y="2109788"/>
            <a:ext cx="214312" cy="342900"/>
          </a:xfrm>
          <a:custGeom>
            <a:avLst/>
            <a:gdLst>
              <a:gd name="T0" fmla="*/ 14 w 135"/>
              <a:gd name="T1" fmla="*/ 0 h 216"/>
              <a:gd name="T2" fmla="*/ 20 w 135"/>
              <a:gd name="T3" fmla="*/ 144 h 216"/>
              <a:gd name="T4" fmla="*/ 135 w 135"/>
              <a:gd name="T5" fmla="*/ 216 h 216"/>
            </a:gdLst>
            <a:ahLst/>
            <a:cxnLst>
              <a:cxn ang="0">
                <a:pos x="T0" y="T1"/>
              </a:cxn>
              <a:cxn ang="0">
                <a:pos x="T2" y="T3"/>
              </a:cxn>
              <a:cxn ang="0">
                <a:pos x="T4" y="T5"/>
              </a:cxn>
            </a:cxnLst>
            <a:rect l="0" t="0" r="r" b="b"/>
            <a:pathLst>
              <a:path w="135" h="216">
                <a:moveTo>
                  <a:pt x="14" y="0"/>
                </a:moveTo>
                <a:cubicBezTo>
                  <a:pt x="15" y="24"/>
                  <a:pt x="0" y="108"/>
                  <a:pt x="20" y="144"/>
                </a:cubicBezTo>
                <a:cubicBezTo>
                  <a:pt x="40" y="180"/>
                  <a:pt x="111" y="201"/>
                  <a:pt x="135" y="216"/>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3" name="Freeform 43"/>
          <p:cNvSpPr>
            <a:spLocks/>
          </p:cNvSpPr>
          <p:nvPr/>
        </p:nvSpPr>
        <p:spPr bwMode="auto">
          <a:xfrm>
            <a:off x="3576638" y="2405063"/>
            <a:ext cx="328612" cy="219075"/>
          </a:xfrm>
          <a:custGeom>
            <a:avLst/>
            <a:gdLst>
              <a:gd name="T0" fmla="*/ 0 w 207"/>
              <a:gd name="T1" fmla="*/ 0 h 138"/>
              <a:gd name="T2" fmla="*/ 126 w 207"/>
              <a:gd name="T3" fmla="*/ 33 h 138"/>
              <a:gd name="T4" fmla="*/ 207 w 207"/>
              <a:gd name="T5" fmla="*/ 138 h 138"/>
            </a:gdLst>
            <a:ahLst/>
            <a:cxnLst>
              <a:cxn ang="0">
                <a:pos x="T0" y="T1"/>
              </a:cxn>
              <a:cxn ang="0">
                <a:pos x="T2" y="T3"/>
              </a:cxn>
              <a:cxn ang="0">
                <a:pos x="T4" y="T5"/>
              </a:cxn>
            </a:cxnLst>
            <a:rect l="0" t="0" r="r" b="b"/>
            <a:pathLst>
              <a:path w="207" h="138">
                <a:moveTo>
                  <a:pt x="0" y="0"/>
                </a:moveTo>
                <a:lnTo>
                  <a:pt x="126" y="33"/>
                </a:lnTo>
                <a:lnTo>
                  <a:pt x="207" y="138"/>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4" name="AutoShape 44"/>
          <p:cNvSpPr>
            <a:spLocks noChangeArrowheads="1"/>
          </p:cNvSpPr>
          <p:nvPr/>
        </p:nvSpPr>
        <p:spPr bwMode="auto">
          <a:xfrm>
            <a:off x="2862263" y="2300288"/>
            <a:ext cx="381000"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McLaws</a:t>
            </a:r>
          </a:p>
        </p:txBody>
      </p:sp>
      <p:sp>
        <p:nvSpPr>
          <p:cNvPr id="10285" name="AutoShape 45"/>
          <p:cNvSpPr>
            <a:spLocks noChangeArrowheads="1"/>
          </p:cNvSpPr>
          <p:nvPr/>
        </p:nvSpPr>
        <p:spPr bwMode="auto">
          <a:xfrm>
            <a:off x="3481388" y="2452688"/>
            <a:ext cx="5191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Walker</a:t>
            </a:r>
          </a:p>
        </p:txBody>
      </p:sp>
      <p:sp>
        <p:nvSpPr>
          <p:cNvPr id="10289" name="Line 49"/>
          <p:cNvSpPr>
            <a:spLocks noChangeShapeType="1"/>
          </p:cNvSpPr>
          <p:nvPr/>
        </p:nvSpPr>
        <p:spPr bwMode="auto">
          <a:xfrm>
            <a:off x="4079875" y="1517650"/>
            <a:ext cx="257175" cy="11113"/>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4" name="Freeform 54"/>
          <p:cNvSpPr>
            <a:spLocks/>
          </p:cNvSpPr>
          <p:nvPr/>
        </p:nvSpPr>
        <p:spPr bwMode="auto">
          <a:xfrm>
            <a:off x="4497388" y="2662238"/>
            <a:ext cx="165100" cy="233362"/>
          </a:xfrm>
          <a:custGeom>
            <a:avLst/>
            <a:gdLst>
              <a:gd name="T0" fmla="*/ 0 w 104"/>
              <a:gd name="T1" fmla="*/ 0 h 147"/>
              <a:gd name="T2" fmla="*/ 104 w 104"/>
              <a:gd name="T3" fmla="*/ 42 h 147"/>
              <a:gd name="T4" fmla="*/ 95 w 104"/>
              <a:gd name="T5" fmla="*/ 147 h 147"/>
            </a:gdLst>
            <a:ahLst/>
            <a:cxnLst>
              <a:cxn ang="0">
                <a:pos x="T0" y="T1"/>
              </a:cxn>
              <a:cxn ang="0">
                <a:pos x="T2" y="T3"/>
              </a:cxn>
              <a:cxn ang="0">
                <a:pos x="T4" y="T5"/>
              </a:cxn>
            </a:cxnLst>
            <a:rect l="0" t="0" r="r" b="b"/>
            <a:pathLst>
              <a:path w="104" h="147">
                <a:moveTo>
                  <a:pt x="0" y="0"/>
                </a:moveTo>
                <a:lnTo>
                  <a:pt x="104" y="42"/>
                </a:lnTo>
                <a:lnTo>
                  <a:pt x="95" y="147"/>
                </a:lnTo>
              </a:path>
            </a:pathLst>
          </a:custGeom>
          <a:noFill/>
          <a:ln w="127000">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6" name="Freeform 56"/>
          <p:cNvSpPr>
            <a:spLocks/>
          </p:cNvSpPr>
          <p:nvPr/>
        </p:nvSpPr>
        <p:spPr bwMode="auto">
          <a:xfrm>
            <a:off x="3943350" y="2652713"/>
            <a:ext cx="69850" cy="633412"/>
          </a:xfrm>
          <a:custGeom>
            <a:avLst/>
            <a:gdLst>
              <a:gd name="T0" fmla="*/ 0 w 44"/>
              <a:gd name="T1" fmla="*/ 0 h 399"/>
              <a:gd name="T2" fmla="*/ 39 w 44"/>
              <a:gd name="T3" fmla="*/ 306 h 399"/>
              <a:gd name="T4" fmla="*/ 30 w 44"/>
              <a:gd name="T5" fmla="*/ 399 h 399"/>
            </a:gdLst>
            <a:ahLst/>
            <a:cxnLst>
              <a:cxn ang="0">
                <a:pos x="T0" y="T1"/>
              </a:cxn>
              <a:cxn ang="0">
                <a:pos x="T2" y="T3"/>
              </a:cxn>
              <a:cxn ang="0">
                <a:pos x="T4" y="T5"/>
              </a:cxn>
            </a:cxnLst>
            <a:rect l="0" t="0" r="r" b="b"/>
            <a:pathLst>
              <a:path w="44" h="399">
                <a:moveTo>
                  <a:pt x="0" y="0"/>
                </a:moveTo>
                <a:cubicBezTo>
                  <a:pt x="6" y="51"/>
                  <a:pt x="34" y="240"/>
                  <a:pt x="39" y="306"/>
                </a:cubicBezTo>
                <a:cubicBezTo>
                  <a:pt x="44" y="372"/>
                  <a:pt x="32" y="380"/>
                  <a:pt x="30" y="399"/>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7" name="AutoShape 57"/>
          <p:cNvSpPr>
            <a:spLocks noChangeArrowheads="1"/>
          </p:cNvSpPr>
          <p:nvPr/>
        </p:nvSpPr>
        <p:spPr bwMode="auto">
          <a:xfrm>
            <a:off x="3810000" y="2895600"/>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D.H. Hill</a:t>
            </a:r>
          </a:p>
        </p:txBody>
      </p:sp>
      <p:sp>
        <p:nvSpPr>
          <p:cNvPr id="10298" name="Freeform 58"/>
          <p:cNvSpPr>
            <a:spLocks/>
          </p:cNvSpPr>
          <p:nvPr/>
        </p:nvSpPr>
        <p:spPr bwMode="auto">
          <a:xfrm>
            <a:off x="4302125" y="2771775"/>
            <a:ext cx="165100" cy="233363"/>
          </a:xfrm>
          <a:custGeom>
            <a:avLst/>
            <a:gdLst>
              <a:gd name="T0" fmla="*/ 0 w 104"/>
              <a:gd name="T1" fmla="*/ 0 h 147"/>
              <a:gd name="T2" fmla="*/ 104 w 104"/>
              <a:gd name="T3" fmla="*/ 42 h 147"/>
              <a:gd name="T4" fmla="*/ 95 w 104"/>
              <a:gd name="T5" fmla="*/ 147 h 147"/>
            </a:gdLst>
            <a:ahLst/>
            <a:cxnLst>
              <a:cxn ang="0">
                <a:pos x="T0" y="T1"/>
              </a:cxn>
              <a:cxn ang="0">
                <a:pos x="T2" y="T3"/>
              </a:cxn>
              <a:cxn ang="0">
                <a:pos x="T4" y="T5"/>
              </a:cxn>
            </a:cxnLst>
            <a:rect l="0" t="0" r="r" b="b"/>
            <a:pathLst>
              <a:path w="104" h="147">
                <a:moveTo>
                  <a:pt x="0" y="0"/>
                </a:moveTo>
                <a:lnTo>
                  <a:pt x="104" y="42"/>
                </a:lnTo>
                <a:lnTo>
                  <a:pt x="95" y="147"/>
                </a:lnTo>
              </a:path>
            </a:pathLst>
          </a:custGeom>
          <a:noFill/>
          <a:ln w="127000">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99" name="AutoShape 59"/>
          <p:cNvSpPr>
            <a:spLocks noChangeArrowheads="1"/>
          </p:cNvSpPr>
          <p:nvPr/>
        </p:nvSpPr>
        <p:spPr bwMode="auto">
          <a:xfrm>
            <a:off x="4610100" y="1614488"/>
            <a:ext cx="828675"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Franklin VI</a:t>
            </a:r>
          </a:p>
        </p:txBody>
      </p:sp>
      <p:sp>
        <p:nvSpPr>
          <p:cNvPr id="10300" name="Line 60"/>
          <p:cNvSpPr>
            <a:spLocks noChangeShapeType="1"/>
          </p:cNvSpPr>
          <p:nvPr/>
        </p:nvSpPr>
        <p:spPr bwMode="auto">
          <a:xfrm>
            <a:off x="4816475" y="4076700"/>
            <a:ext cx="101600" cy="354013"/>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1" name="Line 61"/>
          <p:cNvSpPr>
            <a:spLocks noChangeShapeType="1"/>
          </p:cNvSpPr>
          <p:nvPr/>
        </p:nvSpPr>
        <p:spPr bwMode="auto">
          <a:xfrm>
            <a:off x="4949825" y="4033838"/>
            <a:ext cx="101600" cy="354012"/>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2" name="Line 62"/>
          <p:cNvSpPr>
            <a:spLocks noChangeShapeType="1"/>
          </p:cNvSpPr>
          <p:nvPr/>
        </p:nvSpPr>
        <p:spPr bwMode="auto">
          <a:xfrm>
            <a:off x="5083175" y="3990975"/>
            <a:ext cx="101600" cy="354013"/>
          </a:xfrm>
          <a:prstGeom prst="line">
            <a:avLst/>
          </a:prstGeom>
          <a:noFill/>
          <a:ln w="127000">
            <a:solidFill>
              <a:srgbClr val="000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8" name="AutoShape 8"/>
          <p:cNvSpPr>
            <a:spLocks noChangeArrowheads="1"/>
          </p:cNvSpPr>
          <p:nvPr/>
        </p:nvSpPr>
        <p:spPr bwMode="auto">
          <a:xfrm>
            <a:off x="5181600" y="4029075"/>
            <a:ext cx="838200"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Burnside IX</a:t>
            </a:r>
          </a:p>
        </p:txBody>
      </p:sp>
      <p:sp>
        <p:nvSpPr>
          <p:cNvPr id="10303" name="AutoShape 63"/>
          <p:cNvSpPr>
            <a:spLocks noChangeArrowheads="1"/>
          </p:cNvSpPr>
          <p:nvPr/>
        </p:nvSpPr>
        <p:spPr bwMode="auto">
          <a:xfrm>
            <a:off x="4605338" y="41148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4" name="AutoShape 64"/>
          <p:cNvSpPr>
            <a:spLocks noChangeArrowheads="1"/>
          </p:cNvSpPr>
          <p:nvPr/>
        </p:nvSpPr>
        <p:spPr bwMode="auto">
          <a:xfrm>
            <a:off x="4610100" y="41719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5" name="AutoShape 65"/>
          <p:cNvSpPr>
            <a:spLocks noChangeArrowheads="1"/>
          </p:cNvSpPr>
          <p:nvPr/>
        </p:nvSpPr>
        <p:spPr bwMode="auto">
          <a:xfrm>
            <a:off x="4624388" y="42052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6" name="Freeform 66"/>
          <p:cNvSpPr>
            <a:spLocks/>
          </p:cNvSpPr>
          <p:nvPr/>
        </p:nvSpPr>
        <p:spPr bwMode="auto">
          <a:xfrm>
            <a:off x="3671888" y="3952875"/>
            <a:ext cx="242887" cy="500063"/>
          </a:xfrm>
          <a:custGeom>
            <a:avLst/>
            <a:gdLst>
              <a:gd name="T0" fmla="*/ 153 w 153"/>
              <a:gd name="T1" fmla="*/ 0 h 315"/>
              <a:gd name="T2" fmla="*/ 36 w 153"/>
              <a:gd name="T3" fmla="*/ 168 h 315"/>
              <a:gd name="T4" fmla="*/ 0 w 153"/>
              <a:gd name="T5" fmla="*/ 315 h 315"/>
            </a:gdLst>
            <a:ahLst/>
            <a:cxnLst>
              <a:cxn ang="0">
                <a:pos x="T0" y="T1"/>
              </a:cxn>
              <a:cxn ang="0">
                <a:pos x="T2" y="T3"/>
              </a:cxn>
              <a:cxn ang="0">
                <a:pos x="T4" y="T5"/>
              </a:cxn>
            </a:cxnLst>
            <a:rect l="0" t="0" r="r" b="b"/>
            <a:pathLst>
              <a:path w="153" h="315">
                <a:moveTo>
                  <a:pt x="153" y="0"/>
                </a:moveTo>
                <a:cubicBezTo>
                  <a:pt x="134" y="27"/>
                  <a:pt x="61" y="116"/>
                  <a:pt x="36" y="168"/>
                </a:cubicBezTo>
                <a:cubicBezTo>
                  <a:pt x="11" y="220"/>
                  <a:pt x="7" y="285"/>
                  <a:pt x="0" y="315"/>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7" name="AutoShape 67"/>
          <p:cNvSpPr>
            <a:spLocks noChangeArrowheads="1"/>
          </p:cNvSpPr>
          <p:nvPr/>
        </p:nvSpPr>
        <p:spPr bwMode="auto">
          <a:xfrm>
            <a:off x="3214688" y="4005263"/>
            <a:ext cx="5191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D.R. Jones</a:t>
            </a:r>
          </a:p>
        </p:txBody>
      </p:sp>
      <p:sp>
        <p:nvSpPr>
          <p:cNvPr id="10308" name="Freeform 68"/>
          <p:cNvSpPr>
            <a:spLocks/>
          </p:cNvSpPr>
          <p:nvPr/>
        </p:nvSpPr>
        <p:spPr bwMode="auto">
          <a:xfrm>
            <a:off x="3986213" y="4029075"/>
            <a:ext cx="171450" cy="242888"/>
          </a:xfrm>
          <a:custGeom>
            <a:avLst/>
            <a:gdLst>
              <a:gd name="T0" fmla="*/ 108 w 108"/>
              <a:gd name="T1" fmla="*/ 0 h 153"/>
              <a:gd name="T2" fmla="*/ 0 w 108"/>
              <a:gd name="T3" fmla="*/ 153 h 153"/>
            </a:gdLst>
            <a:ahLst/>
            <a:cxnLst>
              <a:cxn ang="0">
                <a:pos x="T0" y="T1"/>
              </a:cxn>
              <a:cxn ang="0">
                <a:pos x="T2" y="T3"/>
              </a:cxn>
            </a:cxnLst>
            <a:rect l="0" t="0" r="r" b="b"/>
            <a:pathLst>
              <a:path w="108" h="153">
                <a:moveTo>
                  <a:pt x="108" y="0"/>
                </a:moveTo>
                <a:cubicBezTo>
                  <a:pt x="90" y="25"/>
                  <a:pt x="18" y="128"/>
                  <a:pt x="0" y="153"/>
                </a:cubicBezTo>
              </a:path>
            </a:pathLst>
          </a:custGeom>
          <a:noFill/>
          <a:ln w="127000">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09" name="AutoShape 69"/>
          <p:cNvSpPr>
            <a:spLocks noChangeArrowheads="1"/>
          </p:cNvSpPr>
          <p:nvPr/>
        </p:nvSpPr>
        <p:spPr bwMode="auto">
          <a:xfrm>
            <a:off x="4338638" y="4481513"/>
            <a:ext cx="838200" cy="2286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200" b="1">
                <a:solidFill>
                  <a:schemeClr val="accent2"/>
                </a:solidFill>
                <a:latin typeface="Times New Roman" panose="02020603050405020304" pitchFamily="18" charset="0"/>
              </a:rPr>
              <a:t>Burnside IX</a:t>
            </a:r>
          </a:p>
        </p:txBody>
      </p:sp>
      <p:sp>
        <p:nvSpPr>
          <p:cNvPr id="10310" name="Freeform 70"/>
          <p:cNvSpPr>
            <a:spLocks/>
          </p:cNvSpPr>
          <p:nvPr/>
        </p:nvSpPr>
        <p:spPr bwMode="auto">
          <a:xfrm rot="-1514431">
            <a:off x="3852863" y="4400550"/>
            <a:ext cx="171450" cy="242888"/>
          </a:xfrm>
          <a:custGeom>
            <a:avLst/>
            <a:gdLst>
              <a:gd name="T0" fmla="*/ 108 w 108"/>
              <a:gd name="T1" fmla="*/ 0 h 153"/>
              <a:gd name="T2" fmla="*/ 0 w 108"/>
              <a:gd name="T3" fmla="*/ 153 h 153"/>
            </a:gdLst>
            <a:ahLst/>
            <a:cxnLst>
              <a:cxn ang="0">
                <a:pos x="T0" y="T1"/>
              </a:cxn>
              <a:cxn ang="0">
                <a:pos x="T2" y="T3"/>
              </a:cxn>
            </a:cxnLst>
            <a:rect l="0" t="0" r="r" b="b"/>
            <a:pathLst>
              <a:path w="108" h="153">
                <a:moveTo>
                  <a:pt x="108" y="0"/>
                </a:moveTo>
                <a:cubicBezTo>
                  <a:pt x="90" y="25"/>
                  <a:pt x="18" y="128"/>
                  <a:pt x="0" y="153"/>
                </a:cubicBezTo>
              </a:path>
            </a:pathLst>
          </a:custGeom>
          <a:noFill/>
          <a:ln w="127000">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1" name="Freeform 71"/>
          <p:cNvSpPr>
            <a:spLocks/>
          </p:cNvSpPr>
          <p:nvPr/>
        </p:nvSpPr>
        <p:spPr bwMode="auto">
          <a:xfrm rot="-1514431">
            <a:off x="4157663" y="4333875"/>
            <a:ext cx="171450" cy="242888"/>
          </a:xfrm>
          <a:custGeom>
            <a:avLst/>
            <a:gdLst>
              <a:gd name="T0" fmla="*/ 108 w 108"/>
              <a:gd name="T1" fmla="*/ 0 h 153"/>
              <a:gd name="T2" fmla="*/ 0 w 108"/>
              <a:gd name="T3" fmla="*/ 153 h 153"/>
            </a:gdLst>
            <a:ahLst/>
            <a:cxnLst>
              <a:cxn ang="0">
                <a:pos x="T0" y="T1"/>
              </a:cxn>
              <a:cxn ang="0">
                <a:pos x="T2" y="T3"/>
              </a:cxn>
            </a:cxnLst>
            <a:rect l="0" t="0" r="r" b="b"/>
            <a:pathLst>
              <a:path w="108" h="153">
                <a:moveTo>
                  <a:pt x="108" y="0"/>
                </a:moveTo>
                <a:cubicBezTo>
                  <a:pt x="90" y="25"/>
                  <a:pt x="18" y="128"/>
                  <a:pt x="0" y="153"/>
                </a:cubicBezTo>
              </a:path>
            </a:pathLst>
          </a:custGeom>
          <a:noFill/>
          <a:ln w="127000">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2" name="Freeform 72"/>
          <p:cNvSpPr>
            <a:spLocks/>
          </p:cNvSpPr>
          <p:nvPr/>
        </p:nvSpPr>
        <p:spPr bwMode="auto">
          <a:xfrm>
            <a:off x="2371725" y="4733925"/>
            <a:ext cx="1066800" cy="1130300"/>
          </a:xfrm>
          <a:custGeom>
            <a:avLst/>
            <a:gdLst>
              <a:gd name="T0" fmla="*/ 0 w 672"/>
              <a:gd name="T1" fmla="*/ 712 h 712"/>
              <a:gd name="T2" fmla="*/ 63 w 672"/>
              <a:gd name="T3" fmla="*/ 294 h 712"/>
              <a:gd name="T4" fmla="*/ 672 w 672"/>
              <a:gd name="T5" fmla="*/ 0 h 712"/>
            </a:gdLst>
            <a:ahLst/>
            <a:cxnLst>
              <a:cxn ang="0">
                <a:pos x="T0" y="T1"/>
              </a:cxn>
              <a:cxn ang="0">
                <a:pos x="T2" y="T3"/>
              </a:cxn>
              <a:cxn ang="0">
                <a:pos x="T4" y="T5"/>
              </a:cxn>
            </a:cxnLst>
            <a:rect l="0" t="0" r="r" b="b"/>
            <a:pathLst>
              <a:path w="672" h="712">
                <a:moveTo>
                  <a:pt x="0" y="712"/>
                </a:moveTo>
                <a:lnTo>
                  <a:pt x="63" y="294"/>
                </a:lnTo>
                <a:cubicBezTo>
                  <a:pt x="175" y="175"/>
                  <a:pt x="545" y="61"/>
                  <a:pt x="672" y="0"/>
                </a:cubicBezTo>
              </a:path>
            </a:pathLst>
          </a:custGeom>
          <a:noFill/>
          <a:ln w="889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3" name="Freeform 73"/>
          <p:cNvSpPr>
            <a:spLocks/>
          </p:cNvSpPr>
          <p:nvPr/>
        </p:nvSpPr>
        <p:spPr bwMode="auto">
          <a:xfrm>
            <a:off x="3640138" y="4514850"/>
            <a:ext cx="112712" cy="376238"/>
          </a:xfrm>
          <a:custGeom>
            <a:avLst/>
            <a:gdLst>
              <a:gd name="T0" fmla="*/ 23 w 71"/>
              <a:gd name="T1" fmla="*/ 0 h 237"/>
              <a:gd name="T2" fmla="*/ 8 w 71"/>
              <a:gd name="T3" fmla="*/ 111 h 237"/>
              <a:gd name="T4" fmla="*/ 71 w 71"/>
              <a:gd name="T5" fmla="*/ 237 h 237"/>
            </a:gdLst>
            <a:ahLst/>
            <a:cxnLst>
              <a:cxn ang="0">
                <a:pos x="T0" y="T1"/>
              </a:cxn>
              <a:cxn ang="0">
                <a:pos x="T2" y="T3"/>
              </a:cxn>
              <a:cxn ang="0">
                <a:pos x="T4" y="T5"/>
              </a:cxn>
            </a:cxnLst>
            <a:rect l="0" t="0" r="r" b="b"/>
            <a:pathLst>
              <a:path w="71" h="237">
                <a:moveTo>
                  <a:pt x="23" y="0"/>
                </a:moveTo>
                <a:cubicBezTo>
                  <a:pt x="21" y="18"/>
                  <a:pt x="0" y="72"/>
                  <a:pt x="8" y="111"/>
                </a:cubicBezTo>
                <a:cubicBezTo>
                  <a:pt x="16" y="150"/>
                  <a:pt x="58" y="211"/>
                  <a:pt x="71" y="237"/>
                </a:cubicBezTo>
              </a:path>
            </a:pathLst>
          </a:custGeom>
          <a:noFill/>
          <a:ln w="114300">
            <a:solidFill>
              <a:srgbClr val="333333"/>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14" name="AutoShape 74"/>
          <p:cNvSpPr>
            <a:spLocks noChangeArrowheads="1"/>
          </p:cNvSpPr>
          <p:nvPr/>
        </p:nvSpPr>
        <p:spPr bwMode="auto">
          <a:xfrm>
            <a:off x="3033713" y="4695825"/>
            <a:ext cx="5191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A.P. Hill</a:t>
            </a:r>
          </a:p>
        </p:txBody>
      </p:sp>
      <p:sp>
        <p:nvSpPr>
          <p:cNvPr id="10315" name="AutoShape 75"/>
          <p:cNvSpPr>
            <a:spLocks noChangeArrowheads="1"/>
          </p:cNvSpPr>
          <p:nvPr/>
        </p:nvSpPr>
        <p:spPr bwMode="auto">
          <a:xfrm>
            <a:off x="3681413" y="4471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6" name="Oval 76"/>
          <p:cNvSpPr>
            <a:spLocks noChangeArrowheads="1"/>
          </p:cNvSpPr>
          <p:nvPr/>
        </p:nvSpPr>
        <p:spPr bwMode="auto">
          <a:xfrm>
            <a:off x="4381500" y="1476375"/>
            <a:ext cx="1381125" cy="495300"/>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7" name="Oval 77"/>
          <p:cNvSpPr>
            <a:spLocks noChangeArrowheads="1"/>
          </p:cNvSpPr>
          <p:nvPr/>
        </p:nvSpPr>
        <p:spPr bwMode="auto">
          <a:xfrm>
            <a:off x="5391150" y="2762250"/>
            <a:ext cx="1381125" cy="495300"/>
          </a:xfrm>
          <a:prstGeom prst="ellipse">
            <a:avLst/>
          </a:prstGeom>
          <a:noFill/>
          <a:ln w="2540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8" name="Freeform 78"/>
          <p:cNvSpPr>
            <a:spLocks/>
          </p:cNvSpPr>
          <p:nvPr/>
        </p:nvSpPr>
        <p:spPr bwMode="auto">
          <a:xfrm>
            <a:off x="5503863" y="1731963"/>
            <a:ext cx="1252537" cy="579437"/>
          </a:xfrm>
          <a:custGeom>
            <a:avLst/>
            <a:gdLst>
              <a:gd name="T0" fmla="*/ 0 w 789"/>
              <a:gd name="T1" fmla="*/ 1 h 365"/>
              <a:gd name="T2" fmla="*/ 461 w 789"/>
              <a:gd name="T3" fmla="*/ 61 h 365"/>
              <a:gd name="T4" fmla="*/ 789 w 789"/>
              <a:gd name="T5" fmla="*/ 365 h 365"/>
            </a:gdLst>
            <a:ahLst/>
            <a:cxnLst>
              <a:cxn ang="0">
                <a:pos x="T0" y="T1"/>
              </a:cxn>
              <a:cxn ang="0">
                <a:pos x="T2" y="T3"/>
              </a:cxn>
              <a:cxn ang="0">
                <a:pos x="T4" y="T5"/>
              </a:cxn>
            </a:cxnLst>
            <a:rect l="0" t="0" r="r" b="b"/>
            <a:pathLst>
              <a:path w="789" h="365">
                <a:moveTo>
                  <a:pt x="0" y="1"/>
                </a:moveTo>
                <a:cubicBezTo>
                  <a:pt x="77" y="11"/>
                  <a:pt x="329" y="0"/>
                  <a:pt x="461" y="61"/>
                </a:cubicBezTo>
                <a:cubicBezTo>
                  <a:pt x="593" y="122"/>
                  <a:pt x="721" y="302"/>
                  <a:pt x="789" y="365"/>
                </a:cubicBezTo>
              </a:path>
            </a:pathLst>
          </a:custGeom>
          <a:noFill/>
          <a:ln w="127000">
            <a:solidFill>
              <a:srgbClr val="000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 name="AutoShape 82"/>
          <p:cNvSpPr>
            <a:spLocks noChangeArrowheads="1"/>
          </p:cNvSpPr>
          <p:nvPr/>
        </p:nvSpPr>
        <p:spPr bwMode="auto">
          <a:xfrm>
            <a:off x="7115175" y="1685925"/>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Right </a:t>
            </a:r>
          </a:p>
          <a:p>
            <a:pPr algn="ctr"/>
            <a:r>
              <a:rPr lang="en-US" altLang="en-US" b="1">
                <a:solidFill>
                  <a:schemeClr val="accent2"/>
                </a:solidFill>
                <a:latin typeface="Times New Roman" panose="02020603050405020304" pitchFamily="18" charset="0"/>
              </a:rPr>
              <a:t>Wing</a:t>
            </a:r>
          </a:p>
        </p:txBody>
      </p:sp>
      <p:sp>
        <p:nvSpPr>
          <p:cNvPr id="10323" name="AutoShape 83"/>
          <p:cNvSpPr>
            <a:spLocks noChangeArrowheads="1"/>
          </p:cNvSpPr>
          <p:nvPr/>
        </p:nvSpPr>
        <p:spPr bwMode="auto">
          <a:xfrm>
            <a:off x="7115175" y="3886200"/>
            <a:ext cx="823913" cy="5334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Left</a:t>
            </a:r>
          </a:p>
          <a:p>
            <a:pPr algn="ctr"/>
            <a:r>
              <a:rPr lang="en-US" altLang="en-US" b="1">
                <a:solidFill>
                  <a:schemeClr val="accent2"/>
                </a:solidFill>
                <a:latin typeface="Times New Roman" panose="02020603050405020304" pitchFamily="18" charset="0"/>
              </a:rPr>
              <a:t>Wing</a:t>
            </a:r>
          </a:p>
        </p:txBody>
      </p:sp>
      <p:sp>
        <p:nvSpPr>
          <p:cNvPr id="10324" name="AutoShape 84"/>
          <p:cNvSpPr>
            <a:spLocks noChangeArrowheads="1"/>
          </p:cNvSpPr>
          <p:nvPr/>
        </p:nvSpPr>
        <p:spPr bwMode="auto">
          <a:xfrm>
            <a:off x="7115175" y="2895600"/>
            <a:ext cx="823913" cy="381000"/>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chemeClr val="accent2"/>
                </a:solidFill>
                <a:latin typeface="Times New Roman" panose="02020603050405020304" pitchFamily="18" charset="0"/>
              </a:rPr>
              <a:t>Reserve</a:t>
            </a:r>
          </a:p>
        </p:txBody>
      </p:sp>
      <p:sp>
        <p:nvSpPr>
          <p:cNvPr id="10333" name="Freeform 93"/>
          <p:cNvSpPr>
            <a:spLocks/>
          </p:cNvSpPr>
          <p:nvPr/>
        </p:nvSpPr>
        <p:spPr bwMode="auto">
          <a:xfrm>
            <a:off x="3986213" y="4029075"/>
            <a:ext cx="171450" cy="242888"/>
          </a:xfrm>
          <a:custGeom>
            <a:avLst/>
            <a:gdLst>
              <a:gd name="T0" fmla="*/ 108 w 108"/>
              <a:gd name="T1" fmla="*/ 0 h 153"/>
              <a:gd name="T2" fmla="*/ 0 w 108"/>
              <a:gd name="T3" fmla="*/ 153 h 153"/>
            </a:gdLst>
            <a:ahLst/>
            <a:cxnLst>
              <a:cxn ang="0">
                <a:pos x="T0" y="T1"/>
              </a:cxn>
              <a:cxn ang="0">
                <a:pos x="T2" y="T3"/>
              </a:cxn>
            </a:cxnLst>
            <a:rect l="0" t="0" r="r" b="b"/>
            <a:pathLst>
              <a:path w="108" h="153">
                <a:moveTo>
                  <a:pt x="108" y="0"/>
                </a:moveTo>
                <a:cubicBezTo>
                  <a:pt x="90" y="25"/>
                  <a:pt x="18" y="128"/>
                  <a:pt x="0" y="153"/>
                </a:cubicBezTo>
              </a:path>
            </a:pathLst>
          </a:custGeom>
          <a:noFill/>
          <a:ln w="127000">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4" name="Freeform 94"/>
          <p:cNvSpPr>
            <a:spLocks/>
          </p:cNvSpPr>
          <p:nvPr/>
        </p:nvSpPr>
        <p:spPr bwMode="auto">
          <a:xfrm rot="-1514431">
            <a:off x="3852863" y="4400550"/>
            <a:ext cx="171450" cy="242888"/>
          </a:xfrm>
          <a:custGeom>
            <a:avLst/>
            <a:gdLst>
              <a:gd name="T0" fmla="*/ 108 w 108"/>
              <a:gd name="T1" fmla="*/ 0 h 153"/>
              <a:gd name="T2" fmla="*/ 0 w 108"/>
              <a:gd name="T3" fmla="*/ 153 h 153"/>
            </a:gdLst>
            <a:ahLst/>
            <a:cxnLst>
              <a:cxn ang="0">
                <a:pos x="T0" y="T1"/>
              </a:cxn>
              <a:cxn ang="0">
                <a:pos x="T2" y="T3"/>
              </a:cxn>
            </a:cxnLst>
            <a:rect l="0" t="0" r="r" b="b"/>
            <a:pathLst>
              <a:path w="108" h="153">
                <a:moveTo>
                  <a:pt x="108" y="0"/>
                </a:moveTo>
                <a:cubicBezTo>
                  <a:pt x="90" y="25"/>
                  <a:pt x="18" y="128"/>
                  <a:pt x="0" y="153"/>
                </a:cubicBezTo>
              </a:path>
            </a:pathLst>
          </a:custGeom>
          <a:noFill/>
          <a:ln w="127000">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5" name="Freeform 95"/>
          <p:cNvSpPr>
            <a:spLocks/>
          </p:cNvSpPr>
          <p:nvPr/>
        </p:nvSpPr>
        <p:spPr bwMode="auto">
          <a:xfrm rot="-1514431">
            <a:off x="4157663" y="4333875"/>
            <a:ext cx="171450" cy="242888"/>
          </a:xfrm>
          <a:custGeom>
            <a:avLst/>
            <a:gdLst>
              <a:gd name="T0" fmla="*/ 108 w 108"/>
              <a:gd name="T1" fmla="*/ 0 h 153"/>
              <a:gd name="T2" fmla="*/ 0 w 108"/>
              <a:gd name="T3" fmla="*/ 153 h 153"/>
            </a:gdLst>
            <a:ahLst/>
            <a:cxnLst>
              <a:cxn ang="0">
                <a:pos x="T0" y="T1"/>
              </a:cxn>
              <a:cxn ang="0">
                <a:pos x="T2" y="T3"/>
              </a:cxn>
            </a:cxnLst>
            <a:rect l="0" t="0" r="r" b="b"/>
            <a:pathLst>
              <a:path w="108" h="153">
                <a:moveTo>
                  <a:pt x="108" y="0"/>
                </a:moveTo>
                <a:cubicBezTo>
                  <a:pt x="90" y="25"/>
                  <a:pt x="18" y="128"/>
                  <a:pt x="0" y="153"/>
                </a:cubicBezTo>
              </a:path>
            </a:pathLst>
          </a:custGeom>
          <a:noFill/>
          <a:ln w="127000">
            <a:solidFill>
              <a:srgbClr val="3366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6" name="Freeform 96"/>
          <p:cNvSpPr>
            <a:spLocks/>
          </p:cNvSpPr>
          <p:nvPr/>
        </p:nvSpPr>
        <p:spPr bwMode="auto">
          <a:xfrm>
            <a:off x="3636963" y="4514850"/>
            <a:ext cx="112712" cy="376238"/>
          </a:xfrm>
          <a:custGeom>
            <a:avLst/>
            <a:gdLst>
              <a:gd name="T0" fmla="*/ 23 w 71"/>
              <a:gd name="T1" fmla="*/ 0 h 237"/>
              <a:gd name="T2" fmla="*/ 8 w 71"/>
              <a:gd name="T3" fmla="*/ 111 h 237"/>
              <a:gd name="T4" fmla="*/ 71 w 71"/>
              <a:gd name="T5" fmla="*/ 237 h 237"/>
            </a:gdLst>
            <a:ahLst/>
            <a:cxnLst>
              <a:cxn ang="0">
                <a:pos x="T0" y="T1"/>
              </a:cxn>
              <a:cxn ang="0">
                <a:pos x="T2" y="T3"/>
              </a:cxn>
              <a:cxn ang="0">
                <a:pos x="T4" y="T5"/>
              </a:cxn>
            </a:cxnLst>
            <a:rect l="0" t="0" r="r" b="b"/>
            <a:pathLst>
              <a:path w="71" h="237">
                <a:moveTo>
                  <a:pt x="23" y="0"/>
                </a:moveTo>
                <a:cubicBezTo>
                  <a:pt x="21" y="18"/>
                  <a:pt x="0" y="72"/>
                  <a:pt x="8" y="111"/>
                </a:cubicBezTo>
                <a:cubicBezTo>
                  <a:pt x="16" y="150"/>
                  <a:pt x="58" y="211"/>
                  <a:pt x="71" y="237"/>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7" name="Freeform 97"/>
          <p:cNvSpPr>
            <a:spLocks/>
          </p:cNvSpPr>
          <p:nvPr/>
        </p:nvSpPr>
        <p:spPr bwMode="auto">
          <a:xfrm rot="-397950">
            <a:off x="3286125" y="1901825"/>
            <a:ext cx="104775" cy="136525"/>
          </a:xfrm>
          <a:custGeom>
            <a:avLst/>
            <a:gdLst>
              <a:gd name="T0" fmla="*/ 0 w 66"/>
              <a:gd name="T1" fmla="*/ 0 h 86"/>
              <a:gd name="T2" fmla="*/ 66 w 66"/>
              <a:gd name="T3" fmla="*/ 86 h 86"/>
            </a:gdLst>
            <a:ahLst/>
            <a:cxnLst>
              <a:cxn ang="0">
                <a:pos x="T0" y="T1"/>
              </a:cxn>
              <a:cxn ang="0">
                <a:pos x="T2" y="T3"/>
              </a:cxn>
            </a:cxnLst>
            <a:rect l="0" t="0" r="r" b="b"/>
            <a:pathLst>
              <a:path w="66" h="86">
                <a:moveTo>
                  <a:pt x="0" y="0"/>
                </a:moveTo>
                <a:cubicBezTo>
                  <a:pt x="11" y="14"/>
                  <a:pt x="52" y="68"/>
                  <a:pt x="66" y="86"/>
                </a:cubicBez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88" name="AutoShape 48"/>
          <p:cNvSpPr>
            <a:spLocks noChangeArrowheads="1"/>
          </p:cNvSpPr>
          <p:nvPr/>
        </p:nvSpPr>
        <p:spPr bwMode="auto">
          <a:xfrm>
            <a:off x="2962275" y="2024063"/>
            <a:ext cx="442913"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J.R.Jones</a:t>
            </a:r>
          </a:p>
        </p:txBody>
      </p:sp>
      <p:sp>
        <p:nvSpPr>
          <p:cNvPr id="10338" name="Freeform 98"/>
          <p:cNvSpPr>
            <a:spLocks/>
          </p:cNvSpPr>
          <p:nvPr/>
        </p:nvSpPr>
        <p:spPr bwMode="auto">
          <a:xfrm>
            <a:off x="2862263" y="1657350"/>
            <a:ext cx="363537" cy="217488"/>
          </a:xfrm>
          <a:custGeom>
            <a:avLst/>
            <a:gdLst>
              <a:gd name="T0" fmla="*/ 0 w 229"/>
              <a:gd name="T1" fmla="*/ 0 h 137"/>
              <a:gd name="T2" fmla="*/ 229 w 229"/>
              <a:gd name="T3" fmla="*/ 137 h 137"/>
            </a:gdLst>
            <a:ahLst/>
            <a:cxnLst>
              <a:cxn ang="0">
                <a:pos x="T0" y="T1"/>
              </a:cxn>
              <a:cxn ang="0">
                <a:pos x="T2" y="T3"/>
              </a:cxn>
            </a:cxnLst>
            <a:rect l="0" t="0" r="r" b="b"/>
            <a:pathLst>
              <a:path w="229" h="137">
                <a:moveTo>
                  <a:pt x="0" y="0"/>
                </a:moveTo>
                <a:lnTo>
                  <a:pt x="229" y="137"/>
                </a:lnTo>
              </a:path>
            </a:pathLst>
          </a:custGeom>
          <a:noFill/>
          <a:ln w="114300">
            <a:solidFill>
              <a:srgbClr val="96969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3" name="AutoShape 3"/>
          <p:cNvSpPr>
            <a:spLocks noChangeArrowheads="1"/>
          </p:cNvSpPr>
          <p:nvPr/>
        </p:nvSpPr>
        <p:spPr bwMode="auto">
          <a:xfrm>
            <a:off x="2786063" y="1809750"/>
            <a:ext cx="290512" cy="152400"/>
          </a:xfrm>
          <a:prstGeom prst="roundRect">
            <a:avLst>
              <a:gd name="adj" fmla="val 16667"/>
            </a:avLst>
          </a:prstGeom>
          <a:solidFill>
            <a:srgbClr val="C0C0C0"/>
          </a:solidFill>
          <a:ln w="9525">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800">
                <a:latin typeface="Times New Roman" panose="02020603050405020304" pitchFamily="18" charset="0"/>
              </a:rPr>
              <a:t>Stuart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283"/>
                                        </p:tgtEl>
                                        <p:attrNameLst>
                                          <p:attrName>style.visibility</p:attrName>
                                        </p:attrNameLst>
                                      </p:cBhvr>
                                      <p:to>
                                        <p:strVal val="visible"/>
                                      </p:to>
                                    </p:set>
                                    <p:animEffect transition="in" filter="dissolve">
                                      <p:cBhvr>
                                        <p:cTn id="7" dur="1000"/>
                                        <p:tgtEl>
                                          <p:spTgt spid="10283"/>
                                        </p:tgtEl>
                                      </p:cBhvr>
                                    </p:animEffect>
                                  </p:childTnLst>
                                </p:cTn>
                              </p:par>
                              <p:par>
                                <p:cTn id="8" presetID="9" presetClass="exit" presetSubtype="0" fill="hold" grpId="0" nodeType="withEffect">
                                  <p:stCondLst>
                                    <p:cond delay="0"/>
                                  </p:stCondLst>
                                  <p:childTnLst>
                                    <p:animEffect transition="out" filter="dissolve">
                                      <p:cBhvr>
                                        <p:cTn id="9" dur="1000"/>
                                        <p:tgtEl>
                                          <p:spTgt spid="10294"/>
                                        </p:tgtEl>
                                      </p:cBhvr>
                                    </p:animEffect>
                                    <p:set>
                                      <p:cBhvr>
                                        <p:cTn id="10" dur="1" fill="hold">
                                          <p:stCondLst>
                                            <p:cond delay="999"/>
                                          </p:stCondLst>
                                        </p:cTn>
                                        <p:tgtEl>
                                          <p:spTgt spid="10294"/>
                                        </p:tgtEl>
                                        <p:attrNameLst>
                                          <p:attrName>style.visibility</p:attrName>
                                        </p:attrNameLst>
                                      </p:cBhvr>
                                      <p:to>
                                        <p:strVal val="hidden"/>
                                      </p:to>
                                    </p:set>
                                  </p:childTnLst>
                                </p:cTn>
                              </p:par>
                              <p:par>
                                <p:cTn id="11" presetID="9" presetClass="entr" presetSubtype="0" fill="hold" grpId="0" nodeType="withEffect">
                                  <p:stCondLst>
                                    <p:cond delay="0"/>
                                  </p:stCondLst>
                                  <p:childTnLst>
                                    <p:set>
                                      <p:cBhvr>
                                        <p:cTn id="12" dur="1" fill="hold">
                                          <p:stCondLst>
                                            <p:cond delay="0"/>
                                          </p:stCondLst>
                                        </p:cTn>
                                        <p:tgtEl>
                                          <p:spTgt spid="10298"/>
                                        </p:tgtEl>
                                        <p:attrNameLst>
                                          <p:attrName>style.visibility</p:attrName>
                                        </p:attrNameLst>
                                      </p:cBhvr>
                                      <p:to>
                                        <p:strVal val="visible"/>
                                      </p:to>
                                    </p:set>
                                    <p:animEffect transition="in" filter="dissolve">
                                      <p:cBhvr>
                                        <p:cTn id="13" dur="1000"/>
                                        <p:tgtEl>
                                          <p:spTgt spid="1029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318"/>
                                        </p:tgtEl>
                                        <p:attrNameLst>
                                          <p:attrName>style.visibility</p:attrName>
                                        </p:attrNameLst>
                                      </p:cBhvr>
                                      <p:to>
                                        <p:strVal val="visible"/>
                                      </p:to>
                                    </p:set>
                                    <p:animEffect transition="in" filter="wipe(right)">
                                      <p:cBhvr>
                                        <p:cTn id="16" dur="2000"/>
                                        <p:tgtEl>
                                          <p:spTgt spid="1031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338"/>
                                        </p:tgtEl>
                                        <p:attrNameLst>
                                          <p:attrName>style.visibility</p:attrName>
                                        </p:attrNameLst>
                                      </p:cBhvr>
                                      <p:to>
                                        <p:strVal val="visible"/>
                                      </p:to>
                                    </p:set>
                                    <p:animEffect transition="in" filter="dissolve">
                                      <p:cBhvr>
                                        <p:cTn id="19" dur="500"/>
                                        <p:tgtEl>
                                          <p:spTgt spid="103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282"/>
                                        </p:tgtEl>
                                        <p:attrNameLst>
                                          <p:attrName>style.visibility</p:attrName>
                                        </p:attrNameLst>
                                      </p:cBhvr>
                                      <p:to>
                                        <p:strVal val="visible"/>
                                      </p:to>
                                    </p:set>
                                    <p:animEffect transition="in" filter="dissolve">
                                      <p:cBhvr>
                                        <p:cTn id="22" dur="500"/>
                                        <p:tgtEl>
                                          <p:spTgt spid="1028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250"/>
                                        </p:tgtEl>
                                        <p:attrNameLst>
                                          <p:attrName>style.visibility</p:attrName>
                                        </p:attrNameLst>
                                      </p:cBhvr>
                                      <p:to>
                                        <p:strVal val="visible"/>
                                      </p:to>
                                    </p:set>
                                    <p:animEffect transition="in" filter="dissolve">
                                      <p:cBhvr>
                                        <p:cTn id="25" dur="500"/>
                                        <p:tgtEl>
                                          <p:spTgt spid="10250"/>
                                        </p:tgtEl>
                                      </p:cBhvr>
                                    </p:animEffect>
                                  </p:childTnLst>
                                </p:cTn>
                              </p:par>
                            </p:childTnLst>
                          </p:cTn>
                        </p:par>
                        <p:par>
                          <p:cTn id="26" fill="hold" nodeType="afterGroup">
                            <p:stCondLst>
                              <p:cond delay="2000"/>
                            </p:stCondLst>
                            <p:childTnLst>
                              <p:par>
                                <p:cTn id="27" presetID="22" presetClass="exit" presetSubtype="2" fill="hold" grpId="1" nodeType="afterEffect">
                                  <p:stCondLst>
                                    <p:cond delay="0"/>
                                  </p:stCondLst>
                                  <p:childTnLst>
                                    <p:animEffect transition="out" filter="wipe(right)">
                                      <p:cBhvr>
                                        <p:cTn id="28" dur="2000"/>
                                        <p:tgtEl>
                                          <p:spTgt spid="10318"/>
                                        </p:tgtEl>
                                      </p:cBhvr>
                                    </p:animEffect>
                                    <p:set>
                                      <p:cBhvr>
                                        <p:cTn id="29" dur="1" fill="hold">
                                          <p:stCondLst>
                                            <p:cond delay="1999"/>
                                          </p:stCondLst>
                                        </p:cTn>
                                        <p:tgtEl>
                                          <p:spTgt spid="10318"/>
                                        </p:tgtEl>
                                        <p:attrNameLst>
                                          <p:attrName>style.visibility</p:attrName>
                                        </p:attrNameLst>
                                      </p:cBhvr>
                                      <p:to>
                                        <p:strVal val="hidden"/>
                                      </p:to>
                                    </p:set>
                                  </p:childTnLst>
                                </p:cTn>
                              </p:par>
                              <p:par>
                                <p:cTn id="30" presetID="12" presetClass="entr" presetSubtype="2" fill="hold" grpId="0" nodeType="withEffect">
                                  <p:stCondLst>
                                    <p:cond delay="0"/>
                                  </p:stCondLst>
                                  <p:childTnLst>
                                    <p:set>
                                      <p:cBhvr>
                                        <p:cTn id="31" dur="1" fill="hold">
                                          <p:stCondLst>
                                            <p:cond delay="0"/>
                                          </p:stCondLst>
                                        </p:cTn>
                                        <p:tgtEl>
                                          <p:spTgt spid="10299"/>
                                        </p:tgtEl>
                                        <p:attrNameLst>
                                          <p:attrName>style.visibility</p:attrName>
                                        </p:attrNameLst>
                                      </p:cBhvr>
                                      <p:to>
                                        <p:strVal val="visible"/>
                                      </p:to>
                                    </p:set>
                                    <p:animEffect transition="in" filter="slide(fromRight)">
                                      <p:cBhvr>
                                        <p:cTn id="32" dur="2000"/>
                                        <p:tgtEl>
                                          <p:spTgt spid="1029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0327"/>
                                        </p:tgtEl>
                                        <p:attrNameLst>
                                          <p:attrName>style.visibility</p:attrName>
                                        </p:attrNameLst>
                                      </p:cBhvr>
                                      <p:to>
                                        <p:strVal val="visible"/>
                                      </p:to>
                                    </p:set>
                                    <p:animEffect transition="in" filter="dissolve">
                                      <p:cBhvr>
                                        <p:cTn id="35" dur="2000"/>
                                        <p:tgtEl>
                                          <p:spTgt spid="1032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0325"/>
                                        </p:tgtEl>
                                        <p:attrNameLst>
                                          <p:attrName>style.visibility</p:attrName>
                                        </p:attrNameLst>
                                      </p:cBhvr>
                                      <p:to>
                                        <p:strVal val="visible"/>
                                      </p:to>
                                    </p:set>
                                    <p:animEffect transition="in" filter="dissolve">
                                      <p:cBhvr>
                                        <p:cTn id="38" dur="2000"/>
                                        <p:tgtEl>
                                          <p:spTgt spid="1032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300"/>
                                        </p:tgtEl>
                                        <p:attrNameLst>
                                          <p:attrName>style.visibility</p:attrName>
                                        </p:attrNameLst>
                                      </p:cBhvr>
                                      <p:to>
                                        <p:strVal val="visible"/>
                                      </p:to>
                                    </p:set>
                                    <p:animEffect transition="in" filter="dissolve">
                                      <p:cBhvr>
                                        <p:cTn id="43" dur="1000"/>
                                        <p:tgtEl>
                                          <p:spTgt spid="10300"/>
                                        </p:tgtEl>
                                      </p:cBhvr>
                                    </p:animEffect>
                                  </p:childTnLst>
                                </p:cTn>
                              </p:par>
                              <p:par>
                                <p:cTn id="44" presetID="9" presetClass="exit" presetSubtype="0" fill="hold" grpId="0" nodeType="withEffect">
                                  <p:stCondLst>
                                    <p:cond delay="0"/>
                                  </p:stCondLst>
                                  <p:childTnLst>
                                    <p:animEffect transition="out" filter="dissolve">
                                      <p:cBhvr>
                                        <p:cTn id="45" dur="1000"/>
                                        <p:tgtEl>
                                          <p:spTgt spid="10330"/>
                                        </p:tgtEl>
                                      </p:cBhvr>
                                    </p:animEffect>
                                    <p:set>
                                      <p:cBhvr>
                                        <p:cTn id="46" dur="1" fill="hold">
                                          <p:stCondLst>
                                            <p:cond delay="999"/>
                                          </p:stCondLst>
                                        </p:cTn>
                                        <p:tgtEl>
                                          <p:spTgt spid="10330"/>
                                        </p:tgtEl>
                                        <p:attrNameLst>
                                          <p:attrName>style.visibility</p:attrName>
                                        </p:attrNameLst>
                                      </p:cBhvr>
                                      <p:to>
                                        <p:strVal val="hidden"/>
                                      </p:to>
                                    </p:set>
                                  </p:childTnLst>
                                </p:cTn>
                              </p:par>
                            </p:childTnLst>
                          </p:cTn>
                        </p:par>
                        <p:par>
                          <p:cTn id="47" fill="hold" nodeType="afterGroup">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0301"/>
                                        </p:tgtEl>
                                        <p:attrNameLst>
                                          <p:attrName>style.visibility</p:attrName>
                                        </p:attrNameLst>
                                      </p:cBhvr>
                                      <p:to>
                                        <p:strVal val="visible"/>
                                      </p:to>
                                    </p:set>
                                    <p:animEffect transition="in" filter="dissolve">
                                      <p:cBhvr>
                                        <p:cTn id="50" dur="1000"/>
                                        <p:tgtEl>
                                          <p:spTgt spid="10301"/>
                                        </p:tgtEl>
                                      </p:cBhvr>
                                    </p:animEffect>
                                  </p:childTnLst>
                                </p:cTn>
                              </p:par>
                              <p:par>
                                <p:cTn id="51" presetID="9" presetClass="exit" presetSubtype="0" fill="hold" grpId="0" nodeType="withEffect">
                                  <p:stCondLst>
                                    <p:cond delay="0"/>
                                  </p:stCondLst>
                                  <p:childTnLst>
                                    <p:animEffect transition="out" filter="dissolve">
                                      <p:cBhvr>
                                        <p:cTn id="52" dur="1000"/>
                                        <p:tgtEl>
                                          <p:spTgt spid="10331"/>
                                        </p:tgtEl>
                                      </p:cBhvr>
                                    </p:animEffect>
                                    <p:set>
                                      <p:cBhvr>
                                        <p:cTn id="53" dur="1" fill="hold">
                                          <p:stCondLst>
                                            <p:cond delay="999"/>
                                          </p:stCondLst>
                                        </p:cTn>
                                        <p:tgtEl>
                                          <p:spTgt spid="10331"/>
                                        </p:tgtEl>
                                        <p:attrNameLst>
                                          <p:attrName>style.visibility</p:attrName>
                                        </p:attrNameLst>
                                      </p:cBhvr>
                                      <p:to>
                                        <p:strVal val="hidden"/>
                                      </p:to>
                                    </p:set>
                                  </p:childTnLst>
                                </p:cTn>
                              </p:par>
                            </p:childTnLst>
                          </p:cTn>
                        </p:par>
                        <p:par>
                          <p:cTn id="54" fill="hold" nodeType="afterGroup">
                            <p:stCondLst>
                              <p:cond delay="2000"/>
                            </p:stCondLst>
                            <p:childTnLst>
                              <p:par>
                                <p:cTn id="55" presetID="9" presetClass="entr" presetSubtype="0" fill="hold" grpId="0" nodeType="afterEffect">
                                  <p:stCondLst>
                                    <p:cond delay="0"/>
                                  </p:stCondLst>
                                  <p:childTnLst>
                                    <p:set>
                                      <p:cBhvr>
                                        <p:cTn id="56" dur="1" fill="hold">
                                          <p:stCondLst>
                                            <p:cond delay="0"/>
                                          </p:stCondLst>
                                        </p:cTn>
                                        <p:tgtEl>
                                          <p:spTgt spid="10302"/>
                                        </p:tgtEl>
                                        <p:attrNameLst>
                                          <p:attrName>style.visibility</p:attrName>
                                        </p:attrNameLst>
                                      </p:cBhvr>
                                      <p:to>
                                        <p:strVal val="visible"/>
                                      </p:to>
                                    </p:set>
                                    <p:animEffect transition="in" filter="dissolve">
                                      <p:cBhvr>
                                        <p:cTn id="57" dur="1000"/>
                                        <p:tgtEl>
                                          <p:spTgt spid="10302"/>
                                        </p:tgtEl>
                                      </p:cBhvr>
                                    </p:animEffect>
                                  </p:childTnLst>
                                </p:cTn>
                              </p:par>
                              <p:par>
                                <p:cTn id="58" presetID="9" presetClass="exit" presetSubtype="0" fill="hold" grpId="0" nodeType="withEffect">
                                  <p:stCondLst>
                                    <p:cond delay="0"/>
                                  </p:stCondLst>
                                  <p:childTnLst>
                                    <p:animEffect transition="out" filter="dissolve">
                                      <p:cBhvr>
                                        <p:cTn id="59" dur="1000"/>
                                        <p:tgtEl>
                                          <p:spTgt spid="10332"/>
                                        </p:tgtEl>
                                      </p:cBhvr>
                                    </p:animEffect>
                                    <p:set>
                                      <p:cBhvr>
                                        <p:cTn id="60" dur="1" fill="hold">
                                          <p:stCondLst>
                                            <p:cond delay="999"/>
                                          </p:stCondLst>
                                        </p:cTn>
                                        <p:tgtEl>
                                          <p:spTgt spid="10332"/>
                                        </p:tgtEl>
                                        <p:attrNameLst>
                                          <p:attrName>style.visibility</p:attrName>
                                        </p:attrNameLst>
                                      </p:cBhvr>
                                      <p:to>
                                        <p:strVal val="hidden"/>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0303"/>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explode.wav"/>
                                        </p:tgtEl>
                                      </p:cMediaNode>
                                    </p:audio>
                                  </p:subTnLst>
                                </p:cTn>
                              </p:par>
                              <p:par>
                                <p:cTn id="65" presetID="3" presetClass="exit" presetSubtype="10" fill="hold" grpId="1" nodeType="withEffect">
                                  <p:stCondLst>
                                    <p:cond delay="0"/>
                                  </p:stCondLst>
                                  <p:childTnLst>
                                    <p:animEffect transition="out" filter="blinds(horizontal)">
                                      <p:cBhvr>
                                        <p:cTn id="66" dur="500"/>
                                        <p:tgtEl>
                                          <p:spTgt spid="10303"/>
                                        </p:tgtEl>
                                      </p:cBhvr>
                                    </p:animEffect>
                                    <p:set>
                                      <p:cBhvr>
                                        <p:cTn id="67" dur="1" fill="hold">
                                          <p:stCondLst>
                                            <p:cond delay="499"/>
                                          </p:stCondLst>
                                        </p:cTn>
                                        <p:tgtEl>
                                          <p:spTgt spid="10303"/>
                                        </p:tgtEl>
                                        <p:attrNameLst>
                                          <p:attrName>style.visibility</p:attrName>
                                        </p:attrNameLst>
                                      </p:cBhvr>
                                      <p:to>
                                        <p:strVal val="hidden"/>
                                      </p:to>
                                    </p:set>
                                  </p:childTnLst>
                                </p:cTn>
                              </p:par>
                            </p:childTnLst>
                          </p:cTn>
                        </p:par>
                        <p:par>
                          <p:cTn id="68" fill="hold" nodeType="afterGroup">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10304"/>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3" name="explode.wav"/>
                                        </p:tgtEl>
                                      </p:cMediaNode>
                                    </p:audio>
                                  </p:subTnLst>
                                </p:cTn>
                              </p:par>
                              <p:par>
                                <p:cTn id="71" presetID="3" presetClass="exit" presetSubtype="10" fill="hold" grpId="1" nodeType="withEffect">
                                  <p:stCondLst>
                                    <p:cond delay="0"/>
                                  </p:stCondLst>
                                  <p:childTnLst>
                                    <p:animEffect transition="out" filter="blinds(horizontal)">
                                      <p:cBhvr>
                                        <p:cTn id="72" dur="500"/>
                                        <p:tgtEl>
                                          <p:spTgt spid="10304"/>
                                        </p:tgtEl>
                                      </p:cBhvr>
                                    </p:animEffect>
                                    <p:set>
                                      <p:cBhvr>
                                        <p:cTn id="73" dur="1" fill="hold">
                                          <p:stCondLst>
                                            <p:cond delay="499"/>
                                          </p:stCondLst>
                                        </p:cTn>
                                        <p:tgtEl>
                                          <p:spTgt spid="10304"/>
                                        </p:tgtEl>
                                        <p:attrNameLst>
                                          <p:attrName>style.visibility</p:attrName>
                                        </p:attrNameLst>
                                      </p:cBhvr>
                                      <p:to>
                                        <p:strVal val="hidden"/>
                                      </p:to>
                                    </p:set>
                                  </p:childTnLst>
                                </p:cTn>
                              </p:par>
                            </p:childTnLst>
                          </p:cTn>
                        </p:par>
                        <p:par>
                          <p:cTn id="74" fill="hold" nodeType="afterGroup">
                            <p:stCondLst>
                              <p:cond delay="1000"/>
                            </p:stCondLst>
                            <p:childTnLst>
                              <p:par>
                                <p:cTn id="75" presetID="1" presetClass="entr" presetSubtype="0" fill="hold" grpId="0" nodeType="afterEffect">
                                  <p:stCondLst>
                                    <p:cond delay="0"/>
                                  </p:stCondLst>
                                  <p:childTnLst>
                                    <p:set>
                                      <p:cBhvr>
                                        <p:cTn id="76" dur="1" fill="hold">
                                          <p:stCondLst>
                                            <p:cond delay="0"/>
                                          </p:stCondLst>
                                        </p:cTn>
                                        <p:tgtEl>
                                          <p:spTgt spid="1030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3" name="explode.wav"/>
                                        </p:tgtEl>
                                      </p:cMediaNode>
                                    </p:audio>
                                  </p:subTnLst>
                                </p:cTn>
                              </p:par>
                              <p:par>
                                <p:cTn id="77" presetID="3" presetClass="exit" presetSubtype="10" fill="hold" grpId="1" nodeType="withEffect">
                                  <p:stCondLst>
                                    <p:cond delay="0"/>
                                  </p:stCondLst>
                                  <p:childTnLst>
                                    <p:animEffect transition="out" filter="blinds(horizontal)">
                                      <p:cBhvr>
                                        <p:cTn id="78" dur="500"/>
                                        <p:tgtEl>
                                          <p:spTgt spid="10305"/>
                                        </p:tgtEl>
                                      </p:cBhvr>
                                    </p:animEffect>
                                    <p:set>
                                      <p:cBhvr>
                                        <p:cTn id="79" dur="1" fill="hold">
                                          <p:stCondLst>
                                            <p:cond delay="499"/>
                                          </p:stCondLst>
                                        </p:cTn>
                                        <p:tgtEl>
                                          <p:spTgt spid="10305"/>
                                        </p:tgtEl>
                                        <p:attrNameLst>
                                          <p:attrName>style.visibility</p:attrName>
                                        </p:attrNameLst>
                                      </p:cBhvr>
                                      <p:to>
                                        <p:strVal val="hidden"/>
                                      </p:to>
                                    </p:set>
                                  </p:childTnLst>
                                </p:cTn>
                              </p:par>
                            </p:childTnLst>
                          </p:cTn>
                        </p:par>
                        <p:par>
                          <p:cTn id="80" fill="hold" nodeType="afterGroup">
                            <p:stCondLst>
                              <p:cond delay="1500"/>
                            </p:stCondLst>
                            <p:childTnLst>
                              <p:par>
                                <p:cTn id="81" presetID="9" presetClass="exit" presetSubtype="0" fill="hold" grpId="0" nodeType="afterEffect">
                                  <p:stCondLst>
                                    <p:cond delay="0"/>
                                  </p:stCondLst>
                                  <p:childTnLst>
                                    <p:animEffect transition="out" filter="dissolve">
                                      <p:cBhvr>
                                        <p:cTn id="82" dur="2000"/>
                                        <p:tgtEl>
                                          <p:spTgt spid="10249"/>
                                        </p:tgtEl>
                                      </p:cBhvr>
                                    </p:animEffect>
                                    <p:set>
                                      <p:cBhvr>
                                        <p:cTn id="83" dur="1" fill="hold">
                                          <p:stCondLst>
                                            <p:cond delay="1999"/>
                                          </p:stCondLst>
                                        </p:cTn>
                                        <p:tgtEl>
                                          <p:spTgt spid="10249"/>
                                        </p:tgtEl>
                                        <p:attrNameLst>
                                          <p:attrName>style.visibility</p:attrName>
                                        </p:attrNameLst>
                                      </p:cBhvr>
                                      <p:to>
                                        <p:strVal val="hidden"/>
                                      </p:to>
                                    </p:set>
                                  </p:childTnLst>
                                </p:cTn>
                              </p:par>
                              <p:par>
                                <p:cTn id="84" presetID="9" presetClass="exit" presetSubtype="0" fill="hold" grpId="0" nodeType="withEffect">
                                  <p:stCondLst>
                                    <p:cond delay="0"/>
                                  </p:stCondLst>
                                  <p:childTnLst>
                                    <p:animEffect transition="out" filter="dissolve">
                                      <p:cBhvr>
                                        <p:cTn id="85" dur="2000"/>
                                        <p:tgtEl>
                                          <p:spTgt spid="10266"/>
                                        </p:tgtEl>
                                      </p:cBhvr>
                                    </p:animEffect>
                                    <p:set>
                                      <p:cBhvr>
                                        <p:cTn id="86" dur="1" fill="hold">
                                          <p:stCondLst>
                                            <p:cond delay="1999"/>
                                          </p:stCondLst>
                                        </p:cTn>
                                        <p:tgtEl>
                                          <p:spTgt spid="10266"/>
                                        </p:tgtEl>
                                        <p:attrNameLst>
                                          <p:attrName>style.visibility</p:attrName>
                                        </p:attrNameLst>
                                      </p:cBhvr>
                                      <p:to>
                                        <p:strVal val="hidden"/>
                                      </p:to>
                                    </p:set>
                                  </p:childTnLst>
                                </p:cTn>
                              </p:par>
                            </p:childTnLst>
                          </p:cTn>
                        </p:par>
                        <p:par>
                          <p:cTn id="87" fill="hold" nodeType="afterGroup">
                            <p:stCondLst>
                              <p:cond delay="3500"/>
                            </p:stCondLst>
                            <p:childTnLst>
                              <p:par>
                                <p:cTn id="88" presetID="9" presetClass="entr" presetSubtype="0" fill="hold" grpId="0" nodeType="afterEffect">
                                  <p:stCondLst>
                                    <p:cond delay="0"/>
                                  </p:stCondLst>
                                  <p:childTnLst>
                                    <p:set>
                                      <p:cBhvr>
                                        <p:cTn id="89" dur="1" fill="hold">
                                          <p:stCondLst>
                                            <p:cond delay="0"/>
                                          </p:stCondLst>
                                        </p:cTn>
                                        <p:tgtEl>
                                          <p:spTgt spid="10307"/>
                                        </p:tgtEl>
                                        <p:attrNameLst>
                                          <p:attrName>style.visibility</p:attrName>
                                        </p:attrNameLst>
                                      </p:cBhvr>
                                      <p:to>
                                        <p:strVal val="visible"/>
                                      </p:to>
                                    </p:set>
                                    <p:animEffect transition="in" filter="dissolve">
                                      <p:cBhvr>
                                        <p:cTn id="90" dur="2000"/>
                                        <p:tgtEl>
                                          <p:spTgt spid="10307"/>
                                        </p:tgtEl>
                                      </p:cBhvr>
                                    </p:animEffect>
                                  </p:childTnLst>
                                </p:cTn>
                              </p:par>
                              <p:par>
                                <p:cTn id="91" presetID="9" presetClass="entr" presetSubtype="0" fill="hold" grpId="0" nodeType="withEffect">
                                  <p:stCondLst>
                                    <p:cond delay="0"/>
                                  </p:stCondLst>
                                  <p:childTnLst>
                                    <p:set>
                                      <p:cBhvr>
                                        <p:cTn id="92" dur="1" fill="hold">
                                          <p:stCondLst>
                                            <p:cond delay="0"/>
                                          </p:stCondLst>
                                        </p:cTn>
                                        <p:tgtEl>
                                          <p:spTgt spid="10306"/>
                                        </p:tgtEl>
                                        <p:attrNameLst>
                                          <p:attrName>style.visibility</p:attrName>
                                        </p:attrNameLst>
                                      </p:cBhvr>
                                      <p:to>
                                        <p:strVal val="visible"/>
                                      </p:to>
                                    </p:set>
                                    <p:animEffect transition="in" filter="dissolve">
                                      <p:cBhvr>
                                        <p:cTn id="93" dur="500"/>
                                        <p:tgtEl>
                                          <p:spTgt spid="10306"/>
                                        </p:tgtEl>
                                      </p:cBhvr>
                                    </p:animEffect>
                                  </p:childTnLst>
                                </p:cTn>
                              </p:par>
                            </p:childTnLst>
                          </p:cTn>
                        </p:par>
                        <p:par>
                          <p:cTn id="94" fill="hold" nodeType="afterGroup">
                            <p:stCondLst>
                              <p:cond delay="5500"/>
                            </p:stCondLst>
                            <p:childTnLst>
                              <p:par>
                                <p:cTn id="95" presetID="9" presetClass="exit" presetSubtype="0" fill="hold" grpId="1" nodeType="afterEffect">
                                  <p:stCondLst>
                                    <p:cond delay="0"/>
                                  </p:stCondLst>
                                  <p:childTnLst>
                                    <p:animEffect transition="out" filter="dissolve">
                                      <p:cBhvr>
                                        <p:cTn id="96" dur="1000"/>
                                        <p:tgtEl>
                                          <p:spTgt spid="10300"/>
                                        </p:tgtEl>
                                      </p:cBhvr>
                                    </p:animEffect>
                                    <p:set>
                                      <p:cBhvr>
                                        <p:cTn id="97" dur="1" fill="hold">
                                          <p:stCondLst>
                                            <p:cond delay="999"/>
                                          </p:stCondLst>
                                        </p:cTn>
                                        <p:tgtEl>
                                          <p:spTgt spid="10300"/>
                                        </p:tgtEl>
                                        <p:attrNameLst>
                                          <p:attrName>style.visibility</p:attrName>
                                        </p:attrNameLst>
                                      </p:cBhvr>
                                      <p:to>
                                        <p:strVal val="hidden"/>
                                      </p:to>
                                    </p:set>
                                  </p:childTnLst>
                                </p:cTn>
                              </p:par>
                              <p:par>
                                <p:cTn id="98" presetID="9" presetClass="exit" presetSubtype="0" fill="hold" grpId="1" nodeType="withEffect">
                                  <p:stCondLst>
                                    <p:cond delay="0"/>
                                  </p:stCondLst>
                                  <p:childTnLst>
                                    <p:animEffect transition="out" filter="dissolve">
                                      <p:cBhvr>
                                        <p:cTn id="99" dur="1000"/>
                                        <p:tgtEl>
                                          <p:spTgt spid="10301"/>
                                        </p:tgtEl>
                                      </p:cBhvr>
                                    </p:animEffect>
                                    <p:set>
                                      <p:cBhvr>
                                        <p:cTn id="100" dur="1" fill="hold">
                                          <p:stCondLst>
                                            <p:cond delay="999"/>
                                          </p:stCondLst>
                                        </p:cTn>
                                        <p:tgtEl>
                                          <p:spTgt spid="10301"/>
                                        </p:tgtEl>
                                        <p:attrNameLst>
                                          <p:attrName>style.visibility</p:attrName>
                                        </p:attrNameLst>
                                      </p:cBhvr>
                                      <p:to>
                                        <p:strVal val="hidden"/>
                                      </p:to>
                                    </p:set>
                                  </p:childTnLst>
                                </p:cTn>
                              </p:par>
                              <p:par>
                                <p:cTn id="101" presetID="9" presetClass="entr" presetSubtype="0" fill="hold" grpId="0" nodeType="withEffect">
                                  <p:stCondLst>
                                    <p:cond delay="0"/>
                                  </p:stCondLst>
                                  <p:childTnLst>
                                    <p:set>
                                      <p:cBhvr>
                                        <p:cTn id="102" dur="1" fill="hold">
                                          <p:stCondLst>
                                            <p:cond delay="0"/>
                                          </p:stCondLst>
                                        </p:cTn>
                                        <p:tgtEl>
                                          <p:spTgt spid="10308"/>
                                        </p:tgtEl>
                                        <p:attrNameLst>
                                          <p:attrName>style.visibility</p:attrName>
                                        </p:attrNameLst>
                                      </p:cBhvr>
                                      <p:to>
                                        <p:strVal val="visible"/>
                                      </p:to>
                                    </p:set>
                                    <p:animEffect transition="in" filter="dissolve">
                                      <p:cBhvr>
                                        <p:cTn id="103" dur="1000"/>
                                        <p:tgtEl>
                                          <p:spTgt spid="10308"/>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10310"/>
                                        </p:tgtEl>
                                        <p:attrNameLst>
                                          <p:attrName>style.visibility</p:attrName>
                                        </p:attrNameLst>
                                      </p:cBhvr>
                                      <p:to>
                                        <p:strVal val="visible"/>
                                      </p:to>
                                    </p:set>
                                    <p:animEffect transition="in" filter="dissolve">
                                      <p:cBhvr>
                                        <p:cTn id="106" dur="1000"/>
                                        <p:tgtEl>
                                          <p:spTgt spid="10310"/>
                                        </p:tgtEl>
                                      </p:cBhvr>
                                    </p:animEffect>
                                  </p:childTnLst>
                                </p:cTn>
                              </p:par>
                            </p:childTnLst>
                          </p:cTn>
                        </p:par>
                        <p:par>
                          <p:cTn id="107" fill="hold" nodeType="afterGroup">
                            <p:stCondLst>
                              <p:cond delay="6500"/>
                            </p:stCondLst>
                            <p:childTnLst>
                              <p:par>
                                <p:cTn id="108" presetID="9" presetClass="exit" presetSubtype="0" fill="hold" grpId="1" nodeType="afterEffect">
                                  <p:stCondLst>
                                    <p:cond delay="0"/>
                                  </p:stCondLst>
                                  <p:childTnLst>
                                    <p:animEffect transition="out" filter="dissolve">
                                      <p:cBhvr>
                                        <p:cTn id="109" dur="1000"/>
                                        <p:tgtEl>
                                          <p:spTgt spid="10302"/>
                                        </p:tgtEl>
                                      </p:cBhvr>
                                    </p:animEffect>
                                    <p:set>
                                      <p:cBhvr>
                                        <p:cTn id="110" dur="1" fill="hold">
                                          <p:stCondLst>
                                            <p:cond delay="999"/>
                                          </p:stCondLst>
                                        </p:cTn>
                                        <p:tgtEl>
                                          <p:spTgt spid="10302"/>
                                        </p:tgtEl>
                                        <p:attrNameLst>
                                          <p:attrName>style.visibility</p:attrName>
                                        </p:attrNameLst>
                                      </p:cBhvr>
                                      <p:to>
                                        <p:strVal val="hidden"/>
                                      </p:to>
                                    </p:set>
                                  </p:childTnLst>
                                </p:cTn>
                              </p:par>
                              <p:par>
                                <p:cTn id="111" presetID="9" presetClass="entr" presetSubtype="0" fill="hold" grpId="0" nodeType="withEffect">
                                  <p:stCondLst>
                                    <p:cond delay="0"/>
                                  </p:stCondLst>
                                  <p:childTnLst>
                                    <p:set>
                                      <p:cBhvr>
                                        <p:cTn id="112" dur="1" fill="hold">
                                          <p:stCondLst>
                                            <p:cond delay="0"/>
                                          </p:stCondLst>
                                        </p:cTn>
                                        <p:tgtEl>
                                          <p:spTgt spid="10311"/>
                                        </p:tgtEl>
                                        <p:attrNameLst>
                                          <p:attrName>style.visibility</p:attrName>
                                        </p:attrNameLst>
                                      </p:cBhvr>
                                      <p:to>
                                        <p:strVal val="visible"/>
                                      </p:to>
                                    </p:set>
                                    <p:animEffect transition="in" filter="dissolve">
                                      <p:cBhvr>
                                        <p:cTn id="113" dur="1000"/>
                                        <p:tgtEl>
                                          <p:spTgt spid="10311"/>
                                        </p:tgtEl>
                                      </p:cBhvr>
                                    </p:animEffect>
                                  </p:childTnLst>
                                </p:cTn>
                              </p:par>
                              <p:par>
                                <p:cTn id="114" presetID="9" presetClass="exit" presetSubtype="0" fill="hold" grpId="0" nodeType="withEffect">
                                  <p:stCondLst>
                                    <p:cond delay="0"/>
                                  </p:stCondLst>
                                  <p:childTnLst>
                                    <p:animEffect transition="out" filter="dissolve">
                                      <p:cBhvr>
                                        <p:cTn id="115" dur="1000"/>
                                        <p:tgtEl>
                                          <p:spTgt spid="10248"/>
                                        </p:tgtEl>
                                      </p:cBhvr>
                                    </p:animEffect>
                                    <p:set>
                                      <p:cBhvr>
                                        <p:cTn id="116" dur="1" fill="hold">
                                          <p:stCondLst>
                                            <p:cond delay="999"/>
                                          </p:stCondLst>
                                        </p:cTn>
                                        <p:tgtEl>
                                          <p:spTgt spid="10248"/>
                                        </p:tgtEl>
                                        <p:attrNameLst>
                                          <p:attrName>style.visibility</p:attrName>
                                        </p:attrNameLst>
                                      </p:cBhvr>
                                      <p:to>
                                        <p:strVal val="hidden"/>
                                      </p:to>
                                    </p:set>
                                  </p:childTnLst>
                                </p:cTn>
                              </p:par>
                              <p:par>
                                <p:cTn id="117" presetID="9" presetClass="entr" presetSubtype="0" fill="hold" grpId="0" nodeType="withEffect">
                                  <p:stCondLst>
                                    <p:cond delay="0"/>
                                  </p:stCondLst>
                                  <p:childTnLst>
                                    <p:set>
                                      <p:cBhvr>
                                        <p:cTn id="118" dur="1" fill="hold">
                                          <p:stCondLst>
                                            <p:cond delay="0"/>
                                          </p:stCondLst>
                                        </p:cTn>
                                        <p:tgtEl>
                                          <p:spTgt spid="10309"/>
                                        </p:tgtEl>
                                        <p:attrNameLst>
                                          <p:attrName>style.visibility</p:attrName>
                                        </p:attrNameLst>
                                      </p:cBhvr>
                                      <p:to>
                                        <p:strVal val="visible"/>
                                      </p:to>
                                    </p:set>
                                    <p:animEffect transition="in" filter="dissolve">
                                      <p:cBhvr>
                                        <p:cTn id="119" dur="1000"/>
                                        <p:tgtEl>
                                          <p:spTgt spid="10309"/>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10312"/>
                                        </p:tgtEl>
                                        <p:attrNameLst>
                                          <p:attrName>style.visibility</p:attrName>
                                        </p:attrNameLst>
                                      </p:cBhvr>
                                      <p:to>
                                        <p:strVal val="visible"/>
                                      </p:to>
                                    </p:set>
                                    <p:animEffect transition="in" filter="wipe(down)">
                                      <p:cBhvr>
                                        <p:cTn id="124" dur="2000"/>
                                        <p:tgtEl>
                                          <p:spTgt spid="10312"/>
                                        </p:tgtEl>
                                      </p:cBhvr>
                                    </p:animEffect>
                                  </p:childTnLst>
                                </p:cTn>
                              </p:par>
                            </p:childTnLst>
                          </p:cTn>
                        </p:par>
                        <p:par>
                          <p:cTn id="125" fill="hold" nodeType="afterGroup">
                            <p:stCondLst>
                              <p:cond delay="2000"/>
                            </p:stCondLst>
                            <p:childTnLst>
                              <p:par>
                                <p:cTn id="126" presetID="22" presetClass="exit" presetSubtype="4" fill="hold" grpId="1" nodeType="afterEffect">
                                  <p:stCondLst>
                                    <p:cond delay="0"/>
                                  </p:stCondLst>
                                  <p:childTnLst>
                                    <p:animEffect transition="out" filter="wipe(down)">
                                      <p:cBhvr>
                                        <p:cTn id="127" dur="2000"/>
                                        <p:tgtEl>
                                          <p:spTgt spid="10312"/>
                                        </p:tgtEl>
                                      </p:cBhvr>
                                    </p:animEffect>
                                    <p:set>
                                      <p:cBhvr>
                                        <p:cTn id="128" dur="1" fill="hold">
                                          <p:stCondLst>
                                            <p:cond delay="1999"/>
                                          </p:stCondLst>
                                        </p:cTn>
                                        <p:tgtEl>
                                          <p:spTgt spid="10312"/>
                                        </p:tgtEl>
                                        <p:attrNameLst>
                                          <p:attrName>style.visibility</p:attrName>
                                        </p:attrNameLst>
                                      </p:cBhvr>
                                      <p:to>
                                        <p:strVal val="hidden"/>
                                      </p:to>
                                    </p:set>
                                  </p:childTnLst>
                                </p:cTn>
                              </p:par>
                              <p:par>
                                <p:cTn id="129" presetID="9" presetClass="entr" presetSubtype="0" fill="hold" grpId="0" nodeType="withEffect">
                                  <p:stCondLst>
                                    <p:cond delay="0"/>
                                  </p:stCondLst>
                                  <p:childTnLst>
                                    <p:set>
                                      <p:cBhvr>
                                        <p:cTn id="130" dur="1" fill="hold">
                                          <p:stCondLst>
                                            <p:cond delay="0"/>
                                          </p:stCondLst>
                                        </p:cTn>
                                        <p:tgtEl>
                                          <p:spTgt spid="10313"/>
                                        </p:tgtEl>
                                        <p:attrNameLst>
                                          <p:attrName>style.visibility</p:attrName>
                                        </p:attrNameLst>
                                      </p:cBhvr>
                                      <p:to>
                                        <p:strVal val="visible"/>
                                      </p:to>
                                    </p:set>
                                    <p:animEffect transition="in" filter="dissolve">
                                      <p:cBhvr>
                                        <p:cTn id="131" dur="2000"/>
                                        <p:tgtEl>
                                          <p:spTgt spid="10313"/>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10314"/>
                                        </p:tgtEl>
                                        <p:attrNameLst>
                                          <p:attrName>style.visibility</p:attrName>
                                        </p:attrNameLst>
                                      </p:cBhvr>
                                      <p:to>
                                        <p:strVal val="visible"/>
                                      </p:to>
                                    </p:set>
                                    <p:animEffect transition="in" filter="dissolve">
                                      <p:cBhvr>
                                        <p:cTn id="134" dur="2000"/>
                                        <p:tgtEl>
                                          <p:spTgt spid="10314"/>
                                        </p:tgtEl>
                                      </p:cBhvr>
                                    </p:animEffect>
                                  </p:childTnLst>
                                </p:cTn>
                              </p:par>
                            </p:childTnLst>
                          </p:cTn>
                        </p:par>
                        <p:par>
                          <p:cTn id="135" fill="hold" nodeType="afterGroup">
                            <p:stCondLst>
                              <p:cond delay="4000"/>
                            </p:stCondLst>
                            <p:childTnLst>
                              <p:par>
                                <p:cTn id="136" presetID="1" presetClass="entr" presetSubtype="0" fill="hold" grpId="0" nodeType="afterEffect">
                                  <p:stCondLst>
                                    <p:cond delay="0"/>
                                  </p:stCondLst>
                                  <p:childTnLst>
                                    <p:set>
                                      <p:cBhvr>
                                        <p:cTn id="137" dur="1" fill="hold">
                                          <p:stCondLst>
                                            <p:cond delay="0"/>
                                          </p:stCondLst>
                                        </p:cTn>
                                        <p:tgtEl>
                                          <p:spTgt spid="10315"/>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3" name="explode.wav"/>
                                        </p:tgtEl>
                                      </p:cMediaNode>
                                    </p:audio>
                                  </p:subTnLst>
                                </p:cTn>
                              </p:par>
                              <p:par>
                                <p:cTn id="138" presetID="3" presetClass="exit" presetSubtype="10" fill="hold" grpId="1" nodeType="withEffect">
                                  <p:stCondLst>
                                    <p:cond delay="0"/>
                                  </p:stCondLst>
                                  <p:childTnLst>
                                    <p:animEffect transition="out" filter="blinds(horizontal)">
                                      <p:cBhvr>
                                        <p:cTn id="139" dur="500"/>
                                        <p:tgtEl>
                                          <p:spTgt spid="10315"/>
                                        </p:tgtEl>
                                      </p:cBhvr>
                                    </p:animEffect>
                                    <p:set>
                                      <p:cBhvr>
                                        <p:cTn id="140" dur="1" fill="hold">
                                          <p:stCondLst>
                                            <p:cond delay="499"/>
                                          </p:stCondLst>
                                        </p:cTn>
                                        <p:tgtEl>
                                          <p:spTgt spid="10315"/>
                                        </p:tgtEl>
                                        <p:attrNameLst>
                                          <p:attrName>style.visibility</p:attrName>
                                        </p:attrNameLst>
                                      </p:cBhvr>
                                      <p:to>
                                        <p:strVal val="hidden"/>
                                      </p:to>
                                    </p:set>
                                  </p:childTnLst>
                                </p:cTn>
                              </p:par>
                            </p:childTnLst>
                          </p:cTn>
                        </p:par>
                        <p:par>
                          <p:cTn id="141" fill="hold" nodeType="afterGroup">
                            <p:stCondLst>
                              <p:cond delay="4500"/>
                            </p:stCondLst>
                            <p:childTnLst>
                              <p:par>
                                <p:cTn id="142" presetID="9" presetClass="entr" presetSubtype="0" fill="hold" grpId="0" nodeType="afterEffect">
                                  <p:stCondLst>
                                    <p:cond delay="0"/>
                                  </p:stCondLst>
                                  <p:childTnLst>
                                    <p:set>
                                      <p:cBhvr>
                                        <p:cTn id="143" dur="1" fill="hold">
                                          <p:stCondLst>
                                            <p:cond delay="0"/>
                                          </p:stCondLst>
                                        </p:cTn>
                                        <p:tgtEl>
                                          <p:spTgt spid="10333"/>
                                        </p:tgtEl>
                                        <p:attrNameLst>
                                          <p:attrName>style.visibility</p:attrName>
                                        </p:attrNameLst>
                                      </p:cBhvr>
                                      <p:to>
                                        <p:strVal val="visible"/>
                                      </p:to>
                                    </p:set>
                                    <p:animEffect transition="in" filter="dissolve">
                                      <p:cBhvr>
                                        <p:cTn id="144" dur="1000"/>
                                        <p:tgtEl>
                                          <p:spTgt spid="10333"/>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10334"/>
                                        </p:tgtEl>
                                        <p:attrNameLst>
                                          <p:attrName>style.visibility</p:attrName>
                                        </p:attrNameLst>
                                      </p:cBhvr>
                                      <p:to>
                                        <p:strVal val="visible"/>
                                      </p:to>
                                    </p:set>
                                    <p:animEffect transition="in" filter="dissolve">
                                      <p:cBhvr>
                                        <p:cTn id="147" dur="1000"/>
                                        <p:tgtEl>
                                          <p:spTgt spid="10334"/>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10335"/>
                                        </p:tgtEl>
                                        <p:attrNameLst>
                                          <p:attrName>style.visibility</p:attrName>
                                        </p:attrNameLst>
                                      </p:cBhvr>
                                      <p:to>
                                        <p:strVal val="visible"/>
                                      </p:to>
                                    </p:set>
                                    <p:animEffect transition="in" filter="dissolve">
                                      <p:cBhvr>
                                        <p:cTn id="150" dur="1000"/>
                                        <p:tgtEl>
                                          <p:spTgt spid="10335"/>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10336"/>
                                        </p:tgtEl>
                                        <p:attrNameLst>
                                          <p:attrName>style.visibility</p:attrName>
                                        </p:attrNameLst>
                                      </p:cBhvr>
                                      <p:to>
                                        <p:strVal val="visible"/>
                                      </p:to>
                                    </p:set>
                                    <p:animEffect transition="in" filter="dissolve">
                                      <p:cBhvr>
                                        <p:cTn id="153" dur="1000"/>
                                        <p:tgtEl>
                                          <p:spTgt spid="10336"/>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21" presetClass="entr" presetSubtype="4" fill="hold" grpId="0" nodeType="clickEffect">
                                  <p:stCondLst>
                                    <p:cond delay="0"/>
                                  </p:stCondLst>
                                  <p:childTnLst>
                                    <p:set>
                                      <p:cBhvr>
                                        <p:cTn id="157" dur="1" fill="hold">
                                          <p:stCondLst>
                                            <p:cond delay="0"/>
                                          </p:stCondLst>
                                        </p:cTn>
                                        <p:tgtEl>
                                          <p:spTgt spid="10317"/>
                                        </p:tgtEl>
                                        <p:attrNameLst>
                                          <p:attrName>style.visibility</p:attrName>
                                        </p:attrNameLst>
                                      </p:cBhvr>
                                      <p:to>
                                        <p:strVal val="visible"/>
                                      </p:to>
                                    </p:set>
                                    <p:animEffect transition="in" filter="wheel(4)">
                                      <p:cBhvr>
                                        <p:cTn id="158" dur="2000"/>
                                        <p:tgtEl>
                                          <p:spTgt spid="10317"/>
                                        </p:tgtEl>
                                      </p:cBhvr>
                                    </p:animEffect>
                                  </p:childTnLst>
                                </p:cTn>
                              </p:par>
                              <p:par>
                                <p:cTn id="159" presetID="21" presetClass="entr" presetSubtype="4" fill="hold" grpId="0" nodeType="withEffect">
                                  <p:stCondLst>
                                    <p:cond delay="0"/>
                                  </p:stCondLst>
                                  <p:childTnLst>
                                    <p:set>
                                      <p:cBhvr>
                                        <p:cTn id="160" dur="1" fill="hold">
                                          <p:stCondLst>
                                            <p:cond delay="0"/>
                                          </p:stCondLst>
                                        </p:cTn>
                                        <p:tgtEl>
                                          <p:spTgt spid="10316"/>
                                        </p:tgtEl>
                                        <p:attrNameLst>
                                          <p:attrName>style.visibility</p:attrName>
                                        </p:attrNameLst>
                                      </p:cBhvr>
                                      <p:to>
                                        <p:strVal val="visible"/>
                                      </p:to>
                                    </p:set>
                                    <p:animEffect transition="in" filter="wheel(4)">
                                      <p:cBhvr>
                                        <p:cTn id="161" dur="2000"/>
                                        <p:tgtEl>
                                          <p:spTgt spid="10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0" grpId="0" animBg="1"/>
      <p:bldP spid="10331" grpId="0" animBg="1"/>
      <p:bldP spid="10332" grpId="0" animBg="1"/>
      <p:bldP spid="10325" grpId="0" animBg="1"/>
      <p:bldP spid="10327" grpId="0" animBg="1"/>
      <p:bldP spid="10249" grpId="0" animBg="1"/>
      <p:bldP spid="10250" grpId="0" animBg="1"/>
      <p:bldP spid="10266" grpId="0" animBg="1"/>
      <p:bldP spid="10282" grpId="0" animBg="1"/>
      <p:bldP spid="10283" grpId="0" animBg="1"/>
      <p:bldP spid="10294" grpId="0" animBg="1"/>
      <p:bldP spid="10298" grpId="0" animBg="1"/>
      <p:bldP spid="10299" grpId="0" animBg="1"/>
      <p:bldP spid="10300" grpId="0" animBg="1"/>
      <p:bldP spid="10300" grpId="1" animBg="1"/>
      <p:bldP spid="10301" grpId="0" animBg="1"/>
      <p:bldP spid="10301" grpId="1" animBg="1"/>
      <p:bldP spid="10302" grpId="0" animBg="1"/>
      <p:bldP spid="10302" grpId="1" animBg="1"/>
      <p:bldP spid="10248" grpId="0" animBg="1"/>
      <p:bldP spid="10303" grpId="0" animBg="1"/>
      <p:bldP spid="10303" grpId="1" animBg="1"/>
      <p:bldP spid="10304" grpId="0" animBg="1"/>
      <p:bldP spid="10304" grpId="1" animBg="1"/>
      <p:bldP spid="10305" grpId="0" animBg="1"/>
      <p:bldP spid="10305" grpId="1" animBg="1"/>
      <p:bldP spid="10306" grpId="0" animBg="1"/>
      <p:bldP spid="10307" grpId="0" animBg="1"/>
      <p:bldP spid="10308" grpId="0" animBg="1"/>
      <p:bldP spid="10309" grpId="0" animBg="1"/>
      <p:bldP spid="10310" grpId="0" animBg="1"/>
      <p:bldP spid="10311" grpId="0" animBg="1"/>
      <p:bldP spid="10312" grpId="0" animBg="1"/>
      <p:bldP spid="10312" grpId="1" animBg="1"/>
      <p:bldP spid="10313" grpId="0" animBg="1"/>
      <p:bldP spid="10314" grpId="0" animBg="1"/>
      <p:bldP spid="10315" grpId="0" animBg="1"/>
      <p:bldP spid="10315" grpId="1" animBg="1"/>
      <p:bldP spid="10316" grpId="0" animBg="1"/>
      <p:bldP spid="10317" grpId="0" animBg="1"/>
      <p:bldP spid="10318" grpId="0" animBg="1"/>
      <p:bldP spid="10318" grpId="1" animBg="1"/>
      <p:bldP spid="10333" grpId="0" animBg="1"/>
      <p:bldP spid="10334" grpId="0" animBg="1"/>
      <p:bldP spid="10335" grpId="0" animBg="1"/>
      <p:bldP spid="10336" grpId="0" animBg="1"/>
      <p:bldP spid="1033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3824</TotalTime>
  <Words>1996</Words>
  <Application>Microsoft Office PowerPoint</Application>
  <PresentationFormat>On-screen Show (4:3)</PresentationFormat>
  <Paragraphs>263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49</cp:revision>
  <dcterms:created xsi:type="dcterms:W3CDTF">2007-03-28T17:24:39Z</dcterms:created>
  <dcterms:modified xsi:type="dcterms:W3CDTF">2017-04-10T19:23:03Z</dcterms:modified>
</cp:coreProperties>
</file>