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0" r:id="rId3"/>
    <p:sldId id="261" r:id="rId4"/>
    <p:sldId id="256" r:id="rId5"/>
    <p:sldId id="257" r:id="rId6"/>
    <p:sldId id="258" r:id="rId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p:scale>
          <a:sx n="66" d="100"/>
          <a:sy n="66" d="100"/>
        </p:scale>
        <p:origin x="-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1" d="100"/>
          <a:sy n="91" d="100"/>
        </p:scale>
        <p:origin x="37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63C2D03-2238-4C33-8CED-422A1D06B702}" type="slidenum">
              <a:rPr lang="en-US" altLang="en-US"/>
              <a:pPr/>
              <a:t>‹#›</a:t>
            </a:fld>
            <a:endParaRPr lang="en-US" altLang="en-US"/>
          </a:p>
        </p:txBody>
      </p:sp>
    </p:spTree>
    <p:extLst>
      <p:ext uri="{BB962C8B-B14F-4D97-AF65-F5344CB8AC3E}">
        <p14:creationId xmlns:p14="http://schemas.microsoft.com/office/powerpoint/2010/main" val="18732028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4F08D-B2BF-4A50-A946-95C850068BCE}" type="slidenum">
              <a:rPr lang="en-US" altLang="en-US"/>
              <a:pPr/>
              <a:t>1</a:t>
            </a:fld>
            <a:endParaRPr lang="en-US" altLang="en-US"/>
          </a:p>
        </p:txBody>
      </p:sp>
      <p:sp>
        <p:nvSpPr>
          <p:cNvPr id="14338" name="Rectangle 2"/>
          <p:cNvSpPr>
            <a:spLocks noRot="1" noChangeArrowheads="1" noTextEdit="1"/>
          </p:cNvSpPr>
          <p:nvPr>
            <p:ph type="sldImg"/>
          </p:nvPr>
        </p:nvSpPr>
        <p:spPr>
          <a:ln/>
        </p:spPr>
      </p:sp>
      <p:sp>
        <p:nvSpPr>
          <p:cNvPr id="14340"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Notes in </a:t>
            </a:r>
            <a:r>
              <a:rPr lang="en-US" altLang="en-US" b="1">
                <a:solidFill>
                  <a:srgbClr val="FF3300"/>
                </a:solidFill>
              </a:rPr>
              <a:t>red</a:t>
            </a:r>
            <a:r>
              <a:rPr lang="en-US" altLang="en-US"/>
              <a:t> are references to the accompanying </a:t>
            </a:r>
            <a:r>
              <a:rPr lang="en-US" altLang="en-US" i="1"/>
              <a:t>Word</a:t>
            </a:r>
            <a:r>
              <a:rPr lang="en-US" altLang="en-US"/>
              <a:t> analysis document.  </a:t>
            </a:r>
          </a:p>
        </p:txBody>
      </p:sp>
    </p:spTree>
    <p:extLst>
      <p:ext uri="{BB962C8B-B14F-4D97-AF65-F5344CB8AC3E}">
        <p14:creationId xmlns:p14="http://schemas.microsoft.com/office/powerpoint/2010/main" val="385329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191F5-020D-48BA-9AD6-97AB76F8077B}" type="slidenum">
              <a:rPr lang="en-US" altLang="en-US"/>
              <a:pPr/>
              <a:t>2</a:t>
            </a:fld>
            <a:endParaRPr lang="en-US" altLang="en-US"/>
          </a:p>
        </p:txBody>
      </p:sp>
      <p:sp>
        <p:nvSpPr>
          <p:cNvPr id="11266" name="Rectangle 2"/>
          <p:cNvSpPr>
            <a:spLocks noRot="1" noChangeArrowheads="1" noTextEdit="1"/>
          </p:cNvSpPr>
          <p:nvPr>
            <p:ph type="sldImg"/>
          </p:nvPr>
        </p:nvSpPr>
        <p:spPr>
          <a:xfrm>
            <a:off x="2098675" y="334963"/>
            <a:ext cx="2463800" cy="1847850"/>
          </a:xfrm>
          <a:ln/>
        </p:spPr>
      </p:sp>
      <p:sp>
        <p:nvSpPr>
          <p:cNvPr id="11267" name="Rectangle 3"/>
          <p:cNvSpPr>
            <a:spLocks noGrp="1" noChangeArrowheads="1"/>
          </p:cNvSpPr>
          <p:nvPr>
            <p:ph type="body" idx="1"/>
          </p:nvPr>
        </p:nvSpPr>
        <p:spPr>
          <a:xfrm>
            <a:off x="220663" y="2401888"/>
            <a:ext cx="6556375" cy="6197600"/>
          </a:xfrm>
        </p:spPr>
        <p:txBody>
          <a:bodyPr/>
          <a:lstStyle/>
          <a:p>
            <a:r>
              <a:rPr lang="en-US" altLang="en-US" sz="1400"/>
              <a:t>After Hooker relived Burnside of the Command of the Army of the Potomac (AOP) on January 1863, he did not  want to relive the horrors of the Battle of Fredericksburg the previous December. (</a:t>
            </a:r>
            <a:r>
              <a:rPr lang="en-US" altLang="en-US" sz="1400">
                <a:solidFill>
                  <a:srgbClr val="008000"/>
                </a:solidFill>
              </a:rPr>
              <a:t>Click twice to show that another frontal attack at Fredericksburg was not an option</a:t>
            </a:r>
            <a:r>
              <a:rPr lang="en-US" altLang="en-US" sz="1400"/>
              <a:t>)  He was determined to make General Lee and the Army of the Northern Virginia (ANV) pull away from their fortifications, and force Lee to attack him on ground of Hooker’s choosing (this tactical defensive concept was also probably a result of the great carnage that was demonstrated by Lee’s defensive works at Fredericksburg).  Thus, Hooker planned to have his newly formed Cavalry Corps (</a:t>
            </a:r>
            <a:r>
              <a:rPr lang="en-US" altLang="en-US" sz="1400">
                <a:solidFill>
                  <a:srgbClr val="FF0000"/>
                </a:solidFill>
              </a:rPr>
              <a:t>see Chancellorsville Analysis: CV #1</a:t>
            </a:r>
            <a:r>
              <a:rPr lang="en-US" altLang="en-US" sz="1400"/>
              <a:t>) swing around the ANV and cut their supply lines back to Richmond. (</a:t>
            </a:r>
            <a:r>
              <a:rPr lang="en-US" altLang="en-US" sz="1400">
                <a:solidFill>
                  <a:srgbClr val="008000"/>
                </a:solidFill>
              </a:rPr>
              <a:t>Click to show the Rail Line to Richmond Hooker wanted to cut, then click to show the planned movement</a:t>
            </a:r>
            <a:r>
              <a:rPr lang="en-US" altLang="en-US" sz="1400"/>
              <a:t>)</a:t>
            </a:r>
          </a:p>
          <a:p>
            <a:pPr>
              <a:buFontTx/>
              <a:buChar char="•"/>
            </a:pPr>
            <a:r>
              <a:rPr lang="en-US" altLang="en-US" sz="1400"/>
              <a:t>This would force Lee to move back and deal with this threat to his rear</a:t>
            </a:r>
          </a:p>
          <a:p>
            <a:pPr>
              <a:buFontTx/>
              <a:buChar char="•"/>
            </a:pPr>
            <a:r>
              <a:rPr lang="en-US" altLang="en-US" sz="1400"/>
              <a:t>Hooker would than be able to take the initiative and find a battleground of his choosing.</a:t>
            </a:r>
          </a:p>
          <a:p>
            <a:pPr>
              <a:buFontTx/>
              <a:buChar char="•"/>
            </a:pPr>
            <a:r>
              <a:rPr lang="en-US" altLang="en-US" sz="1400"/>
              <a:t>13-16 April The 1</a:t>
            </a:r>
            <a:r>
              <a:rPr lang="en-US" altLang="en-US" sz="1400" baseline="30000"/>
              <a:t>st</a:t>
            </a:r>
            <a:r>
              <a:rPr lang="en-US" altLang="en-US" sz="1400"/>
              <a:t> attempt by Stoneman to cross the Rappahannock failed due to heavy rains making the river unfordable. </a:t>
            </a:r>
          </a:p>
          <a:p>
            <a:pPr>
              <a:buFontTx/>
              <a:buChar char="•"/>
            </a:pPr>
            <a:r>
              <a:rPr lang="en-US" altLang="en-US" sz="1400"/>
              <a:t>Hooker then adjusted his plan (which was actually a much better plan).  He would divide his army into two forces – A flanking force and a fixing force.  </a:t>
            </a:r>
          </a:p>
          <a:p>
            <a:pPr>
              <a:buFontTx/>
              <a:buChar char="•"/>
            </a:pPr>
            <a:r>
              <a:rPr lang="en-US" altLang="en-US" sz="1400"/>
              <a:t>The flanking force would cross the Rappahannock to the North East, while Stoneman crossed at the same location, and continued on his original mission.</a:t>
            </a:r>
          </a:p>
          <a:p>
            <a:pPr>
              <a:buFontTx/>
              <a:buChar char="•"/>
            </a:pPr>
            <a:r>
              <a:rPr lang="en-US" altLang="en-US" sz="1400"/>
              <a:t>Lee would have to react to one of these two threats, and again, Hooker would be at his leisure to attack Lee at the location of his choosing.</a:t>
            </a:r>
          </a:p>
          <a:p>
            <a:pPr>
              <a:buFontTx/>
              <a:buChar char="•"/>
            </a:pPr>
            <a:r>
              <a:rPr lang="en-US" altLang="en-US" sz="1400"/>
              <a:t>Additionally, if Lee was to attack the flanking force, the fixing force would be able to attack Lee from his rear.</a:t>
            </a:r>
          </a:p>
        </p:txBody>
      </p:sp>
    </p:spTree>
    <p:extLst>
      <p:ext uri="{BB962C8B-B14F-4D97-AF65-F5344CB8AC3E}">
        <p14:creationId xmlns:p14="http://schemas.microsoft.com/office/powerpoint/2010/main" val="14126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D6173-857F-44F7-8C6B-73710325E783}" type="slidenum">
              <a:rPr lang="en-US" altLang="en-US"/>
              <a:pPr/>
              <a:t>3</a:t>
            </a:fld>
            <a:endParaRPr lang="en-US" altLang="en-US"/>
          </a:p>
        </p:txBody>
      </p:sp>
      <p:sp>
        <p:nvSpPr>
          <p:cNvPr id="13314" name="Rectangle 2"/>
          <p:cNvSpPr>
            <a:spLocks noRot="1" noChangeArrowheads="1" noTextEdit="1"/>
          </p:cNvSpPr>
          <p:nvPr>
            <p:ph type="sldImg"/>
          </p:nvPr>
        </p:nvSpPr>
        <p:spPr>
          <a:xfrm>
            <a:off x="2251075" y="266700"/>
            <a:ext cx="1974850" cy="1481138"/>
          </a:xfrm>
          <a:ln/>
        </p:spPr>
      </p:sp>
      <p:sp>
        <p:nvSpPr>
          <p:cNvPr id="13315" name="Rectangle 3"/>
          <p:cNvSpPr>
            <a:spLocks noGrp="1" noChangeArrowheads="1"/>
          </p:cNvSpPr>
          <p:nvPr>
            <p:ph type="body" idx="1"/>
          </p:nvPr>
        </p:nvSpPr>
        <p:spPr>
          <a:xfrm>
            <a:off x="0" y="2139950"/>
            <a:ext cx="7010400" cy="7156450"/>
          </a:xfrm>
        </p:spPr>
        <p:txBody>
          <a:bodyPr/>
          <a:lstStyle/>
          <a:p>
            <a:pPr>
              <a:buFontTx/>
              <a:buChar char="•"/>
            </a:pPr>
            <a:r>
              <a:rPr lang="en-US" altLang="en-US"/>
              <a:t>27 April – Hooker’s Element began movement: V Corps (Meade), XI Corps (Howard), XII Corps (Slocum).</a:t>
            </a:r>
          </a:p>
          <a:p>
            <a:r>
              <a:rPr lang="en-US" altLang="en-US">
                <a:solidFill>
                  <a:schemeClr val="accent2"/>
                </a:solidFill>
              </a:rPr>
              <a:t>**Note: These Main Effort Corps were chosen because of their chance location away from the eyes of the Confederates. (XI and XII Corps were actually inexperienced, or had little success on the battlefield to date) They were able to make their initial moves without alerting the enemy to the movement – Security was all important to Hooker’s success in creating the turning movement. </a:t>
            </a:r>
          </a:p>
          <a:p>
            <a:r>
              <a:rPr lang="en-US" altLang="en-US">
                <a:solidFill>
                  <a:schemeClr val="accent2"/>
                </a:solidFill>
              </a:rPr>
              <a:t>***Note:  For these notes, the larger, main body of the Army will be called, Hooker’s Element, and the smaller element left at Fredericksburg will be called Sedgwick’s Element. (</a:t>
            </a:r>
            <a:r>
              <a:rPr lang="en-US" altLang="en-US">
                <a:solidFill>
                  <a:srgbClr val="FF0000"/>
                </a:solidFill>
              </a:rPr>
              <a:t>See CV #2 Analysis for discussion on Flanking/Fixing Force and Main/Supporting Effort</a:t>
            </a:r>
            <a:r>
              <a:rPr lang="en-US" altLang="en-US">
                <a:solidFill>
                  <a:schemeClr val="accent2"/>
                </a:solidFill>
              </a:rPr>
              <a:t>)</a:t>
            </a:r>
          </a:p>
          <a:p>
            <a:pPr>
              <a:buFontTx/>
              <a:buChar char="•"/>
            </a:pPr>
            <a:r>
              <a:rPr lang="en-US" altLang="en-US"/>
              <a:t>28 April – Hooker’s force crossed the Rappahannock at Kelly’s Ford. II Corps (Couch) moved to cover Banks Ford.</a:t>
            </a:r>
          </a:p>
          <a:p>
            <a:pPr>
              <a:buFontTx/>
              <a:buChar char="•"/>
            </a:pPr>
            <a:r>
              <a:rPr lang="en-US" altLang="en-US"/>
              <a:t>VI Corps (Sedgwick) &amp; I Corps (Reynolds), supported by III Corps (Sickles) moved toward the river for </a:t>
            </a:r>
            <a:r>
              <a:rPr lang="en-US" altLang="en-US" i="1"/>
              <a:t>Deception</a:t>
            </a:r>
            <a:r>
              <a:rPr lang="en-US" altLang="en-US"/>
              <a:t>. </a:t>
            </a:r>
          </a:p>
          <a:p>
            <a:pPr>
              <a:buFontTx/>
              <a:buChar char="•"/>
            </a:pPr>
            <a:r>
              <a:rPr lang="en-US" altLang="en-US"/>
              <a:t>29 April.  Hooker’s element continued movement.  II Corps was ordered to join the flank element vic. US ford.</a:t>
            </a:r>
          </a:p>
          <a:p>
            <a:pPr>
              <a:buFontTx/>
              <a:buChar char="•"/>
            </a:pPr>
            <a:r>
              <a:rPr lang="en-US" altLang="en-US"/>
              <a:t>VI &amp; I Corps each sent a division across the river to conduct a </a:t>
            </a:r>
            <a:r>
              <a:rPr lang="en-US" altLang="en-US" i="1"/>
              <a:t>Demonstration</a:t>
            </a:r>
            <a:r>
              <a:rPr lang="en-US" altLang="en-US"/>
              <a:t>. </a:t>
            </a:r>
          </a:p>
          <a:p>
            <a:pPr>
              <a:buFontTx/>
              <a:buChar char="•"/>
            </a:pPr>
            <a:r>
              <a:rPr lang="en-US" altLang="en-US"/>
              <a:t>Lee responded with Ewell’s division dug in facing the new threat, and pulling the remainder of Jackson’s Corps closer to Fredericksburg. </a:t>
            </a:r>
          </a:p>
          <a:p>
            <a:pPr>
              <a:buFontTx/>
              <a:buChar char="•"/>
            </a:pPr>
            <a:r>
              <a:rPr lang="en-US" altLang="en-US"/>
              <a:t>With reports of Union activity to his rear, Lee sent Anderson’s Division to protect that area.</a:t>
            </a:r>
          </a:p>
          <a:p>
            <a:r>
              <a:rPr lang="en-US" altLang="en-US"/>
              <a:t>**NOTE: At this time, Longstreet had been sent south with two divisions to oppose Union forces vic. Norfolk VA.  Lee was in direct control of his two remaining Divisions (Anderson &amp; McLaws), while Jackson was still in the vicinity commanding his entire 2</a:t>
            </a:r>
            <a:r>
              <a:rPr lang="en-US" altLang="en-US" baseline="30000"/>
              <a:t>nd</a:t>
            </a:r>
            <a:r>
              <a:rPr lang="en-US" altLang="en-US"/>
              <a:t> Corps.</a:t>
            </a:r>
          </a:p>
          <a:p>
            <a:pPr>
              <a:buFontTx/>
              <a:buChar char="•"/>
            </a:pPr>
            <a:r>
              <a:rPr lang="en-US" altLang="en-US"/>
              <a:t>30 April – Anderson, not comfortable with his advanced position, pulled back to Tabernacle Church. </a:t>
            </a:r>
          </a:p>
          <a:p>
            <a:pPr>
              <a:buFontTx/>
              <a:buChar char="•"/>
            </a:pPr>
            <a:r>
              <a:rPr lang="en-US" altLang="en-US"/>
              <a:t>As Hooker’s Element moved east, General Stuart, commanding the Confederate Cavalry, was recalled to re-join the ANV (he had previously been covering Stoneman). He passes and identifies the Union flanking force. (Confederate Cavalry had identified the Union flanking force sooner, but as the AOP was between them and Lee’s HQ, reports of their movement were delayed).</a:t>
            </a:r>
          </a:p>
          <a:p>
            <a:pPr>
              <a:buFontTx/>
              <a:buChar char="•"/>
            </a:pPr>
            <a:r>
              <a:rPr lang="en-US" altLang="en-US"/>
              <a:t>As II Corps crossed the US Ford to join Hooker’s Element, III Corps was ordered and began movement to also join Hooker’s Element.  Hooker delayed the flanking movement of the lead Corps to allow II and III Corps to close on the Main body.</a:t>
            </a:r>
          </a:p>
          <a:p>
            <a:pPr>
              <a:buFontTx/>
              <a:buChar char="•"/>
            </a:pPr>
            <a:r>
              <a:rPr lang="en-US" altLang="en-US"/>
              <a:t>Lee sent McClaws to join Anderson. (McClaws left Barksdale’s Brigade to cover Fredericksburg)</a:t>
            </a:r>
          </a:p>
          <a:p>
            <a:pPr>
              <a:buFontTx/>
              <a:buChar char="•"/>
            </a:pPr>
            <a:r>
              <a:rPr lang="en-US" altLang="en-US"/>
              <a:t>Jackson’s Corps was also ordered west to counter the AOP Main Effort.  Ewell’s Division was detached from Jackson to counter Sedgwick’s Element at Fredericksburg.   </a:t>
            </a:r>
          </a:p>
        </p:txBody>
      </p:sp>
    </p:spTree>
    <p:extLst>
      <p:ext uri="{BB962C8B-B14F-4D97-AF65-F5344CB8AC3E}">
        <p14:creationId xmlns:p14="http://schemas.microsoft.com/office/powerpoint/2010/main" val="481045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8C848-225C-49BF-B5A2-B1580152B2BC}" type="slidenum">
              <a:rPr lang="en-US" altLang="en-US"/>
              <a:pPr/>
              <a:t>4</a:t>
            </a:fld>
            <a:endParaRPr lang="en-US" alt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pPr>
              <a:buFontTx/>
              <a:buChar char="•"/>
            </a:pPr>
            <a:r>
              <a:rPr lang="en-US" altLang="en-US" sz="1600"/>
              <a:t>May 1  V Corps moved forward in two columns.  2 Division followed along the Rappahannock while one division moved along the Turnpike Road.  </a:t>
            </a:r>
          </a:p>
          <a:p>
            <a:pPr>
              <a:buFontTx/>
              <a:buChar char="•"/>
            </a:pPr>
            <a:r>
              <a:rPr lang="en-US" altLang="en-US" sz="1600"/>
              <a:t>XII Corps proceeded forward with its two divisions along the Plank Road. II Corps was to follow and III Corps arrived that morning from US Ford.</a:t>
            </a:r>
          </a:p>
          <a:p>
            <a:pPr>
              <a:buFontTx/>
              <a:buChar char="•"/>
            </a:pPr>
            <a:r>
              <a:rPr lang="en-US" altLang="en-US" sz="1600"/>
              <a:t>ANV moved forward and attacked Slocum’s Corps and Meade’s southern division (</a:t>
            </a:r>
            <a:r>
              <a:rPr lang="en-US" altLang="en-US" sz="1600" i="1"/>
              <a:t>Meeting Engagement)</a:t>
            </a:r>
          </a:p>
        </p:txBody>
      </p:sp>
    </p:spTree>
    <p:extLst>
      <p:ext uri="{BB962C8B-B14F-4D97-AF65-F5344CB8AC3E}">
        <p14:creationId xmlns:p14="http://schemas.microsoft.com/office/powerpoint/2010/main" val="164511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E2C5A-73A2-48A9-92A8-94155A423E1F}" type="slidenum">
              <a:rPr lang="en-US" altLang="en-US"/>
              <a:pPr/>
              <a:t>5</a:t>
            </a:fld>
            <a:endParaRPr lang="en-US" altLang="en-US"/>
          </a:p>
        </p:txBody>
      </p:sp>
      <p:sp>
        <p:nvSpPr>
          <p:cNvPr id="7170" name="Rectangle 2"/>
          <p:cNvSpPr>
            <a:spLocks noRot="1" noChangeArrowheads="1" noTextEdit="1"/>
          </p:cNvSpPr>
          <p:nvPr>
            <p:ph type="sldImg"/>
          </p:nvPr>
        </p:nvSpPr>
        <p:spPr>
          <a:xfrm>
            <a:off x="2133600" y="630238"/>
            <a:ext cx="2047875" cy="1536700"/>
          </a:xfrm>
          <a:ln/>
        </p:spPr>
      </p:sp>
      <p:sp>
        <p:nvSpPr>
          <p:cNvPr id="7171" name="Rectangle 3"/>
          <p:cNvSpPr>
            <a:spLocks noGrp="1" noChangeArrowheads="1"/>
          </p:cNvSpPr>
          <p:nvPr>
            <p:ph type="body" idx="1"/>
          </p:nvPr>
        </p:nvSpPr>
        <p:spPr>
          <a:xfrm>
            <a:off x="0" y="2492375"/>
            <a:ext cx="7010400" cy="6107113"/>
          </a:xfrm>
        </p:spPr>
        <p:txBody>
          <a:bodyPr/>
          <a:lstStyle/>
          <a:p>
            <a:pPr>
              <a:buFontTx/>
              <a:buChar char="•"/>
            </a:pPr>
            <a:r>
              <a:rPr lang="en-US" altLang="en-US"/>
              <a:t>These actions were indecisive and it appeared that Hooker could have used Meade’s Northern forces (that had no opposition) to conduct a decisive flanking movement.  Instead, Hooker ordered a withdrawal back to their start positions at Chancellorsville.  Here the Union Army built extensive log breastworks.</a:t>
            </a:r>
          </a:p>
          <a:p>
            <a:pPr>
              <a:buFontTx/>
              <a:buChar char="•"/>
            </a:pPr>
            <a:r>
              <a:rPr lang="en-US" altLang="en-US"/>
              <a:t>2 May – I Corps was ordered to join Hooker’s Element.  Hooker planned to put I Corps on his right to protect his exposed right flank,  but communication problems delayed the movement.</a:t>
            </a:r>
          </a:p>
          <a:p>
            <a:pPr>
              <a:buFontTx/>
              <a:buChar char="•"/>
            </a:pPr>
            <a:r>
              <a:rPr lang="en-US" altLang="en-US"/>
              <a:t>Identifying Hookers vulnerable right flank Lee planned to again divide his already divided army (it would now be three separate elements).  While Early, from Jackson’s Corps continued to defend the ANV’s rear, Lee would utilize Anderson and McClaws to fix the Union Main line (from McClaw’s Division, Wilson’s Brigade was sent to cover Banks Ford). </a:t>
            </a:r>
          </a:p>
          <a:p>
            <a:pPr>
              <a:buFontTx/>
              <a:buChar char="•"/>
            </a:pPr>
            <a:r>
              <a:rPr lang="en-US" altLang="en-US"/>
              <a:t>Jackson took the rest of his 2</a:t>
            </a:r>
            <a:r>
              <a:rPr lang="en-US" altLang="en-US" baseline="30000"/>
              <a:t>nd</a:t>
            </a:r>
            <a:r>
              <a:rPr lang="en-US" altLang="en-US"/>
              <a:t> Corps along a covered route to the West of the Union lines.   The Union identified a portion of this move, and III Corps attacked the rear elements of Jackson’s column vic. Catherine’s Furnace. Hooker came to the conclusion that this movement represented a general Confederate withdrawal back to Richmond (</a:t>
            </a:r>
            <a:r>
              <a:rPr lang="en-US" altLang="en-US">
                <a:solidFill>
                  <a:srgbClr val="FF0000"/>
                </a:solidFill>
              </a:rPr>
              <a:t>see CV #3)</a:t>
            </a:r>
            <a:r>
              <a:rPr lang="en-US" altLang="en-US"/>
              <a:t>).</a:t>
            </a:r>
          </a:p>
          <a:p>
            <a:pPr>
              <a:buFontTx/>
              <a:buChar char="•"/>
            </a:pPr>
            <a:r>
              <a:rPr lang="en-US" altLang="en-US"/>
              <a:t>Jackson formed his three divisions to mass on and roll up the XI Corps’ flank.  Rodes’ division was in the lead for the initial assault.  Colston followed in support, and Hill’s Division was in the rear.  Each in turn would become the main effort as the lead division culminated.</a:t>
            </a:r>
          </a:p>
          <a:p>
            <a:pPr>
              <a:buFontTx/>
              <a:buChar char="•"/>
            </a:pPr>
            <a:r>
              <a:rPr lang="en-US" altLang="en-US"/>
              <a:t>Late that afternoon (about 1700), Jackson attacked and broke the XI Corps, which hastily retreated to the V Corps position.</a:t>
            </a:r>
          </a:p>
          <a:p>
            <a:pPr>
              <a:buFontTx/>
              <a:buChar char="•"/>
            </a:pPr>
            <a:r>
              <a:rPr lang="en-US" altLang="en-US"/>
              <a:t>Jackson’s next division then struck the XII Corps. (At Dusk, Jackson was mortally wounded by his own troops while he was reconnoitering his confused front lines).  Late that evening, III Corps conducted an inconclusive night attack. </a:t>
            </a:r>
          </a:p>
        </p:txBody>
      </p:sp>
    </p:spTree>
    <p:extLst>
      <p:ext uri="{BB962C8B-B14F-4D97-AF65-F5344CB8AC3E}">
        <p14:creationId xmlns:p14="http://schemas.microsoft.com/office/powerpoint/2010/main" val="241160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4907E-884F-4EE2-8029-44D80FCC0274}" type="slidenum">
              <a:rPr lang="en-US" altLang="en-US"/>
              <a:pPr/>
              <a:t>6</a:t>
            </a:fld>
            <a:endParaRPr lang="en-US" altLang="en-US"/>
          </a:p>
        </p:txBody>
      </p:sp>
      <p:sp>
        <p:nvSpPr>
          <p:cNvPr id="8194" name="Rectangle 2"/>
          <p:cNvSpPr>
            <a:spLocks noRot="1" noChangeArrowheads="1" noTextEdit="1"/>
          </p:cNvSpPr>
          <p:nvPr>
            <p:ph type="sldImg"/>
          </p:nvPr>
        </p:nvSpPr>
        <p:spPr>
          <a:xfrm>
            <a:off x="1885950" y="268288"/>
            <a:ext cx="2628900" cy="1971675"/>
          </a:xfrm>
          <a:ln/>
        </p:spPr>
      </p:sp>
      <p:sp>
        <p:nvSpPr>
          <p:cNvPr id="8195" name="Rectangle 3"/>
          <p:cNvSpPr>
            <a:spLocks noGrp="1" noChangeArrowheads="1"/>
          </p:cNvSpPr>
          <p:nvPr>
            <p:ph type="body" idx="1"/>
          </p:nvPr>
        </p:nvSpPr>
        <p:spPr>
          <a:xfrm>
            <a:off x="0" y="2520950"/>
            <a:ext cx="6692900" cy="6775450"/>
          </a:xfrm>
        </p:spPr>
        <p:txBody>
          <a:bodyPr/>
          <a:lstStyle/>
          <a:p>
            <a:pPr>
              <a:buFontTx/>
              <a:buChar char="•"/>
            </a:pPr>
            <a:r>
              <a:rPr lang="en-US" altLang="en-US"/>
              <a:t>3 May – Hooker reconfigured his lines with V &amp; I Corps protecting the right flank.  However, he also moved his III Corps out of Hazel Grove, fearing they would be cut off. This move gave up key terrain (high ground) to the Confederates who rapidly occupied and massed artillery there. </a:t>
            </a:r>
          </a:p>
          <a:p>
            <a:pPr>
              <a:buFontTx/>
              <a:buChar char="•"/>
            </a:pPr>
            <a:r>
              <a:rPr lang="en-US" altLang="en-US"/>
              <a:t>That morning, the Confederate 2</a:t>
            </a:r>
            <a:r>
              <a:rPr lang="en-US" altLang="en-US" baseline="30000"/>
              <a:t>nd</a:t>
            </a:r>
            <a:r>
              <a:rPr lang="en-US" altLang="en-US"/>
              <a:t> Corps (now commanded by General Stuart) renewed their attack of the previous day, with Anderson and McClaws also attacking.  Lee was attempting to re-unite the two separated elements of his Main Effort forces. </a:t>
            </a:r>
          </a:p>
          <a:p>
            <a:pPr>
              <a:buFontTx/>
              <a:buChar char="•"/>
            </a:pPr>
            <a:r>
              <a:rPr lang="en-US" altLang="en-US"/>
              <a:t>Simultaneous with this attack, Sedgwick, who was slow to act (</a:t>
            </a:r>
            <a:r>
              <a:rPr lang="en-US" altLang="en-US">
                <a:solidFill>
                  <a:srgbClr val="FF0000"/>
                </a:solidFill>
              </a:rPr>
              <a:t>CV #4</a:t>
            </a:r>
            <a:r>
              <a:rPr lang="en-US" altLang="en-US"/>
              <a:t>) finally began to attack Early’s position.  General Gibbon’s Division, detached from II Corps,  (part of original deception plan) takes part in the attack, but he was never officially attached to Sedgwick (unity of effort). </a:t>
            </a:r>
          </a:p>
          <a:p>
            <a:pPr>
              <a:buFontTx/>
              <a:buChar char="•"/>
            </a:pPr>
            <a:r>
              <a:rPr lang="en-US" altLang="en-US"/>
              <a:t>Early had estimated that Sedgwick would attack his right.  When Sedgwick instead attacked his weaker left and broke through to Marye’s Heights, Early was forced to withdraw to the south-west.  Winslow’s Brigade (originally covering Banks ford), rapidly moved to Salem’s Church to establish a delaying position. </a:t>
            </a:r>
          </a:p>
          <a:p>
            <a:pPr>
              <a:buFontTx/>
              <a:buChar char="•"/>
            </a:pPr>
            <a:r>
              <a:rPr lang="en-US" altLang="en-US"/>
              <a:t>Hooker, under pressure from growing Confederate Artillery, decided to pull his embattled center Corps back to a less exposed position. Here the Union army would be well entrenched with both flanks secured on the Rapidan and Rappahannock Rivers.  He would now wait for Lee to attack this solid defense and destroy him, while Sedgwick moved forward into Lee’s rear.</a:t>
            </a:r>
          </a:p>
          <a:p>
            <a:pPr>
              <a:buFontTx/>
              <a:buChar char="•"/>
            </a:pPr>
            <a:r>
              <a:rPr lang="en-US" altLang="en-US"/>
              <a:t>This action, however, allowed Lee to finally re-link his two main effort elements.  </a:t>
            </a:r>
          </a:p>
          <a:p>
            <a:pPr>
              <a:buFontTx/>
              <a:buChar char="•"/>
            </a:pPr>
            <a:r>
              <a:rPr lang="en-US" altLang="en-US"/>
              <a:t>Additionally it allowed Lee to keep the initiative (</a:t>
            </a:r>
            <a:r>
              <a:rPr lang="en-US" altLang="en-US" i="1">
                <a:solidFill>
                  <a:srgbClr val="FF0000"/>
                </a:solidFill>
              </a:rPr>
              <a:t>Offensive</a:t>
            </a:r>
            <a:r>
              <a:rPr lang="en-US" altLang="en-US">
                <a:solidFill>
                  <a:srgbClr val="FF0000"/>
                </a:solidFill>
              </a:rPr>
              <a:t>-See CV #5</a:t>
            </a:r>
            <a:r>
              <a:rPr lang="en-US" altLang="en-US"/>
              <a:t>). Lee was now able to shift his main effort to attack Sedgwick’s force, and keep Hooker’s Element in check.  He therefore sent McLaws back East to support Wilcox at Salem Church.  </a:t>
            </a:r>
          </a:p>
          <a:p>
            <a:pPr>
              <a:buFontTx/>
              <a:buChar char="•"/>
            </a:pPr>
            <a:r>
              <a:rPr lang="en-US" altLang="en-US"/>
              <a:t>Sedgwick did not expect much resistance as he slowly moved west. His lead Brigade was stopped by McLaws division. (Gibbon had been left behind to protect Fredericksburg)</a:t>
            </a:r>
          </a:p>
          <a:p>
            <a:pPr>
              <a:buFontTx/>
              <a:buChar char="•"/>
            </a:pPr>
            <a:r>
              <a:rPr lang="en-US" altLang="en-US"/>
              <a:t> Sedgwick feared the loss of his lines of communication with Fredericksburg (with Early threatening to his south). VI Corp thus fell back and established defensive positions and an escape route at Scott’s Ford.</a:t>
            </a:r>
          </a:p>
          <a:p>
            <a:pPr>
              <a:buFontTx/>
              <a:buChar char="•"/>
            </a:pPr>
            <a:r>
              <a:rPr lang="en-US" altLang="en-US"/>
              <a:t>4 May Lee moved Anderson and Early to attack the Union VI Corps.  </a:t>
            </a:r>
          </a:p>
          <a:p>
            <a:pPr>
              <a:buFontTx/>
              <a:buChar char="•"/>
            </a:pPr>
            <a:r>
              <a:rPr lang="en-US" altLang="en-US"/>
              <a:t>The attack is repulsed, but Sedgwick decides to evacuate that night.</a:t>
            </a:r>
          </a:p>
          <a:p>
            <a:pPr>
              <a:buFontTx/>
              <a:buChar char="•"/>
            </a:pPr>
            <a:r>
              <a:rPr lang="en-US" altLang="en-US"/>
              <a:t>Hooker withdraws the Main Element the morning of 6 May.</a:t>
            </a:r>
          </a:p>
        </p:txBody>
      </p:sp>
    </p:spTree>
    <p:extLst>
      <p:ext uri="{BB962C8B-B14F-4D97-AF65-F5344CB8AC3E}">
        <p14:creationId xmlns:p14="http://schemas.microsoft.com/office/powerpoint/2010/main" val="2105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04638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68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72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95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3946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17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8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9004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0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2289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5746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CW27Bas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3350" y="26988"/>
            <a:ext cx="8915400" cy="68310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685800" y="3778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6000"/>
              <a:t>Chancellorsville</a:t>
            </a:r>
          </a:p>
        </p:txBody>
      </p:sp>
      <p:sp>
        <p:nvSpPr>
          <p:cNvPr id="9221" name="Rectangle 5"/>
          <p:cNvSpPr>
            <a:spLocks noChangeArrowheads="1"/>
          </p:cNvSpPr>
          <p:nvPr/>
        </p:nvSpPr>
        <p:spPr bwMode="auto">
          <a:xfrm>
            <a:off x="1371600" y="59658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a:t>April – May 1863</a:t>
            </a:r>
          </a:p>
        </p:txBody>
      </p:sp>
      <p:pic>
        <p:nvPicPr>
          <p:cNvPr id="9222" name="Picture 6"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663" y="331788"/>
            <a:ext cx="979487" cy="1093787"/>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18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1460500"/>
            <a:ext cx="3195638" cy="43624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2" name="Picture 42" descr="ACW46LeftBase"/>
          <p:cNvPicPr>
            <a:picLocks noChangeAspect="1" noChangeArrowheads="1"/>
          </p:cNvPicPr>
          <p:nvPr/>
        </p:nvPicPr>
        <p:blipFill>
          <a:blip r:embed="rId4">
            <a:extLst>
              <a:ext uri="{28A0092B-C50C-407E-A947-70E740481C1C}">
                <a14:useLocalDpi xmlns:a14="http://schemas.microsoft.com/office/drawing/2010/main" val="0"/>
              </a:ext>
            </a:extLst>
          </a:blip>
          <a:srcRect t="578" b="24445"/>
          <a:stretch>
            <a:fillRect/>
          </a:stretch>
        </p:blipFill>
        <p:spPr bwMode="auto">
          <a:xfrm>
            <a:off x="1014413" y="39688"/>
            <a:ext cx="7086600" cy="6735762"/>
          </a:xfrm>
          <a:prstGeom prst="rect">
            <a:avLst/>
          </a:prstGeom>
          <a:noFill/>
          <a:extLst>
            <a:ext uri="{909E8E84-426E-40DD-AFC4-6F175D3DCCD1}">
              <a14:hiddenFill xmlns:a14="http://schemas.microsoft.com/office/drawing/2010/main">
                <a:solidFill>
                  <a:srgbClr val="FFFFFF"/>
                </a:solidFill>
              </a14:hiddenFill>
            </a:ext>
          </a:extLst>
        </p:spPr>
      </p:pic>
      <p:sp>
        <p:nvSpPr>
          <p:cNvPr id="10242" name="AutoShape 2"/>
          <p:cNvSpPr>
            <a:spLocks noChangeArrowheads="1"/>
          </p:cNvSpPr>
          <p:nvPr/>
        </p:nvSpPr>
        <p:spPr bwMode="auto">
          <a:xfrm>
            <a:off x="3668713" y="2703513"/>
            <a:ext cx="1022350" cy="385762"/>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0243" name="AutoShape 3"/>
          <p:cNvSpPr>
            <a:spLocks noChangeArrowheads="1"/>
          </p:cNvSpPr>
          <p:nvPr/>
        </p:nvSpPr>
        <p:spPr bwMode="auto">
          <a:xfrm>
            <a:off x="6070600" y="2063750"/>
            <a:ext cx="1065213"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Hooker</a:t>
            </a:r>
          </a:p>
          <a:p>
            <a:pPr algn="ctr"/>
            <a:r>
              <a:rPr lang="en-US" altLang="en-US" sz="800">
                <a:solidFill>
                  <a:schemeClr val="accent2"/>
                </a:solidFill>
                <a:latin typeface="Times New Roman" panose="02020603050405020304" pitchFamily="18" charset="0"/>
              </a:rPr>
              <a:t>Army of the Potomac</a:t>
            </a:r>
          </a:p>
        </p:txBody>
      </p:sp>
      <p:grpSp>
        <p:nvGrpSpPr>
          <p:cNvPr id="10244" name="Group 4"/>
          <p:cNvGrpSpPr>
            <a:grpSpLocks/>
          </p:cNvGrpSpPr>
          <p:nvPr/>
        </p:nvGrpSpPr>
        <p:grpSpPr bwMode="auto">
          <a:xfrm>
            <a:off x="3419475" y="1312863"/>
            <a:ext cx="152400" cy="157162"/>
            <a:chOff x="144" y="2394"/>
            <a:chExt cx="96" cy="99"/>
          </a:xfrm>
        </p:grpSpPr>
        <p:sp>
          <p:nvSpPr>
            <p:cNvPr id="10245" name="Rectangle 5"/>
            <p:cNvSpPr>
              <a:spLocks noChangeArrowheads="1"/>
            </p:cNvSpPr>
            <p:nvPr/>
          </p:nvSpPr>
          <p:spPr bwMode="auto">
            <a:xfrm>
              <a:off x="144" y="2397"/>
              <a:ext cx="96" cy="96"/>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0246" name="Line 6"/>
            <p:cNvSpPr>
              <a:spLocks noChangeShapeType="1"/>
            </p:cNvSpPr>
            <p:nvPr/>
          </p:nvSpPr>
          <p:spPr bwMode="auto">
            <a:xfrm flipH="1">
              <a:off x="146" y="2394"/>
              <a:ext cx="92" cy="9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47" name="Rectangle 7"/>
          <p:cNvSpPr>
            <a:spLocks noChangeArrowheads="1"/>
          </p:cNvSpPr>
          <p:nvPr/>
        </p:nvSpPr>
        <p:spPr bwMode="auto">
          <a:xfrm>
            <a:off x="5524500" y="2439988"/>
            <a:ext cx="33972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AOP</a:t>
            </a:r>
          </a:p>
        </p:txBody>
      </p:sp>
      <p:grpSp>
        <p:nvGrpSpPr>
          <p:cNvPr id="10248" name="Group 8"/>
          <p:cNvGrpSpPr>
            <a:grpSpLocks/>
          </p:cNvGrpSpPr>
          <p:nvPr/>
        </p:nvGrpSpPr>
        <p:grpSpPr bwMode="auto">
          <a:xfrm>
            <a:off x="4079875" y="1304925"/>
            <a:ext cx="152400" cy="157163"/>
            <a:chOff x="144" y="2394"/>
            <a:chExt cx="96" cy="99"/>
          </a:xfrm>
        </p:grpSpPr>
        <p:sp>
          <p:nvSpPr>
            <p:cNvPr id="10249" name="Rectangle 9"/>
            <p:cNvSpPr>
              <a:spLocks noChangeArrowheads="1"/>
            </p:cNvSpPr>
            <p:nvPr/>
          </p:nvSpPr>
          <p:spPr bwMode="auto">
            <a:xfrm>
              <a:off x="144" y="2397"/>
              <a:ext cx="96" cy="96"/>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0250" name="Line 10"/>
            <p:cNvSpPr>
              <a:spLocks noChangeShapeType="1"/>
            </p:cNvSpPr>
            <p:nvPr/>
          </p:nvSpPr>
          <p:spPr bwMode="auto">
            <a:xfrm flipH="1">
              <a:off x="146" y="2394"/>
              <a:ext cx="92" cy="96"/>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1" name="Freeform 11"/>
          <p:cNvSpPr>
            <a:spLocks/>
          </p:cNvSpPr>
          <p:nvPr/>
        </p:nvSpPr>
        <p:spPr bwMode="auto">
          <a:xfrm>
            <a:off x="5329238" y="2887663"/>
            <a:ext cx="479425" cy="1922462"/>
          </a:xfrm>
          <a:custGeom>
            <a:avLst/>
            <a:gdLst>
              <a:gd name="T0" fmla="*/ 90 w 302"/>
              <a:gd name="T1" fmla="*/ 0 h 1211"/>
              <a:gd name="T2" fmla="*/ 55 w 302"/>
              <a:gd name="T3" fmla="*/ 147 h 1211"/>
              <a:gd name="T4" fmla="*/ 77 w 302"/>
              <a:gd name="T5" fmla="*/ 255 h 1211"/>
              <a:gd name="T6" fmla="*/ 141 w 302"/>
              <a:gd name="T7" fmla="*/ 333 h 1211"/>
              <a:gd name="T8" fmla="*/ 239 w 302"/>
              <a:gd name="T9" fmla="*/ 459 h 1211"/>
              <a:gd name="T10" fmla="*/ 277 w 302"/>
              <a:gd name="T11" fmla="*/ 639 h 1211"/>
              <a:gd name="T12" fmla="*/ 275 w 302"/>
              <a:gd name="T13" fmla="*/ 863 h 1211"/>
              <a:gd name="T14" fmla="*/ 113 w 302"/>
              <a:gd name="T15" fmla="*/ 897 h 1211"/>
              <a:gd name="T16" fmla="*/ 55 w 302"/>
              <a:gd name="T17" fmla="*/ 969 h 1211"/>
              <a:gd name="T18" fmla="*/ 3 w 302"/>
              <a:gd name="T19" fmla="*/ 1073 h 1211"/>
              <a:gd name="T20" fmla="*/ 35 w 302"/>
              <a:gd name="T21" fmla="*/ 1147 h 1211"/>
              <a:gd name="T22" fmla="*/ 37 w 302"/>
              <a:gd name="T23"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211">
                <a:moveTo>
                  <a:pt x="90" y="0"/>
                </a:moveTo>
                <a:lnTo>
                  <a:pt x="55" y="147"/>
                </a:lnTo>
                <a:cubicBezTo>
                  <a:pt x="53" y="189"/>
                  <a:pt x="63" y="224"/>
                  <a:pt x="77" y="255"/>
                </a:cubicBezTo>
                <a:cubicBezTo>
                  <a:pt x="91" y="286"/>
                  <a:pt x="114" y="299"/>
                  <a:pt x="141" y="333"/>
                </a:cubicBezTo>
                <a:cubicBezTo>
                  <a:pt x="168" y="367"/>
                  <a:pt x="216" y="408"/>
                  <a:pt x="239" y="459"/>
                </a:cubicBezTo>
                <a:cubicBezTo>
                  <a:pt x="262" y="510"/>
                  <a:pt x="271" y="572"/>
                  <a:pt x="277" y="639"/>
                </a:cubicBezTo>
                <a:cubicBezTo>
                  <a:pt x="283" y="706"/>
                  <a:pt x="302" y="820"/>
                  <a:pt x="275" y="863"/>
                </a:cubicBezTo>
                <a:cubicBezTo>
                  <a:pt x="248" y="906"/>
                  <a:pt x="150" y="879"/>
                  <a:pt x="113" y="897"/>
                </a:cubicBezTo>
                <a:cubicBezTo>
                  <a:pt x="76" y="915"/>
                  <a:pt x="73" y="940"/>
                  <a:pt x="55" y="969"/>
                </a:cubicBezTo>
                <a:cubicBezTo>
                  <a:pt x="37" y="998"/>
                  <a:pt x="6" y="1043"/>
                  <a:pt x="3" y="1073"/>
                </a:cubicBezTo>
                <a:cubicBezTo>
                  <a:pt x="0" y="1103"/>
                  <a:pt x="29" y="1124"/>
                  <a:pt x="35" y="1147"/>
                </a:cubicBezTo>
                <a:cubicBezTo>
                  <a:pt x="41" y="1170"/>
                  <a:pt x="37" y="1198"/>
                  <a:pt x="37" y="1211"/>
                </a:cubicBezTo>
              </a:path>
            </a:pathLst>
          </a:custGeom>
          <a:noFill/>
          <a:ln w="254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Freeform 12"/>
          <p:cNvSpPr>
            <a:spLocks/>
          </p:cNvSpPr>
          <p:nvPr/>
        </p:nvSpPr>
        <p:spPr bwMode="auto">
          <a:xfrm>
            <a:off x="5175250" y="4803775"/>
            <a:ext cx="301625" cy="1603375"/>
          </a:xfrm>
          <a:custGeom>
            <a:avLst/>
            <a:gdLst>
              <a:gd name="T0" fmla="*/ 134 w 190"/>
              <a:gd name="T1" fmla="*/ 0 h 1010"/>
              <a:gd name="T2" fmla="*/ 132 w 190"/>
              <a:gd name="T3" fmla="*/ 130 h 1010"/>
              <a:gd name="T4" fmla="*/ 60 w 190"/>
              <a:gd name="T5" fmla="*/ 438 h 1010"/>
              <a:gd name="T6" fmla="*/ 22 w 190"/>
              <a:gd name="T7" fmla="*/ 758 h 1010"/>
              <a:gd name="T8" fmla="*/ 190 w 190"/>
              <a:gd name="T9" fmla="*/ 1010 h 1010"/>
            </a:gdLst>
            <a:ahLst/>
            <a:cxnLst>
              <a:cxn ang="0">
                <a:pos x="T0" y="T1"/>
              </a:cxn>
              <a:cxn ang="0">
                <a:pos x="T2" y="T3"/>
              </a:cxn>
              <a:cxn ang="0">
                <a:pos x="T4" y="T5"/>
              </a:cxn>
              <a:cxn ang="0">
                <a:pos x="T6" y="T7"/>
              </a:cxn>
              <a:cxn ang="0">
                <a:pos x="T8" y="T9"/>
              </a:cxn>
            </a:cxnLst>
            <a:rect l="0" t="0" r="r" b="b"/>
            <a:pathLst>
              <a:path w="190" h="1010">
                <a:moveTo>
                  <a:pt x="134" y="0"/>
                </a:moveTo>
                <a:cubicBezTo>
                  <a:pt x="134" y="22"/>
                  <a:pt x="144" y="57"/>
                  <a:pt x="132" y="130"/>
                </a:cubicBezTo>
                <a:cubicBezTo>
                  <a:pt x="120" y="203"/>
                  <a:pt x="78" y="333"/>
                  <a:pt x="60" y="438"/>
                </a:cubicBezTo>
                <a:cubicBezTo>
                  <a:pt x="42" y="543"/>
                  <a:pt x="0" y="663"/>
                  <a:pt x="22" y="758"/>
                </a:cubicBezTo>
                <a:cubicBezTo>
                  <a:pt x="44" y="853"/>
                  <a:pt x="155" y="958"/>
                  <a:pt x="190" y="1010"/>
                </a:cubicBezTo>
              </a:path>
            </a:pathLst>
          </a:custGeom>
          <a:noFill/>
          <a:ln w="254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Freeform 13"/>
          <p:cNvSpPr>
            <a:spLocks/>
          </p:cNvSpPr>
          <p:nvPr/>
        </p:nvSpPr>
        <p:spPr bwMode="auto">
          <a:xfrm>
            <a:off x="5394325" y="4816475"/>
            <a:ext cx="398463" cy="1597025"/>
          </a:xfrm>
          <a:custGeom>
            <a:avLst/>
            <a:gdLst>
              <a:gd name="T0" fmla="*/ 0 w 251"/>
              <a:gd name="T1" fmla="*/ 0 h 1006"/>
              <a:gd name="T2" fmla="*/ 50 w 251"/>
              <a:gd name="T3" fmla="*/ 58 h 1006"/>
              <a:gd name="T4" fmla="*/ 98 w 251"/>
              <a:gd name="T5" fmla="*/ 174 h 1006"/>
              <a:gd name="T6" fmla="*/ 144 w 251"/>
              <a:gd name="T7" fmla="*/ 260 h 1006"/>
              <a:gd name="T8" fmla="*/ 218 w 251"/>
              <a:gd name="T9" fmla="*/ 310 h 1006"/>
              <a:gd name="T10" fmla="*/ 242 w 251"/>
              <a:gd name="T11" fmla="*/ 386 h 1006"/>
              <a:gd name="T12" fmla="*/ 162 w 251"/>
              <a:gd name="T13" fmla="*/ 464 h 1006"/>
              <a:gd name="T14" fmla="*/ 156 w 251"/>
              <a:gd name="T15" fmla="*/ 548 h 1006"/>
              <a:gd name="T16" fmla="*/ 166 w 251"/>
              <a:gd name="T17" fmla="*/ 766 h 1006"/>
              <a:gd name="T18" fmla="*/ 132 w 251"/>
              <a:gd name="T19" fmla="*/ 894 h 1006"/>
              <a:gd name="T20" fmla="*/ 106 w 251"/>
              <a:gd name="T21" fmla="*/ 100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1006">
                <a:moveTo>
                  <a:pt x="0" y="0"/>
                </a:moveTo>
                <a:cubicBezTo>
                  <a:pt x="8" y="10"/>
                  <a:pt x="34" y="29"/>
                  <a:pt x="50" y="58"/>
                </a:cubicBezTo>
                <a:cubicBezTo>
                  <a:pt x="66" y="87"/>
                  <a:pt x="82" y="140"/>
                  <a:pt x="98" y="174"/>
                </a:cubicBezTo>
                <a:cubicBezTo>
                  <a:pt x="114" y="208"/>
                  <a:pt x="124" y="237"/>
                  <a:pt x="144" y="260"/>
                </a:cubicBezTo>
                <a:cubicBezTo>
                  <a:pt x="164" y="283"/>
                  <a:pt x="202" y="289"/>
                  <a:pt x="218" y="310"/>
                </a:cubicBezTo>
                <a:cubicBezTo>
                  <a:pt x="234" y="331"/>
                  <a:pt x="251" y="360"/>
                  <a:pt x="242" y="386"/>
                </a:cubicBezTo>
                <a:cubicBezTo>
                  <a:pt x="233" y="412"/>
                  <a:pt x="176" y="437"/>
                  <a:pt x="162" y="464"/>
                </a:cubicBezTo>
                <a:cubicBezTo>
                  <a:pt x="148" y="491"/>
                  <a:pt x="155" y="498"/>
                  <a:pt x="156" y="548"/>
                </a:cubicBezTo>
                <a:cubicBezTo>
                  <a:pt x="157" y="598"/>
                  <a:pt x="170" y="708"/>
                  <a:pt x="166" y="766"/>
                </a:cubicBezTo>
                <a:cubicBezTo>
                  <a:pt x="162" y="824"/>
                  <a:pt x="142" y="854"/>
                  <a:pt x="132" y="894"/>
                </a:cubicBezTo>
                <a:cubicBezTo>
                  <a:pt x="122" y="934"/>
                  <a:pt x="112" y="983"/>
                  <a:pt x="106" y="1006"/>
                </a:cubicBezTo>
              </a:path>
            </a:pathLst>
          </a:custGeom>
          <a:noFill/>
          <a:ln w="254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Freeform 14"/>
          <p:cNvSpPr>
            <a:spLocks/>
          </p:cNvSpPr>
          <p:nvPr/>
        </p:nvSpPr>
        <p:spPr bwMode="auto">
          <a:xfrm>
            <a:off x="2620963" y="1566863"/>
            <a:ext cx="3284537" cy="3322637"/>
          </a:xfrm>
          <a:custGeom>
            <a:avLst/>
            <a:gdLst>
              <a:gd name="T0" fmla="*/ 900 w 2069"/>
              <a:gd name="T1" fmla="*/ 0 h 2093"/>
              <a:gd name="T2" fmla="*/ 104 w 2069"/>
              <a:gd name="T3" fmla="*/ 1463 h 2093"/>
              <a:gd name="T4" fmla="*/ 1526 w 2069"/>
              <a:gd name="T5" fmla="*/ 1968 h 2093"/>
              <a:gd name="T6" fmla="*/ 2069 w 2069"/>
              <a:gd name="T7" fmla="*/ 2093 h 2093"/>
            </a:gdLst>
            <a:ahLst/>
            <a:cxnLst>
              <a:cxn ang="0">
                <a:pos x="T0" y="T1"/>
              </a:cxn>
              <a:cxn ang="0">
                <a:pos x="T2" y="T3"/>
              </a:cxn>
              <a:cxn ang="0">
                <a:pos x="T4" y="T5"/>
              </a:cxn>
              <a:cxn ang="0">
                <a:pos x="T6" y="T7"/>
              </a:cxn>
            </a:cxnLst>
            <a:rect l="0" t="0" r="r" b="b"/>
            <a:pathLst>
              <a:path w="2069" h="2093">
                <a:moveTo>
                  <a:pt x="900" y="0"/>
                </a:moveTo>
                <a:cubicBezTo>
                  <a:pt x="767" y="244"/>
                  <a:pt x="0" y="1135"/>
                  <a:pt x="104" y="1463"/>
                </a:cubicBezTo>
                <a:cubicBezTo>
                  <a:pt x="208" y="1791"/>
                  <a:pt x="1199" y="1863"/>
                  <a:pt x="1526" y="1968"/>
                </a:cubicBezTo>
                <a:lnTo>
                  <a:pt x="2069" y="2093"/>
                </a:ln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5"/>
          <p:cNvSpPr>
            <a:spLocks noChangeShapeType="1"/>
          </p:cNvSpPr>
          <p:nvPr/>
        </p:nvSpPr>
        <p:spPr bwMode="auto">
          <a:xfrm>
            <a:off x="5102225" y="2832100"/>
            <a:ext cx="15875" cy="892175"/>
          </a:xfrm>
          <a:prstGeom prst="line">
            <a:avLst/>
          </a:prstGeom>
          <a:noFill/>
          <a:ln w="76200" cmpd="tri">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Freeform 16"/>
          <p:cNvSpPr>
            <a:spLocks/>
          </p:cNvSpPr>
          <p:nvPr/>
        </p:nvSpPr>
        <p:spPr bwMode="auto">
          <a:xfrm>
            <a:off x="4389438" y="1793875"/>
            <a:ext cx="217487" cy="596900"/>
          </a:xfrm>
          <a:custGeom>
            <a:avLst/>
            <a:gdLst>
              <a:gd name="T0" fmla="*/ 96 w 137"/>
              <a:gd name="T1" fmla="*/ 0 h 376"/>
              <a:gd name="T2" fmla="*/ 72 w 137"/>
              <a:gd name="T3" fmla="*/ 25 h 376"/>
              <a:gd name="T4" fmla="*/ 11 w 137"/>
              <a:gd name="T5" fmla="*/ 152 h 376"/>
              <a:gd name="T6" fmla="*/ 137 w 137"/>
              <a:gd name="T7" fmla="*/ 376 h 376"/>
            </a:gdLst>
            <a:ahLst/>
            <a:cxnLst>
              <a:cxn ang="0">
                <a:pos x="T0" y="T1"/>
              </a:cxn>
              <a:cxn ang="0">
                <a:pos x="T2" y="T3"/>
              </a:cxn>
              <a:cxn ang="0">
                <a:pos x="T4" y="T5"/>
              </a:cxn>
              <a:cxn ang="0">
                <a:pos x="T6" y="T7"/>
              </a:cxn>
            </a:cxnLst>
            <a:rect l="0" t="0" r="r" b="b"/>
            <a:pathLst>
              <a:path w="137" h="376">
                <a:moveTo>
                  <a:pt x="96" y="0"/>
                </a:moveTo>
                <a:lnTo>
                  <a:pt x="72" y="25"/>
                </a:lnTo>
                <a:cubicBezTo>
                  <a:pt x="58" y="50"/>
                  <a:pt x="0" y="94"/>
                  <a:pt x="11" y="152"/>
                </a:cubicBezTo>
                <a:cubicBezTo>
                  <a:pt x="22" y="210"/>
                  <a:pt x="111" y="329"/>
                  <a:pt x="137" y="376"/>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AutoShape 17"/>
          <p:cNvSpPr>
            <a:spLocks noChangeArrowheads="1"/>
          </p:cNvSpPr>
          <p:nvPr/>
        </p:nvSpPr>
        <p:spPr bwMode="auto">
          <a:xfrm>
            <a:off x="5080000" y="33337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Freeform 18"/>
          <p:cNvSpPr>
            <a:spLocks/>
          </p:cNvSpPr>
          <p:nvPr/>
        </p:nvSpPr>
        <p:spPr bwMode="auto">
          <a:xfrm>
            <a:off x="5022850" y="2438400"/>
            <a:ext cx="482600" cy="425450"/>
          </a:xfrm>
          <a:custGeom>
            <a:avLst/>
            <a:gdLst>
              <a:gd name="T0" fmla="*/ 0 w 304"/>
              <a:gd name="T1" fmla="*/ 38 h 268"/>
              <a:gd name="T2" fmla="*/ 42 w 304"/>
              <a:gd name="T3" fmla="*/ 0 h 268"/>
              <a:gd name="T4" fmla="*/ 86 w 304"/>
              <a:gd name="T5" fmla="*/ 28 h 268"/>
              <a:gd name="T6" fmla="*/ 48 w 304"/>
              <a:gd name="T7" fmla="*/ 68 h 268"/>
              <a:gd name="T8" fmla="*/ 80 w 304"/>
              <a:gd name="T9" fmla="*/ 92 h 268"/>
              <a:gd name="T10" fmla="*/ 122 w 304"/>
              <a:gd name="T11" fmla="*/ 52 h 268"/>
              <a:gd name="T12" fmla="*/ 148 w 304"/>
              <a:gd name="T13" fmla="*/ 80 h 268"/>
              <a:gd name="T14" fmla="*/ 106 w 304"/>
              <a:gd name="T15" fmla="*/ 114 h 268"/>
              <a:gd name="T16" fmla="*/ 142 w 304"/>
              <a:gd name="T17" fmla="*/ 144 h 268"/>
              <a:gd name="T18" fmla="*/ 176 w 304"/>
              <a:gd name="T19" fmla="*/ 112 h 268"/>
              <a:gd name="T20" fmla="*/ 212 w 304"/>
              <a:gd name="T21" fmla="*/ 146 h 268"/>
              <a:gd name="T22" fmla="*/ 166 w 304"/>
              <a:gd name="T23" fmla="*/ 172 h 268"/>
              <a:gd name="T24" fmla="*/ 200 w 304"/>
              <a:gd name="T25" fmla="*/ 206 h 268"/>
              <a:gd name="T26" fmla="*/ 238 w 304"/>
              <a:gd name="T27" fmla="*/ 178 h 268"/>
              <a:gd name="T28" fmla="*/ 268 w 304"/>
              <a:gd name="T29" fmla="*/ 200 h 268"/>
              <a:gd name="T30" fmla="*/ 236 w 304"/>
              <a:gd name="T31" fmla="*/ 238 h 268"/>
              <a:gd name="T32" fmla="*/ 258 w 304"/>
              <a:gd name="T33" fmla="*/ 268 h 268"/>
              <a:gd name="T34" fmla="*/ 304 w 304"/>
              <a:gd name="T35"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268">
                <a:moveTo>
                  <a:pt x="0" y="38"/>
                </a:moveTo>
                <a:lnTo>
                  <a:pt x="42" y="0"/>
                </a:lnTo>
                <a:lnTo>
                  <a:pt x="86" y="28"/>
                </a:lnTo>
                <a:lnTo>
                  <a:pt x="48" y="68"/>
                </a:lnTo>
                <a:lnTo>
                  <a:pt x="80" y="92"/>
                </a:lnTo>
                <a:lnTo>
                  <a:pt x="122" y="52"/>
                </a:lnTo>
                <a:lnTo>
                  <a:pt x="148" y="80"/>
                </a:lnTo>
                <a:lnTo>
                  <a:pt x="106" y="114"/>
                </a:lnTo>
                <a:lnTo>
                  <a:pt x="142" y="144"/>
                </a:lnTo>
                <a:lnTo>
                  <a:pt x="176" y="112"/>
                </a:lnTo>
                <a:lnTo>
                  <a:pt x="212" y="146"/>
                </a:lnTo>
                <a:lnTo>
                  <a:pt x="166" y="172"/>
                </a:lnTo>
                <a:lnTo>
                  <a:pt x="200" y="206"/>
                </a:lnTo>
                <a:lnTo>
                  <a:pt x="238" y="178"/>
                </a:lnTo>
                <a:lnTo>
                  <a:pt x="268" y="200"/>
                </a:lnTo>
                <a:lnTo>
                  <a:pt x="236" y="238"/>
                </a:lnTo>
                <a:lnTo>
                  <a:pt x="258" y="268"/>
                </a:lnTo>
                <a:lnTo>
                  <a:pt x="304" y="246"/>
                </a:lnTo>
              </a:path>
            </a:pathLst>
          </a:custGeom>
          <a:noFill/>
          <a:ln w="1905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9"/>
          <p:cNvSpPr>
            <a:spLocks noChangeShapeType="1"/>
          </p:cNvSpPr>
          <p:nvPr/>
        </p:nvSpPr>
        <p:spPr bwMode="auto">
          <a:xfrm flipH="1">
            <a:off x="5324475" y="2616200"/>
            <a:ext cx="187325" cy="111125"/>
          </a:xfrm>
          <a:prstGeom prst="line">
            <a:avLst/>
          </a:prstGeom>
          <a:noFill/>
          <a:ln w="50800" cmpd="tri">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20"/>
          <p:cNvSpPr>
            <a:spLocks noChangeShapeType="1"/>
          </p:cNvSpPr>
          <p:nvPr/>
        </p:nvSpPr>
        <p:spPr bwMode="auto">
          <a:xfrm>
            <a:off x="5302250" y="2559050"/>
            <a:ext cx="254000" cy="215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Line 21"/>
          <p:cNvSpPr>
            <a:spLocks noChangeShapeType="1"/>
          </p:cNvSpPr>
          <p:nvPr/>
        </p:nvSpPr>
        <p:spPr bwMode="auto">
          <a:xfrm rot="-5400000">
            <a:off x="5302250" y="2549525"/>
            <a:ext cx="254000" cy="215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Rectangle 22"/>
          <p:cNvSpPr>
            <a:spLocks noChangeArrowheads="1"/>
          </p:cNvSpPr>
          <p:nvPr/>
        </p:nvSpPr>
        <p:spPr bwMode="auto">
          <a:xfrm>
            <a:off x="4927600" y="2640013"/>
            <a:ext cx="33972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ANV</a:t>
            </a:r>
          </a:p>
        </p:txBody>
      </p:sp>
      <p:grpSp>
        <p:nvGrpSpPr>
          <p:cNvPr id="10263" name="Group 23"/>
          <p:cNvGrpSpPr>
            <a:grpSpLocks/>
          </p:cNvGrpSpPr>
          <p:nvPr/>
        </p:nvGrpSpPr>
        <p:grpSpPr bwMode="auto">
          <a:xfrm rot="16200000">
            <a:off x="3939382" y="1451769"/>
            <a:ext cx="252412" cy="247650"/>
            <a:chOff x="3968" y="320"/>
            <a:chExt cx="247" cy="229"/>
          </a:xfrm>
        </p:grpSpPr>
        <p:sp>
          <p:nvSpPr>
            <p:cNvPr id="10264" name="Oval 24"/>
            <p:cNvSpPr>
              <a:spLocks noChangeArrowheads="1"/>
            </p:cNvSpPr>
            <p:nvPr/>
          </p:nvSpPr>
          <p:spPr bwMode="auto">
            <a:xfrm>
              <a:off x="3968" y="320"/>
              <a:ext cx="247" cy="229"/>
            </a:xfrm>
            <a:prstGeom prst="ellipse">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Line 25"/>
            <p:cNvSpPr>
              <a:spLocks noChangeShapeType="1"/>
            </p:cNvSpPr>
            <p:nvPr/>
          </p:nvSpPr>
          <p:spPr bwMode="auto">
            <a:xfrm>
              <a:off x="4014" y="348"/>
              <a:ext cx="155" cy="1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66" name="Rectangle 26"/>
          <p:cNvSpPr>
            <a:spLocks noChangeArrowheads="1"/>
          </p:cNvSpPr>
          <p:nvPr/>
        </p:nvSpPr>
        <p:spPr bwMode="auto">
          <a:xfrm>
            <a:off x="5321300" y="227806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0267" name="Rectangle 27"/>
          <p:cNvSpPr>
            <a:spLocks noChangeArrowheads="1"/>
          </p:cNvSpPr>
          <p:nvPr/>
        </p:nvSpPr>
        <p:spPr bwMode="auto">
          <a:xfrm>
            <a:off x="5518150" y="2554288"/>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0268" name="AutoShape 28"/>
          <p:cNvSpPr>
            <a:spLocks noChangeArrowheads="1"/>
          </p:cNvSpPr>
          <p:nvPr/>
        </p:nvSpPr>
        <p:spPr bwMode="auto">
          <a:xfrm>
            <a:off x="5314950" y="26225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Freeform 29"/>
          <p:cNvSpPr>
            <a:spLocks/>
          </p:cNvSpPr>
          <p:nvPr/>
        </p:nvSpPr>
        <p:spPr bwMode="auto">
          <a:xfrm>
            <a:off x="4510088" y="1735138"/>
            <a:ext cx="784225" cy="519112"/>
          </a:xfrm>
          <a:custGeom>
            <a:avLst/>
            <a:gdLst>
              <a:gd name="T0" fmla="*/ 0 w 494"/>
              <a:gd name="T1" fmla="*/ 58 h 327"/>
              <a:gd name="T2" fmla="*/ 21 w 494"/>
              <a:gd name="T3" fmla="*/ 34 h 327"/>
              <a:gd name="T4" fmla="*/ 88 w 494"/>
              <a:gd name="T5" fmla="*/ 49 h 327"/>
              <a:gd name="T6" fmla="*/ 494 w 494"/>
              <a:gd name="T7" fmla="*/ 327 h 327"/>
            </a:gdLst>
            <a:ahLst/>
            <a:cxnLst>
              <a:cxn ang="0">
                <a:pos x="T0" y="T1"/>
              </a:cxn>
              <a:cxn ang="0">
                <a:pos x="T2" y="T3"/>
              </a:cxn>
              <a:cxn ang="0">
                <a:pos x="T4" y="T5"/>
              </a:cxn>
              <a:cxn ang="0">
                <a:pos x="T6" y="T7"/>
              </a:cxn>
            </a:cxnLst>
            <a:rect l="0" t="0" r="r" b="b"/>
            <a:pathLst>
              <a:path w="494" h="327">
                <a:moveTo>
                  <a:pt x="0" y="58"/>
                </a:moveTo>
                <a:lnTo>
                  <a:pt x="21" y="34"/>
                </a:lnTo>
                <a:cubicBezTo>
                  <a:pt x="36" y="33"/>
                  <a:pt x="9" y="0"/>
                  <a:pt x="88" y="49"/>
                </a:cubicBezTo>
                <a:cubicBezTo>
                  <a:pt x="167" y="98"/>
                  <a:pt x="410" y="269"/>
                  <a:pt x="494" y="327"/>
                </a:cubicBezTo>
              </a:path>
            </a:pathLst>
          </a:custGeom>
          <a:noFill/>
          <a:ln w="76200" cmpd="tri">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Freeform 30"/>
          <p:cNvSpPr>
            <a:spLocks/>
          </p:cNvSpPr>
          <p:nvPr/>
        </p:nvSpPr>
        <p:spPr bwMode="auto">
          <a:xfrm>
            <a:off x="5238750" y="2733675"/>
            <a:ext cx="314325" cy="676275"/>
          </a:xfrm>
          <a:custGeom>
            <a:avLst/>
            <a:gdLst>
              <a:gd name="T0" fmla="*/ 198 w 198"/>
              <a:gd name="T1" fmla="*/ 0 h 426"/>
              <a:gd name="T2" fmla="*/ 0 w 198"/>
              <a:gd name="T3" fmla="*/ 426 h 426"/>
            </a:gdLst>
            <a:ahLst/>
            <a:cxnLst>
              <a:cxn ang="0">
                <a:pos x="T0" y="T1"/>
              </a:cxn>
              <a:cxn ang="0">
                <a:pos x="T2" y="T3"/>
              </a:cxn>
            </a:cxnLst>
            <a:rect l="0" t="0" r="r" b="b"/>
            <a:pathLst>
              <a:path w="198" h="426">
                <a:moveTo>
                  <a:pt x="198" y="0"/>
                </a:moveTo>
                <a:lnTo>
                  <a:pt x="0" y="426"/>
                </a:ln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Freeform 31"/>
          <p:cNvSpPr>
            <a:spLocks/>
          </p:cNvSpPr>
          <p:nvPr/>
        </p:nvSpPr>
        <p:spPr bwMode="auto">
          <a:xfrm>
            <a:off x="4991100" y="2600325"/>
            <a:ext cx="514350" cy="196850"/>
          </a:xfrm>
          <a:custGeom>
            <a:avLst/>
            <a:gdLst>
              <a:gd name="T0" fmla="*/ 324 w 324"/>
              <a:gd name="T1" fmla="*/ 63 h 124"/>
              <a:gd name="T2" fmla="*/ 195 w 324"/>
              <a:gd name="T3" fmla="*/ 114 h 124"/>
              <a:gd name="T4" fmla="*/ 0 w 324"/>
              <a:gd name="T5" fmla="*/ 0 h 124"/>
            </a:gdLst>
            <a:ahLst/>
            <a:cxnLst>
              <a:cxn ang="0">
                <a:pos x="T0" y="T1"/>
              </a:cxn>
              <a:cxn ang="0">
                <a:pos x="T2" y="T3"/>
              </a:cxn>
              <a:cxn ang="0">
                <a:pos x="T4" y="T5"/>
              </a:cxn>
            </a:cxnLst>
            <a:rect l="0" t="0" r="r" b="b"/>
            <a:pathLst>
              <a:path w="324" h="124">
                <a:moveTo>
                  <a:pt x="324" y="63"/>
                </a:moveTo>
                <a:cubicBezTo>
                  <a:pt x="302" y="72"/>
                  <a:pt x="249" y="124"/>
                  <a:pt x="195" y="114"/>
                </a:cubicBezTo>
                <a:cubicBezTo>
                  <a:pt x="141" y="104"/>
                  <a:pt x="41" y="24"/>
                  <a:pt x="0" y="0"/>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AutoShape 32"/>
          <p:cNvSpPr>
            <a:spLocks noChangeArrowheads="1"/>
          </p:cNvSpPr>
          <p:nvPr/>
        </p:nvSpPr>
        <p:spPr bwMode="auto">
          <a:xfrm>
            <a:off x="4694238" y="23479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Freeform 33"/>
          <p:cNvSpPr>
            <a:spLocks/>
          </p:cNvSpPr>
          <p:nvPr/>
        </p:nvSpPr>
        <p:spPr bwMode="auto">
          <a:xfrm>
            <a:off x="2532063" y="1485900"/>
            <a:ext cx="3378200" cy="3405188"/>
          </a:xfrm>
          <a:custGeom>
            <a:avLst/>
            <a:gdLst>
              <a:gd name="T0" fmla="*/ 1037 w 2128"/>
              <a:gd name="T1" fmla="*/ 0 h 2145"/>
              <a:gd name="T2" fmla="*/ 1037 w 2128"/>
              <a:gd name="T3" fmla="*/ 36 h 2145"/>
              <a:gd name="T4" fmla="*/ 1175 w 2128"/>
              <a:gd name="T5" fmla="*/ 310 h 2145"/>
              <a:gd name="T6" fmla="*/ 159 w 2128"/>
              <a:gd name="T7" fmla="*/ 1518 h 2145"/>
              <a:gd name="T8" fmla="*/ 2128 w 2128"/>
              <a:gd name="T9" fmla="*/ 2145 h 2145"/>
            </a:gdLst>
            <a:ahLst/>
            <a:cxnLst>
              <a:cxn ang="0">
                <a:pos x="T0" y="T1"/>
              </a:cxn>
              <a:cxn ang="0">
                <a:pos x="T2" y="T3"/>
              </a:cxn>
              <a:cxn ang="0">
                <a:pos x="T4" y="T5"/>
              </a:cxn>
              <a:cxn ang="0">
                <a:pos x="T6" y="T7"/>
              </a:cxn>
              <a:cxn ang="0">
                <a:pos x="T8" y="T9"/>
              </a:cxn>
            </a:cxnLst>
            <a:rect l="0" t="0" r="r" b="b"/>
            <a:pathLst>
              <a:path w="2128" h="2145">
                <a:moveTo>
                  <a:pt x="1037" y="0"/>
                </a:moveTo>
                <a:lnTo>
                  <a:pt x="1037" y="36"/>
                </a:lnTo>
                <a:cubicBezTo>
                  <a:pt x="1060" y="88"/>
                  <a:pt x="1321" y="63"/>
                  <a:pt x="1175" y="310"/>
                </a:cubicBezTo>
                <a:cubicBezTo>
                  <a:pt x="1029" y="557"/>
                  <a:pt x="0" y="1212"/>
                  <a:pt x="159" y="1518"/>
                </a:cubicBezTo>
                <a:cubicBezTo>
                  <a:pt x="318" y="1824"/>
                  <a:pt x="1718" y="2014"/>
                  <a:pt x="2128" y="2145"/>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p:nvSpPr>
        <p:spPr bwMode="auto">
          <a:xfrm flipH="1" flipV="1">
            <a:off x="4613275" y="2390775"/>
            <a:ext cx="307975" cy="241300"/>
          </a:xfrm>
          <a:prstGeom prst="line">
            <a:avLst/>
          </a:prstGeom>
          <a:noFill/>
          <a:ln w="76200" cmpd="tri">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p:nvSpPr>
        <p:spPr bwMode="auto">
          <a:xfrm>
            <a:off x="5105400" y="2847975"/>
            <a:ext cx="9525" cy="412750"/>
          </a:xfrm>
          <a:prstGeom prst="line">
            <a:avLst/>
          </a:prstGeom>
          <a:noFill/>
          <a:ln w="76200" cmpd="tri">
            <a:solidFill>
              <a:srgbClr val="33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Rectangle 36"/>
          <p:cNvSpPr>
            <a:spLocks noChangeArrowheads="1"/>
          </p:cNvSpPr>
          <p:nvPr/>
        </p:nvSpPr>
        <p:spPr bwMode="auto">
          <a:xfrm>
            <a:off x="1031875" y="55245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277" name="Text Box 37"/>
          <p:cNvSpPr txBox="1">
            <a:spLocks noChangeArrowheads="1"/>
          </p:cNvSpPr>
          <p:nvPr/>
        </p:nvSpPr>
        <p:spPr bwMode="auto">
          <a:xfrm>
            <a:off x="987425" y="55181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0278" name="Picture 38" descr="new csi c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55499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0279" name="Text Box 39"/>
          <p:cNvSpPr txBox="1">
            <a:spLocks noChangeArrowheads="1"/>
          </p:cNvSpPr>
          <p:nvPr/>
        </p:nvSpPr>
        <p:spPr bwMode="auto">
          <a:xfrm>
            <a:off x="1081088" y="5991225"/>
            <a:ext cx="21367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Hooker’s Plan</a:t>
            </a:r>
          </a:p>
        </p:txBody>
      </p:sp>
      <p:sp>
        <p:nvSpPr>
          <p:cNvPr id="10280" name="Text Box 40"/>
          <p:cNvSpPr txBox="1">
            <a:spLocks noChangeArrowheads="1"/>
          </p:cNvSpPr>
          <p:nvPr/>
        </p:nvSpPr>
        <p:spPr bwMode="auto">
          <a:xfrm>
            <a:off x="1073150" y="6359525"/>
            <a:ext cx="21367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“Plan B”</a:t>
            </a:r>
          </a:p>
        </p:txBody>
      </p:sp>
      <p:sp>
        <p:nvSpPr>
          <p:cNvPr id="10281" name="AutoShape 41"/>
          <p:cNvSpPr>
            <a:spLocks noChangeArrowheads="1"/>
          </p:cNvSpPr>
          <p:nvPr/>
        </p:nvSpPr>
        <p:spPr bwMode="auto">
          <a:xfrm>
            <a:off x="5303838" y="46323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259"/>
                                        </p:tgtEl>
                                        <p:attrNameLst>
                                          <p:attrName>style.visibility</p:attrName>
                                        </p:attrNameLst>
                                      </p:cBhvr>
                                      <p:to>
                                        <p:strVal val="visible"/>
                                      </p:to>
                                    </p:set>
                                    <p:animEffect transition="in" filter="wipe(right)">
                                      <p:cBhvr>
                                        <p:cTn id="7" dur="1000"/>
                                        <p:tgtEl>
                                          <p:spTgt spid="10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261"/>
                                        </p:tgtEl>
                                        <p:attrNameLst>
                                          <p:attrName>style.visibility</p:attrName>
                                        </p:attrNameLst>
                                      </p:cBhvr>
                                      <p:to>
                                        <p:strVal val="visible"/>
                                      </p:to>
                                    </p:set>
                                    <p:animEffect transition="in" filter="wipe(right)">
                                      <p:cBhvr>
                                        <p:cTn id="12" dur="500"/>
                                        <p:tgtEl>
                                          <p:spTgt spid="10261"/>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260"/>
                                        </p:tgtEl>
                                        <p:attrNameLst>
                                          <p:attrName>style.visibility</p:attrName>
                                        </p:attrNameLst>
                                      </p:cBhvr>
                                      <p:to>
                                        <p:strVal val="visible"/>
                                      </p:to>
                                    </p:set>
                                    <p:animEffect transition="in" filter="wipe(left)">
                                      <p:cBhvr>
                                        <p:cTn id="16" dur="500"/>
                                        <p:tgtEl>
                                          <p:spTgt spid="102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1" nodeType="clickEffect">
                                  <p:stCondLst>
                                    <p:cond delay="0"/>
                                  </p:stCondLst>
                                  <p:childTnLst>
                                    <p:animEffect transition="out" filter="dissolve">
                                      <p:cBhvr>
                                        <p:cTn id="20" dur="500"/>
                                        <p:tgtEl>
                                          <p:spTgt spid="10259"/>
                                        </p:tgtEl>
                                      </p:cBhvr>
                                    </p:animEffect>
                                    <p:set>
                                      <p:cBhvr>
                                        <p:cTn id="21" dur="1" fill="hold">
                                          <p:stCondLst>
                                            <p:cond delay="499"/>
                                          </p:stCondLst>
                                        </p:cTn>
                                        <p:tgtEl>
                                          <p:spTgt spid="10259"/>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10260"/>
                                        </p:tgtEl>
                                      </p:cBhvr>
                                    </p:animEffect>
                                    <p:set>
                                      <p:cBhvr>
                                        <p:cTn id="24" dur="1" fill="hold">
                                          <p:stCondLst>
                                            <p:cond delay="499"/>
                                          </p:stCondLst>
                                        </p:cTn>
                                        <p:tgtEl>
                                          <p:spTgt spid="10260"/>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10261"/>
                                        </p:tgtEl>
                                      </p:cBhvr>
                                    </p:animEffect>
                                    <p:set>
                                      <p:cBhvr>
                                        <p:cTn id="27" dur="1" fill="hold">
                                          <p:stCondLst>
                                            <p:cond delay="499"/>
                                          </p:stCondLst>
                                        </p:cTn>
                                        <p:tgtEl>
                                          <p:spTgt spid="10261"/>
                                        </p:tgtEl>
                                        <p:attrNameLst>
                                          <p:attrName>style.visibility</p:attrName>
                                        </p:attrNameLst>
                                      </p:cBhvr>
                                      <p:to>
                                        <p:strVal val="hidden"/>
                                      </p:to>
                                    </p:se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0251"/>
                                        </p:tgtEl>
                                        <p:attrNameLst>
                                          <p:attrName>style.visibility</p:attrName>
                                        </p:attrNameLst>
                                      </p:cBhvr>
                                      <p:to>
                                        <p:strVal val="visible"/>
                                      </p:to>
                                    </p:set>
                                    <p:animEffect transition="in" filter="wipe(up)">
                                      <p:cBhvr>
                                        <p:cTn id="31" dur="1000"/>
                                        <p:tgtEl>
                                          <p:spTgt spid="10251"/>
                                        </p:tgtEl>
                                      </p:cBhvr>
                                    </p:animEffect>
                                  </p:childTnLst>
                                </p:cTn>
                              </p:par>
                            </p:childTnLst>
                          </p:cTn>
                        </p:par>
                        <p:par>
                          <p:cTn id="32" fill="hold" nodeType="afterGroup">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0252"/>
                                        </p:tgtEl>
                                        <p:attrNameLst>
                                          <p:attrName>style.visibility</p:attrName>
                                        </p:attrNameLst>
                                      </p:cBhvr>
                                      <p:to>
                                        <p:strVal val="visible"/>
                                      </p:to>
                                    </p:set>
                                    <p:animEffect transition="in" filter="wipe(up)">
                                      <p:cBhvr>
                                        <p:cTn id="35" dur="1000"/>
                                        <p:tgtEl>
                                          <p:spTgt spid="10252"/>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0253"/>
                                        </p:tgtEl>
                                        <p:attrNameLst>
                                          <p:attrName>style.visibility</p:attrName>
                                        </p:attrNameLst>
                                      </p:cBhvr>
                                      <p:to>
                                        <p:strVal val="visible"/>
                                      </p:to>
                                    </p:set>
                                    <p:animEffect transition="in" filter="wipe(up)">
                                      <p:cBhvr>
                                        <p:cTn id="38" dur="1000"/>
                                        <p:tgtEl>
                                          <p:spTgt spid="1025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254"/>
                                        </p:tgtEl>
                                        <p:attrNameLst>
                                          <p:attrName>style.visibility</p:attrName>
                                        </p:attrNameLst>
                                      </p:cBhvr>
                                      <p:to>
                                        <p:strVal val="visible"/>
                                      </p:to>
                                    </p:set>
                                    <p:animEffect transition="in" filter="wipe(up)">
                                      <p:cBhvr>
                                        <p:cTn id="43" dur="2000"/>
                                        <p:tgtEl>
                                          <p:spTgt spid="10254"/>
                                        </p:tgtEl>
                                      </p:cBhvr>
                                    </p:animEffect>
                                  </p:childTnLst>
                                </p:cTn>
                              </p:par>
                            </p:childTnLst>
                          </p:cTn>
                        </p:par>
                        <p:par>
                          <p:cTn id="44" fill="hold" nodeType="afterGroup">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028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explode.wav"/>
                                        </p:tgtEl>
                                      </p:cMediaNode>
                                    </p:audio>
                                  </p:subTnLst>
                                </p:cTn>
                              </p:par>
                              <p:par>
                                <p:cTn id="47" presetID="3" presetClass="exit" presetSubtype="10" fill="hold" grpId="1" nodeType="withEffect">
                                  <p:stCondLst>
                                    <p:cond delay="0"/>
                                  </p:stCondLst>
                                  <p:childTnLst>
                                    <p:animEffect transition="out" filter="blinds(horizontal)">
                                      <p:cBhvr>
                                        <p:cTn id="48" dur="500"/>
                                        <p:tgtEl>
                                          <p:spTgt spid="10281"/>
                                        </p:tgtEl>
                                      </p:cBhvr>
                                    </p:animEffect>
                                    <p:set>
                                      <p:cBhvr>
                                        <p:cTn id="49" dur="1" fill="hold">
                                          <p:stCondLst>
                                            <p:cond delay="499"/>
                                          </p:stCondLst>
                                        </p:cTn>
                                        <p:tgtEl>
                                          <p:spTgt spid="1028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255"/>
                                        </p:tgtEl>
                                        <p:attrNameLst>
                                          <p:attrName>style.visibility</p:attrName>
                                        </p:attrNameLst>
                                      </p:cBhvr>
                                      <p:to>
                                        <p:strVal val="visible"/>
                                      </p:to>
                                    </p:set>
                                    <p:animEffect transition="in" filter="wipe(up)">
                                      <p:cBhvr>
                                        <p:cTn id="54" dur="1000"/>
                                        <p:tgtEl>
                                          <p:spTgt spid="1025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0270"/>
                                        </p:tgtEl>
                                        <p:attrNameLst>
                                          <p:attrName>style.visibility</p:attrName>
                                        </p:attrNameLst>
                                      </p:cBhvr>
                                      <p:to>
                                        <p:strVal val="visible"/>
                                      </p:to>
                                    </p:set>
                                    <p:animEffect transition="in" filter="wipe(up)">
                                      <p:cBhvr>
                                        <p:cTn id="59" dur="1000"/>
                                        <p:tgtEl>
                                          <p:spTgt spid="10270"/>
                                        </p:tgtEl>
                                      </p:cBhvr>
                                    </p:animEffect>
                                  </p:childTnLst>
                                </p:cTn>
                              </p:par>
                            </p:childTnLst>
                          </p:cTn>
                        </p:par>
                        <p:par>
                          <p:cTn id="60" fill="hold" nodeType="afterGroup">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1025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explode.wav"/>
                                        </p:tgtEl>
                                      </p:cMediaNode>
                                    </p:audio>
                                  </p:subTnLst>
                                </p:cTn>
                              </p:par>
                              <p:par>
                                <p:cTn id="63" presetID="3" presetClass="exit" presetSubtype="10" fill="hold" grpId="1" nodeType="withEffect">
                                  <p:stCondLst>
                                    <p:cond delay="0"/>
                                  </p:stCondLst>
                                  <p:childTnLst>
                                    <p:animEffect transition="out" filter="blinds(horizontal)">
                                      <p:cBhvr>
                                        <p:cTn id="64" dur="500"/>
                                        <p:tgtEl>
                                          <p:spTgt spid="10257"/>
                                        </p:tgtEl>
                                      </p:cBhvr>
                                    </p:animEffect>
                                    <p:set>
                                      <p:cBhvr>
                                        <p:cTn id="65" dur="1" fill="hold">
                                          <p:stCondLst>
                                            <p:cond delay="499"/>
                                          </p:stCondLst>
                                        </p:cTn>
                                        <p:tgtEl>
                                          <p:spTgt spid="10257"/>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1" presetClass="entr" presetSubtype="8" fill="hold" nodeType="clickEffect">
                                  <p:stCondLst>
                                    <p:cond delay="0"/>
                                  </p:stCondLst>
                                  <p:childTnLst>
                                    <p:set>
                                      <p:cBhvr>
                                        <p:cTn id="69" dur="1" fill="hold">
                                          <p:stCondLst>
                                            <p:cond delay="0"/>
                                          </p:stCondLst>
                                        </p:cTn>
                                        <p:tgtEl>
                                          <p:spTgt spid="10263"/>
                                        </p:tgtEl>
                                        <p:attrNameLst>
                                          <p:attrName>style.visibility</p:attrName>
                                        </p:attrNameLst>
                                      </p:cBhvr>
                                      <p:to>
                                        <p:strVal val="visible"/>
                                      </p:to>
                                    </p:set>
                                    <p:animEffect transition="in" filter="wheel(8)">
                                      <p:cBhvr>
                                        <p:cTn id="70" dur="1000"/>
                                        <p:tgtEl>
                                          <p:spTgt spid="1026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0280"/>
                                        </p:tgtEl>
                                        <p:attrNameLst>
                                          <p:attrName>style.visibility</p:attrName>
                                        </p:attrNameLst>
                                      </p:cBhvr>
                                      <p:to>
                                        <p:strVal val="visible"/>
                                      </p:to>
                                    </p:set>
                                    <p:animEffect transition="in" filter="slide(fromBottom)">
                                      <p:cBhvr>
                                        <p:cTn id="75" dur="500"/>
                                        <p:tgtEl>
                                          <p:spTgt spid="10280"/>
                                        </p:tgtEl>
                                      </p:cBhvr>
                                    </p:animEffect>
                                  </p:childTnLst>
                                </p:cTn>
                              </p:par>
                              <p:par>
                                <p:cTn id="76" presetID="9" presetClass="exit" presetSubtype="0" fill="hold" grpId="1" nodeType="withEffect">
                                  <p:stCondLst>
                                    <p:cond delay="0"/>
                                  </p:stCondLst>
                                  <p:childTnLst>
                                    <p:animEffect transition="out" filter="dissolve">
                                      <p:cBhvr>
                                        <p:cTn id="77" dur="500"/>
                                        <p:tgtEl>
                                          <p:spTgt spid="10255"/>
                                        </p:tgtEl>
                                      </p:cBhvr>
                                    </p:animEffect>
                                    <p:set>
                                      <p:cBhvr>
                                        <p:cTn id="78" dur="1" fill="hold">
                                          <p:stCondLst>
                                            <p:cond delay="499"/>
                                          </p:stCondLst>
                                        </p:cTn>
                                        <p:tgtEl>
                                          <p:spTgt spid="10255"/>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10270"/>
                                        </p:tgtEl>
                                      </p:cBhvr>
                                    </p:animEffect>
                                    <p:set>
                                      <p:cBhvr>
                                        <p:cTn id="81" dur="1" fill="hold">
                                          <p:stCondLst>
                                            <p:cond delay="499"/>
                                          </p:stCondLst>
                                        </p:cTn>
                                        <p:tgtEl>
                                          <p:spTgt spid="10270"/>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10254"/>
                                        </p:tgtEl>
                                      </p:cBhvr>
                                    </p:animEffect>
                                    <p:set>
                                      <p:cBhvr>
                                        <p:cTn id="84" dur="1" fill="hold">
                                          <p:stCondLst>
                                            <p:cond delay="499"/>
                                          </p:stCondLst>
                                        </p:cTn>
                                        <p:tgtEl>
                                          <p:spTgt spid="10254"/>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10263"/>
                                        </p:tgtEl>
                                      </p:cBhvr>
                                    </p:animEffect>
                                    <p:set>
                                      <p:cBhvr>
                                        <p:cTn id="87" dur="1" fill="hold">
                                          <p:stCondLst>
                                            <p:cond delay="499"/>
                                          </p:stCondLst>
                                        </p:cTn>
                                        <p:tgtEl>
                                          <p:spTgt spid="10263"/>
                                        </p:tgtEl>
                                        <p:attrNameLst>
                                          <p:attrName>style.visibility</p:attrName>
                                        </p:attrNameLst>
                                      </p:cBhvr>
                                      <p:to>
                                        <p:strVal val="hidden"/>
                                      </p:to>
                                    </p:set>
                                  </p:childTnLst>
                                </p:cTn>
                              </p:par>
                            </p:childTnLst>
                          </p:cTn>
                        </p:par>
                        <p:par>
                          <p:cTn id="88" fill="hold" nodeType="afterGroup">
                            <p:stCondLst>
                              <p:cond delay="500"/>
                            </p:stCondLst>
                            <p:childTnLst>
                              <p:par>
                                <p:cTn id="89" presetID="9" presetClass="exit" presetSubtype="0" fill="hold" grpId="0" nodeType="afterEffect">
                                  <p:stCondLst>
                                    <p:cond delay="0"/>
                                  </p:stCondLst>
                                  <p:childTnLst>
                                    <p:animEffect transition="out" filter="dissolve">
                                      <p:cBhvr>
                                        <p:cTn id="90" dur="500"/>
                                        <p:tgtEl>
                                          <p:spTgt spid="10247"/>
                                        </p:tgtEl>
                                      </p:cBhvr>
                                    </p:animEffect>
                                    <p:set>
                                      <p:cBhvr>
                                        <p:cTn id="91" dur="1" fill="hold">
                                          <p:stCondLst>
                                            <p:cond delay="499"/>
                                          </p:stCondLst>
                                        </p:cTn>
                                        <p:tgtEl>
                                          <p:spTgt spid="10247"/>
                                        </p:tgtEl>
                                        <p:attrNameLst>
                                          <p:attrName>style.visibility</p:attrName>
                                        </p:attrNameLst>
                                      </p:cBhvr>
                                      <p:to>
                                        <p:strVal val="hidden"/>
                                      </p:to>
                                    </p:set>
                                  </p:childTnLst>
                                </p:cTn>
                              </p:par>
                              <p:par>
                                <p:cTn id="92" presetID="9" presetClass="entr" presetSubtype="0" fill="hold" grpId="0" nodeType="withEffect">
                                  <p:stCondLst>
                                    <p:cond delay="0"/>
                                  </p:stCondLst>
                                  <p:childTnLst>
                                    <p:set>
                                      <p:cBhvr>
                                        <p:cTn id="93" dur="1" fill="hold">
                                          <p:stCondLst>
                                            <p:cond delay="0"/>
                                          </p:stCondLst>
                                        </p:cTn>
                                        <p:tgtEl>
                                          <p:spTgt spid="10266"/>
                                        </p:tgtEl>
                                        <p:attrNameLst>
                                          <p:attrName>style.visibility</p:attrName>
                                        </p:attrNameLst>
                                      </p:cBhvr>
                                      <p:to>
                                        <p:strVal val="visible"/>
                                      </p:to>
                                    </p:set>
                                    <p:animEffect transition="in" filter="dissolve">
                                      <p:cBhvr>
                                        <p:cTn id="94" dur="500"/>
                                        <p:tgtEl>
                                          <p:spTgt spid="1026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0267"/>
                                        </p:tgtEl>
                                        <p:attrNameLst>
                                          <p:attrName>style.visibility</p:attrName>
                                        </p:attrNameLst>
                                      </p:cBhvr>
                                      <p:to>
                                        <p:strVal val="visible"/>
                                      </p:to>
                                    </p:set>
                                    <p:animEffect transition="in" filter="dissolve">
                                      <p:cBhvr>
                                        <p:cTn id="97" dur="500"/>
                                        <p:tgtEl>
                                          <p:spTgt spid="1026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0268"/>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explode.wav"/>
                                        </p:tgtEl>
                                      </p:cMediaNode>
                                    </p:audio>
                                  </p:subTnLst>
                                </p:cTn>
                              </p:par>
                              <p:par>
                                <p:cTn id="102" presetID="3" presetClass="exit" presetSubtype="10" fill="hold" grpId="1" nodeType="withEffect">
                                  <p:stCondLst>
                                    <p:cond delay="0"/>
                                  </p:stCondLst>
                                  <p:childTnLst>
                                    <p:animEffect transition="out" filter="blinds(horizontal)">
                                      <p:cBhvr>
                                        <p:cTn id="103" dur="500"/>
                                        <p:tgtEl>
                                          <p:spTgt spid="10268"/>
                                        </p:tgtEl>
                                      </p:cBhvr>
                                    </p:animEffect>
                                    <p:set>
                                      <p:cBhvr>
                                        <p:cTn id="104" dur="1" fill="hold">
                                          <p:stCondLst>
                                            <p:cond delay="499"/>
                                          </p:stCondLst>
                                        </p:cTn>
                                        <p:tgtEl>
                                          <p:spTgt spid="10268"/>
                                        </p:tgtEl>
                                        <p:attrNameLst>
                                          <p:attrName>style.visibility</p:attrName>
                                        </p:attrNameLst>
                                      </p:cBhvr>
                                      <p:to>
                                        <p:strVal val="hidden"/>
                                      </p:to>
                                    </p:set>
                                  </p:childTnLst>
                                </p:cTn>
                              </p:par>
                            </p:childTnLst>
                          </p:cTn>
                        </p:par>
                        <p:par>
                          <p:cTn id="105" fill="hold" nodeType="afterGroup">
                            <p:stCondLst>
                              <p:cond delay="500"/>
                            </p:stCondLst>
                            <p:childTnLst>
                              <p:par>
                                <p:cTn id="106" presetID="22" presetClass="entr" presetSubtype="2" fill="hold" grpId="0" nodeType="afterEffect">
                                  <p:stCondLst>
                                    <p:cond delay="0"/>
                                  </p:stCondLst>
                                  <p:childTnLst>
                                    <p:set>
                                      <p:cBhvr>
                                        <p:cTn id="107" dur="1" fill="hold">
                                          <p:stCondLst>
                                            <p:cond delay="0"/>
                                          </p:stCondLst>
                                        </p:cTn>
                                        <p:tgtEl>
                                          <p:spTgt spid="10269"/>
                                        </p:tgtEl>
                                        <p:attrNameLst>
                                          <p:attrName>style.visibility</p:attrName>
                                        </p:attrNameLst>
                                      </p:cBhvr>
                                      <p:to>
                                        <p:strVal val="visible"/>
                                      </p:to>
                                    </p:set>
                                    <p:animEffect transition="in" filter="wipe(right)">
                                      <p:cBhvr>
                                        <p:cTn id="108" dur="1000"/>
                                        <p:tgtEl>
                                          <p:spTgt spid="10269"/>
                                        </p:tgtEl>
                                      </p:cBhvr>
                                    </p:animEffect>
                                  </p:childTnLst>
                                </p:cTn>
                              </p:par>
                            </p:childTnLst>
                          </p:cTn>
                        </p:par>
                        <p:par>
                          <p:cTn id="109" fill="hold" nodeType="afterGroup">
                            <p:stCondLst>
                              <p:cond delay="1500"/>
                            </p:stCondLst>
                            <p:childTnLst>
                              <p:par>
                                <p:cTn id="110" presetID="22" presetClass="entr" presetSubtype="1" fill="hold" grpId="0" nodeType="afterEffect">
                                  <p:stCondLst>
                                    <p:cond delay="0"/>
                                  </p:stCondLst>
                                  <p:childTnLst>
                                    <p:set>
                                      <p:cBhvr>
                                        <p:cTn id="111" dur="1" fill="hold">
                                          <p:stCondLst>
                                            <p:cond delay="0"/>
                                          </p:stCondLst>
                                        </p:cTn>
                                        <p:tgtEl>
                                          <p:spTgt spid="10256"/>
                                        </p:tgtEl>
                                        <p:attrNameLst>
                                          <p:attrName>style.visibility</p:attrName>
                                        </p:attrNameLst>
                                      </p:cBhvr>
                                      <p:to>
                                        <p:strVal val="visible"/>
                                      </p:to>
                                    </p:set>
                                    <p:animEffect transition="in" filter="wipe(up)">
                                      <p:cBhvr>
                                        <p:cTn id="112" dur="2000"/>
                                        <p:tgtEl>
                                          <p:spTgt spid="10256"/>
                                        </p:tgtEl>
                                      </p:cBhvr>
                                    </p:animEffect>
                                  </p:childTnLst>
                                </p:cTn>
                              </p:par>
                            </p:childTnLst>
                          </p:cTn>
                        </p:par>
                        <p:par>
                          <p:cTn id="113" fill="hold" nodeType="afterGroup">
                            <p:stCondLst>
                              <p:cond delay="3500"/>
                            </p:stCondLst>
                            <p:childTnLst>
                              <p:par>
                                <p:cTn id="114" presetID="22" presetClass="entr" presetSubtype="1" fill="hold" grpId="0" nodeType="afterEffect">
                                  <p:stCondLst>
                                    <p:cond delay="0"/>
                                  </p:stCondLst>
                                  <p:childTnLst>
                                    <p:set>
                                      <p:cBhvr>
                                        <p:cTn id="115" dur="1" fill="hold">
                                          <p:stCondLst>
                                            <p:cond delay="0"/>
                                          </p:stCondLst>
                                        </p:cTn>
                                        <p:tgtEl>
                                          <p:spTgt spid="10273"/>
                                        </p:tgtEl>
                                        <p:attrNameLst>
                                          <p:attrName>style.visibility</p:attrName>
                                        </p:attrNameLst>
                                      </p:cBhvr>
                                      <p:to>
                                        <p:strVal val="visible"/>
                                      </p:to>
                                    </p:set>
                                    <p:animEffect transition="in" filter="wipe(up)">
                                      <p:cBhvr>
                                        <p:cTn id="116" dur="2000"/>
                                        <p:tgtEl>
                                          <p:spTgt spid="10273"/>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10274"/>
                                        </p:tgtEl>
                                        <p:attrNameLst>
                                          <p:attrName>style.visibility</p:attrName>
                                        </p:attrNameLst>
                                      </p:cBhvr>
                                      <p:to>
                                        <p:strVal val="visible"/>
                                      </p:to>
                                    </p:set>
                                    <p:animEffect transition="in" filter="wipe(right)">
                                      <p:cBhvr>
                                        <p:cTn id="121" dur="1000"/>
                                        <p:tgtEl>
                                          <p:spTgt spid="1027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0275"/>
                                        </p:tgtEl>
                                        <p:attrNameLst>
                                          <p:attrName>style.visibility</p:attrName>
                                        </p:attrNameLst>
                                      </p:cBhvr>
                                      <p:to>
                                        <p:strVal val="visible"/>
                                      </p:to>
                                    </p:set>
                                    <p:animEffect transition="in" filter="wipe(up)">
                                      <p:cBhvr>
                                        <p:cTn id="126" dur="1000"/>
                                        <p:tgtEl>
                                          <p:spTgt spid="1027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9" presetClass="exit" presetSubtype="0" fill="hold" grpId="1" nodeType="clickEffect">
                                  <p:stCondLst>
                                    <p:cond delay="0"/>
                                  </p:stCondLst>
                                  <p:childTnLst>
                                    <p:animEffect transition="out" filter="dissolve">
                                      <p:cBhvr>
                                        <p:cTn id="130" dur="500"/>
                                        <p:tgtEl>
                                          <p:spTgt spid="10275"/>
                                        </p:tgtEl>
                                      </p:cBhvr>
                                    </p:animEffect>
                                    <p:set>
                                      <p:cBhvr>
                                        <p:cTn id="131" dur="1" fill="hold">
                                          <p:stCondLst>
                                            <p:cond delay="499"/>
                                          </p:stCondLst>
                                        </p:cTn>
                                        <p:tgtEl>
                                          <p:spTgt spid="10275"/>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10274"/>
                                        </p:tgtEl>
                                      </p:cBhvr>
                                    </p:animEffect>
                                    <p:set>
                                      <p:cBhvr>
                                        <p:cTn id="134" dur="1" fill="hold">
                                          <p:stCondLst>
                                            <p:cond delay="499"/>
                                          </p:stCondLst>
                                        </p:cTn>
                                        <p:tgtEl>
                                          <p:spTgt spid="10274"/>
                                        </p:tgtEl>
                                        <p:attrNameLst>
                                          <p:attrName>style.visibility</p:attrName>
                                        </p:attrNameLst>
                                      </p:cBhvr>
                                      <p:to>
                                        <p:strVal val="hidden"/>
                                      </p:to>
                                    </p:set>
                                  </p:childTnLst>
                                </p:cTn>
                              </p:par>
                            </p:childTnLst>
                          </p:cTn>
                        </p:par>
                        <p:par>
                          <p:cTn id="135" fill="hold" nodeType="afterGroup">
                            <p:stCondLst>
                              <p:cond delay="500"/>
                            </p:stCondLst>
                            <p:childTnLst>
                              <p:par>
                                <p:cTn id="136" presetID="0" presetClass="path" presetSubtype="0" accel="50000" decel="50000" fill="hold" grpId="0" nodeType="afterEffect">
                                  <p:stCondLst>
                                    <p:cond delay="0"/>
                                  </p:stCondLst>
                                  <p:childTnLst>
                                    <p:animMotion origin="layout" path="M -5.55556E-6 3.7037E-7 L -0.01303 -0.01944 L -0.03438 -0.03958 " pathEditMode="relative" ptsTypes="AAA">
                                      <p:cBhvr>
                                        <p:cTn id="137" dur="2000" fill="hold"/>
                                        <p:tgtEl>
                                          <p:spTgt spid="10262"/>
                                        </p:tgtEl>
                                        <p:attrNameLst>
                                          <p:attrName>ppt_x</p:attrName>
                                          <p:attrName>ppt_y</p:attrName>
                                        </p:attrNameLst>
                                      </p:cBhvr>
                                    </p:animMotion>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grpId="0" nodeType="clickEffect">
                                  <p:stCondLst>
                                    <p:cond delay="0"/>
                                  </p:stCondLst>
                                  <p:childTnLst>
                                    <p:set>
                                      <p:cBhvr>
                                        <p:cTn id="141" dur="1" fill="hold">
                                          <p:stCondLst>
                                            <p:cond delay="0"/>
                                          </p:stCondLst>
                                        </p:cTn>
                                        <p:tgtEl>
                                          <p:spTgt spid="10271"/>
                                        </p:tgtEl>
                                        <p:attrNameLst>
                                          <p:attrName>style.visibility</p:attrName>
                                        </p:attrNameLst>
                                      </p:cBhvr>
                                      <p:to>
                                        <p:strVal val="visible"/>
                                      </p:to>
                                    </p:set>
                                    <p:animEffect transition="in" filter="wipe(right)">
                                      <p:cBhvr>
                                        <p:cTn id="142" dur="1000"/>
                                        <p:tgtEl>
                                          <p:spTgt spid="10271"/>
                                        </p:tgtEl>
                                      </p:cBhvr>
                                    </p:animEffect>
                                  </p:childTnLst>
                                </p:cTn>
                              </p:par>
                            </p:childTnLst>
                          </p:cTn>
                        </p:par>
                        <p:par>
                          <p:cTn id="143" fill="hold" nodeType="afterGroup">
                            <p:stCondLst>
                              <p:cond delay="1000"/>
                            </p:stCondLst>
                            <p:childTnLst>
                              <p:par>
                                <p:cTn id="144" presetID="1" presetClass="entr" presetSubtype="0" fill="hold" grpId="0" nodeType="afterEffect">
                                  <p:stCondLst>
                                    <p:cond delay="0"/>
                                  </p:stCondLst>
                                  <p:childTnLst>
                                    <p:set>
                                      <p:cBhvr>
                                        <p:cTn id="145" dur="1" fill="hold">
                                          <p:stCondLst>
                                            <p:cond delay="0"/>
                                          </p:stCondLst>
                                        </p:cTn>
                                        <p:tgtEl>
                                          <p:spTgt spid="10272"/>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3" name="explode.wav"/>
                                        </p:tgtEl>
                                      </p:cMediaNode>
                                    </p:audio>
                                  </p:subTnLst>
                                </p:cTn>
                              </p:par>
                              <p:par>
                                <p:cTn id="146" presetID="3" presetClass="exit" presetSubtype="10" fill="hold" grpId="1" nodeType="withEffect">
                                  <p:stCondLst>
                                    <p:cond delay="0"/>
                                  </p:stCondLst>
                                  <p:childTnLst>
                                    <p:animEffect transition="out" filter="blinds(horizontal)">
                                      <p:cBhvr>
                                        <p:cTn id="147" dur="500"/>
                                        <p:tgtEl>
                                          <p:spTgt spid="10272"/>
                                        </p:tgtEl>
                                      </p:cBhvr>
                                    </p:animEffect>
                                    <p:set>
                                      <p:cBhvr>
                                        <p:cTn id="148" dur="1" fill="hold">
                                          <p:stCondLst>
                                            <p:cond delay="499"/>
                                          </p:stCondLst>
                                        </p:cTn>
                                        <p:tgtEl>
                                          <p:spTgt spid="10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51" grpId="0" animBg="1"/>
      <p:bldP spid="10252" grpId="0" animBg="1"/>
      <p:bldP spid="10253" grpId="0" animBg="1"/>
      <p:bldP spid="10254" grpId="0" animBg="1"/>
      <p:bldP spid="10254" grpId="1" animBg="1"/>
      <p:bldP spid="10255" grpId="0" animBg="1"/>
      <p:bldP spid="10255" grpId="1" animBg="1"/>
      <p:bldP spid="10256" grpId="0" animBg="1"/>
      <p:bldP spid="10257" grpId="0" animBg="1"/>
      <p:bldP spid="10257" grpId="1" animBg="1"/>
      <p:bldP spid="10259" grpId="0" animBg="1"/>
      <p:bldP spid="10259" grpId="1" animBg="1"/>
      <p:bldP spid="10260" grpId="0" animBg="1"/>
      <p:bldP spid="10260" grpId="1" animBg="1"/>
      <p:bldP spid="10261" grpId="0" animBg="1"/>
      <p:bldP spid="10261" grpId="1" animBg="1"/>
      <p:bldP spid="10262" grpId="0" animBg="1"/>
      <p:bldP spid="10266" grpId="0" animBg="1"/>
      <p:bldP spid="10267" grpId="0" animBg="1"/>
      <p:bldP spid="10268" grpId="0" animBg="1"/>
      <p:bldP spid="10268" grpId="1" animBg="1"/>
      <p:bldP spid="10269" grpId="0" animBg="1"/>
      <p:bldP spid="10270" grpId="0" animBg="1"/>
      <p:bldP spid="10270" grpId="1" animBg="1"/>
      <p:bldP spid="10271" grpId="0" animBg="1"/>
      <p:bldP spid="10272" grpId="0" animBg="1"/>
      <p:bldP spid="10272" grpId="1" animBg="1"/>
      <p:bldP spid="10273" grpId="0" animBg="1"/>
      <p:bldP spid="10274" grpId="0" animBg="1"/>
      <p:bldP spid="10274" grpId="1" animBg="1"/>
      <p:bldP spid="10275" grpId="0" animBg="1"/>
      <p:bldP spid="10275" grpId="1" animBg="1"/>
      <p:bldP spid="10280" grpId="0"/>
      <p:bldP spid="10281" grpId="0" animBg="1"/>
      <p:bldP spid="10281"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330" name="Picture 42" descr="ACW26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915400" cy="6850063"/>
          </a:xfrm>
          <a:prstGeom prst="rect">
            <a:avLst/>
          </a:prstGeom>
          <a:noFill/>
          <a:extLst>
            <a:ext uri="{909E8E84-426E-40DD-AFC4-6F175D3DCCD1}">
              <a14:hiddenFill xmlns:a14="http://schemas.microsoft.com/office/drawing/2010/main">
                <a:solidFill>
                  <a:srgbClr val="FFFFFF"/>
                </a:solidFill>
              </a14:hiddenFill>
            </a:ext>
          </a:extLst>
        </p:spPr>
      </p:pic>
      <p:sp>
        <p:nvSpPr>
          <p:cNvPr id="12331" name="Text Box 43"/>
          <p:cNvSpPr txBox="1">
            <a:spLocks noChangeArrowheads="1"/>
          </p:cNvSpPr>
          <p:nvPr/>
        </p:nvSpPr>
        <p:spPr bwMode="auto">
          <a:xfrm>
            <a:off x="5511800" y="1408113"/>
            <a:ext cx="569913"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00" b="1">
                <a:solidFill>
                  <a:srgbClr val="4D4D4D"/>
                </a:solidFill>
              </a:rPr>
              <a:t>Stafford C.H.</a:t>
            </a:r>
          </a:p>
        </p:txBody>
      </p:sp>
      <p:sp>
        <p:nvSpPr>
          <p:cNvPr id="12332" name="Text Box 44"/>
          <p:cNvSpPr txBox="1">
            <a:spLocks noChangeArrowheads="1"/>
          </p:cNvSpPr>
          <p:nvPr/>
        </p:nvSpPr>
        <p:spPr bwMode="auto">
          <a:xfrm>
            <a:off x="3754438" y="1636713"/>
            <a:ext cx="7127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00" b="1">
                <a:solidFill>
                  <a:srgbClr val="4D4D4D"/>
                </a:solidFill>
              </a:rPr>
              <a:t>Hartwood Church</a:t>
            </a:r>
          </a:p>
        </p:txBody>
      </p:sp>
      <p:sp>
        <p:nvSpPr>
          <p:cNvPr id="12290" name="Rectangle 2"/>
          <p:cNvSpPr>
            <a:spLocks noChangeArrowheads="1"/>
          </p:cNvSpPr>
          <p:nvPr/>
        </p:nvSpPr>
        <p:spPr bwMode="auto">
          <a:xfrm>
            <a:off x="7086600" y="48006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12291" name="AutoShape 3"/>
          <p:cNvSpPr>
            <a:spLocks noChangeArrowheads="1"/>
          </p:cNvSpPr>
          <p:nvPr/>
        </p:nvSpPr>
        <p:spPr bwMode="auto">
          <a:xfrm>
            <a:off x="3079750" y="4260850"/>
            <a:ext cx="1022350" cy="3857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2292" name="AutoShape 4"/>
          <p:cNvSpPr>
            <a:spLocks noChangeArrowheads="1"/>
          </p:cNvSpPr>
          <p:nvPr/>
        </p:nvSpPr>
        <p:spPr bwMode="auto">
          <a:xfrm>
            <a:off x="5943600" y="2667000"/>
            <a:ext cx="1065213"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Hooker</a:t>
            </a:r>
          </a:p>
          <a:p>
            <a:pPr algn="ctr"/>
            <a:r>
              <a:rPr lang="en-US" altLang="en-US" sz="800">
                <a:solidFill>
                  <a:schemeClr val="accent2"/>
                </a:solidFill>
                <a:latin typeface="Times New Roman" panose="02020603050405020304" pitchFamily="18" charset="0"/>
              </a:rPr>
              <a:t>Army of the Potomac</a:t>
            </a:r>
          </a:p>
        </p:txBody>
      </p:sp>
      <p:sp>
        <p:nvSpPr>
          <p:cNvPr id="12293" name="Rectangle 5"/>
          <p:cNvSpPr>
            <a:spLocks noChangeArrowheads="1"/>
          </p:cNvSpPr>
          <p:nvPr/>
        </p:nvSpPr>
        <p:spPr bwMode="auto">
          <a:xfrm>
            <a:off x="6781800" y="34290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VI</a:t>
            </a:r>
          </a:p>
        </p:txBody>
      </p:sp>
      <p:sp>
        <p:nvSpPr>
          <p:cNvPr id="12294" name="Rectangle 6"/>
          <p:cNvSpPr>
            <a:spLocks noChangeArrowheads="1"/>
          </p:cNvSpPr>
          <p:nvPr/>
        </p:nvSpPr>
        <p:spPr bwMode="auto">
          <a:xfrm>
            <a:off x="4953000" y="35052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M</a:t>
            </a:r>
          </a:p>
        </p:txBody>
      </p:sp>
      <p:sp>
        <p:nvSpPr>
          <p:cNvPr id="12295" name="Rectangle 7"/>
          <p:cNvSpPr>
            <a:spLocks noChangeArrowheads="1"/>
          </p:cNvSpPr>
          <p:nvPr/>
        </p:nvSpPr>
        <p:spPr bwMode="auto">
          <a:xfrm>
            <a:off x="4953000" y="24384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III</a:t>
            </a:r>
          </a:p>
        </p:txBody>
      </p:sp>
      <p:sp>
        <p:nvSpPr>
          <p:cNvPr id="12296" name="Rectangle 8"/>
          <p:cNvSpPr>
            <a:spLocks noChangeArrowheads="1"/>
          </p:cNvSpPr>
          <p:nvPr/>
        </p:nvSpPr>
        <p:spPr bwMode="auto">
          <a:xfrm>
            <a:off x="5410200" y="24384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a:t>
            </a:r>
          </a:p>
        </p:txBody>
      </p:sp>
      <p:sp>
        <p:nvSpPr>
          <p:cNvPr id="12297" name="Rectangle 9"/>
          <p:cNvSpPr>
            <a:spLocks noChangeArrowheads="1"/>
          </p:cNvSpPr>
          <p:nvPr/>
        </p:nvSpPr>
        <p:spPr bwMode="auto">
          <a:xfrm>
            <a:off x="5943600" y="19050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a:t>
            </a:r>
          </a:p>
        </p:txBody>
      </p:sp>
      <p:grpSp>
        <p:nvGrpSpPr>
          <p:cNvPr id="12298" name="Group 10"/>
          <p:cNvGrpSpPr>
            <a:grpSpLocks/>
          </p:cNvGrpSpPr>
          <p:nvPr/>
        </p:nvGrpSpPr>
        <p:grpSpPr bwMode="auto">
          <a:xfrm>
            <a:off x="180975" y="1584325"/>
            <a:ext cx="152400" cy="157163"/>
            <a:chOff x="144" y="2394"/>
            <a:chExt cx="96" cy="99"/>
          </a:xfrm>
        </p:grpSpPr>
        <p:sp>
          <p:nvSpPr>
            <p:cNvPr id="12299" name="Rectangle 11"/>
            <p:cNvSpPr>
              <a:spLocks noChangeArrowheads="1"/>
            </p:cNvSpPr>
            <p:nvPr/>
          </p:nvSpPr>
          <p:spPr bwMode="auto">
            <a:xfrm>
              <a:off x="144" y="2397"/>
              <a:ext cx="96" cy="96"/>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2300" name="Line 12"/>
            <p:cNvSpPr>
              <a:spLocks noChangeShapeType="1"/>
            </p:cNvSpPr>
            <p:nvPr/>
          </p:nvSpPr>
          <p:spPr bwMode="auto">
            <a:xfrm flipH="1">
              <a:off x="146" y="2394"/>
              <a:ext cx="92" cy="9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1" name="Rectangle 13"/>
          <p:cNvSpPr>
            <a:spLocks noChangeArrowheads="1"/>
          </p:cNvSpPr>
          <p:nvPr/>
        </p:nvSpPr>
        <p:spPr bwMode="auto">
          <a:xfrm>
            <a:off x="4953000" y="27432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a:t>
            </a:r>
          </a:p>
        </p:txBody>
      </p:sp>
      <p:sp>
        <p:nvSpPr>
          <p:cNvPr id="12302" name="Rectangle 14"/>
          <p:cNvSpPr>
            <a:spLocks noChangeArrowheads="1"/>
          </p:cNvSpPr>
          <p:nvPr/>
        </p:nvSpPr>
        <p:spPr bwMode="auto">
          <a:xfrm>
            <a:off x="7162800" y="28956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a:t>
            </a:r>
          </a:p>
        </p:txBody>
      </p:sp>
      <p:sp>
        <p:nvSpPr>
          <p:cNvPr id="12303" name="Rectangle 15"/>
          <p:cNvSpPr>
            <a:spLocks noChangeArrowheads="1"/>
          </p:cNvSpPr>
          <p:nvPr/>
        </p:nvSpPr>
        <p:spPr bwMode="auto">
          <a:xfrm>
            <a:off x="5867400" y="14478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XII</a:t>
            </a:r>
          </a:p>
        </p:txBody>
      </p:sp>
      <p:sp>
        <p:nvSpPr>
          <p:cNvPr id="12304" name="Rectangle 16"/>
          <p:cNvSpPr>
            <a:spLocks noChangeArrowheads="1"/>
          </p:cNvSpPr>
          <p:nvPr/>
        </p:nvSpPr>
        <p:spPr bwMode="auto">
          <a:xfrm>
            <a:off x="6629400" y="47244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12305" name="Rectangle 17"/>
          <p:cNvSpPr>
            <a:spLocks noChangeArrowheads="1"/>
          </p:cNvSpPr>
          <p:nvPr/>
        </p:nvSpPr>
        <p:spPr bwMode="auto">
          <a:xfrm>
            <a:off x="5019675" y="40640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12306" name="Rectangle 18"/>
          <p:cNvSpPr>
            <a:spLocks noChangeArrowheads="1"/>
          </p:cNvSpPr>
          <p:nvPr/>
        </p:nvSpPr>
        <p:spPr bwMode="auto">
          <a:xfrm>
            <a:off x="6096000" y="47244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12307" name="Rectangle 19"/>
          <p:cNvSpPr>
            <a:spLocks noChangeArrowheads="1"/>
          </p:cNvSpPr>
          <p:nvPr/>
        </p:nvSpPr>
        <p:spPr bwMode="auto">
          <a:xfrm>
            <a:off x="4240213" y="3384550"/>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08" name="Rectangle 20"/>
          <p:cNvSpPr>
            <a:spLocks noChangeArrowheads="1"/>
          </p:cNvSpPr>
          <p:nvPr/>
        </p:nvSpPr>
        <p:spPr bwMode="auto">
          <a:xfrm>
            <a:off x="3173413" y="2603500"/>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09" name="Rectangle 21"/>
          <p:cNvSpPr>
            <a:spLocks noChangeArrowheads="1"/>
          </p:cNvSpPr>
          <p:nvPr/>
        </p:nvSpPr>
        <p:spPr bwMode="auto">
          <a:xfrm>
            <a:off x="3135313" y="2555875"/>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10" name="Rectangle 22"/>
          <p:cNvSpPr>
            <a:spLocks noChangeArrowheads="1"/>
          </p:cNvSpPr>
          <p:nvPr/>
        </p:nvSpPr>
        <p:spPr bwMode="auto">
          <a:xfrm>
            <a:off x="4478338" y="3598863"/>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11" name="Rectangle 23"/>
          <p:cNvSpPr>
            <a:spLocks noChangeArrowheads="1"/>
          </p:cNvSpPr>
          <p:nvPr/>
        </p:nvSpPr>
        <p:spPr bwMode="auto">
          <a:xfrm>
            <a:off x="4659313" y="4165600"/>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12" name="Line 24"/>
          <p:cNvSpPr>
            <a:spLocks noChangeShapeType="1"/>
          </p:cNvSpPr>
          <p:nvPr/>
        </p:nvSpPr>
        <p:spPr bwMode="auto">
          <a:xfrm>
            <a:off x="5372100" y="3752850"/>
            <a:ext cx="155575" cy="271463"/>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5"/>
          <p:cNvSpPr>
            <a:spLocks noChangeShapeType="1"/>
          </p:cNvSpPr>
          <p:nvPr/>
        </p:nvSpPr>
        <p:spPr bwMode="auto">
          <a:xfrm flipH="1">
            <a:off x="5446713" y="3708400"/>
            <a:ext cx="34925" cy="82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Line 26"/>
          <p:cNvSpPr>
            <a:spLocks noChangeShapeType="1"/>
          </p:cNvSpPr>
          <p:nvPr/>
        </p:nvSpPr>
        <p:spPr bwMode="auto">
          <a:xfrm flipH="1">
            <a:off x="5738813" y="4049713"/>
            <a:ext cx="34925" cy="82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27"/>
          <p:cNvSpPr>
            <a:spLocks noChangeShapeType="1"/>
          </p:cNvSpPr>
          <p:nvPr/>
        </p:nvSpPr>
        <p:spPr bwMode="auto">
          <a:xfrm>
            <a:off x="5084763" y="3854450"/>
            <a:ext cx="79375" cy="161925"/>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28"/>
          <p:cNvSpPr>
            <a:spLocks noChangeShapeType="1"/>
          </p:cNvSpPr>
          <p:nvPr/>
        </p:nvSpPr>
        <p:spPr bwMode="auto">
          <a:xfrm>
            <a:off x="5584825" y="4114800"/>
            <a:ext cx="258763" cy="204788"/>
          </a:xfrm>
          <a:prstGeom prst="line">
            <a:avLst/>
          </a:prstGeom>
          <a:noFill/>
          <a:ln w="381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Line 29"/>
          <p:cNvSpPr>
            <a:spLocks noChangeShapeType="1"/>
          </p:cNvSpPr>
          <p:nvPr/>
        </p:nvSpPr>
        <p:spPr bwMode="auto">
          <a:xfrm>
            <a:off x="5183188" y="4029075"/>
            <a:ext cx="79375" cy="161925"/>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Line 30"/>
          <p:cNvSpPr>
            <a:spLocks noChangeShapeType="1"/>
          </p:cNvSpPr>
          <p:nvPr/>
        </p:nvSpPr>
        <p:spPr bwMode="auto">
          <a:xfrm>
            <a:off x="5295900" y="4195763"/>
            <a:ext cx="111125" cy="157162"/>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Rectangle 31"/>
          <p:cNvSpPr>
            <a:spLocks noChangeArrowheads="1"/>
          </p:cNvSpPr>
          <p:nvPr/>
        </p:nvSpPr>
        <p:spPr bwMode="auto">
          <a:xfrm>
            <a:off x="3638550" y="323215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A</a:t>
            </a:r>
          </a:p>
        </p:txBody>
      </p:sp>
      <p:sp>
        <p:nvSpPr>
          <p:cNvPr id="12320" name="Rectangle 32"/>
          <p:cNvSpPr>
            <a:spLocks noChangeArrowheads="1"/>
          </p:cNvSpPr>
          <p:nvPr/>
        </p:nvSpPr>
        <p:spPr bwMode="auto">
          <a:xfrm>
            <a:off x="5030788" y="2974975"/>
            <a:ext cx="77787" cy="762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2321" name="Rectangle 33"/>
          <p:cNvSpPr>
            <a:spLocks noChangeArrowheads="1"/>
          </p:cNvSpPr>
          <p:nvPr/>
        </p:nvSpPr>
        <p:spPr bwMode="auto">
          <a:xfrm>
            <a:off x="155575" y="54991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322" name="Text Box 34"/>
          <p:cNvSpPr txBox="1">
            <a:spLocks noChangeArrowheads="1"/>
          </p:cNvSpPr>
          <p:nvPr/>
        </p:nvSpPr>
        <p:spPr bwMode="auto">
          <a:xfrm>
            <a:off x="111125" y="54927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2323" name="Picture 35" descr="new csi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55245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2324" name="Text Box 36"/>
          <p:cNvSpPr txBox="1">
            <a:spLocks noChangeArrowheads="1"/>
          </p:cNvSpPr>
          <p:nvPr/>
        </p:nvSpPr>
        <p:spPr bwMode="auto">
          <a:xfrm>
            <a:off x="204788" y="5788025"/>
            <a:ext cx="21367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Chancellorsville</a:t>
            </a:r>
          </a:p>
          <a:p>
            <a:pPr algn="ctr"/>
            <a:r>
              <a:rPr lang="en-US" altLang="en-US"/>
              <a:t>Turning Movement</a:t>
            </a:r>
          </a:p>
        </p:txBody>
      </p:sp>
      <p:sp>
        <p:nvSpPr>
          <p:cNvPr id="12325" name="Text Box 37"/>
          <p:cNvSpPr txBox="1">
            <a:spLocks noChangeArrowheads="1"/>
          </p:cNvSpPr>
          <p:nvPr/>
        </p:nvSpPr>
        <p:spPr bwMode="auto">
          <a:xfrm>
            <a:off x="196850" y="6384925"/>
            <a:ext cx="21367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April 27, 1863</a:t>
            </a:r>
          </a:p>
        </p:txBody>
      </p:sp>
      <p:sp>
        <p:nvSpPr>
          <p:cNvPr id="12326" name="Text Box 38"/>
          <p:cNvSpPr txBox="1">
            <a:spLocks noChangeArrowheads="1"/>
          </p:cNvSpPr>
          <p:nvPr/>
        </p:nvSpPr>
        <p:spPr bwMode="auto">
          <a:xfrm>
            <a:off x="247650" y="6407150"/>
            <a:ext cx="21367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April 28, 1863</a:t>
            </a:r>
          </a:p>
        </p:txBody>
      </p:sp>
      <p:sp>
        <p:nvSpPr>
          <p:cNvPr id="12327" name="Text Box 39"/>
          <p:cNvSpPr txBox="1">
            <a:spLocks noChangeArrowheads="1"/>
          </p:cNvSpPr>
          <p:nvPr/>
        </p:nvSpPr>
        <p:spPr bwMode="auto">
          <a:xfrm>
            <a:off x="285750" y="6394450"/>
            <a:ext cx="21367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April 29, 1863</a:t>
            </a:r>
          </a:p>
        </p:txBody>
      </p:sp>
      <p:sp>
        <p:nvSpPr>
          <p:cNvPr id="12328" name="Text Box 40"/>
          <p:cNvSpPr txBox="1">
            <a:spLocks noChangeArrowheads="1"/>
          </p:cNvSpPr>
          <p:nvPr/>
        </p:nvSpPr>
        <p:spPr bwMode="auto">
          <a:xfrm>
            <a:off x="298450" y="6432550"/>
            <a:ext cx="21367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April 30, 1863</a:t>
            </a:r>
          </a:p>
        </p:txBody>
      </p:sp>
      <p:sp>
        <p:nvSpPr>
          <p:cNvPr id="12329" name="Line 41"/>
          <p:cNvSpPr>
            <a:spLocks noChangeShapeType="1"/>
          </p:cNvSpPr>
          <p:nvPr/>
        </p:nvSpPr>
        <p:spPr bwMode="auto">
          <a:xfrm>
            <a:off x="5021263" y="3470275"/>
            <a:ext cx="79375" cy="161925"/>
          </a:xfrm>
          <a:prstGeom prst="line">
            <a:avLst/>
          </a:prstGeom>
          <a:noFill/>
          <a:ln w="381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94444E-6 1.11111E-6 L -0.05417 0.03472 L -0.08542 0.06944 L -0.10625 0.10138 L -0.15208 0.08194 L -0.19063 0.02361 L -0.23021 -0.025 L -0.26146 -0.03889 " pathEditMode="relative" ptsTypes="AAAAAAAA">
                                      <p:cBhvr>
                                        <p:cTn id="6" dur="3000" fill="hold"/>
                                        <p:tgtEl>
                                          <p:spTgt spid="1229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18 2.77556E-17 L -0.05538 0.05833 L -0.07518 0.11667 L -0.10955 0.15556 L -0.14913 0.13333 L -0.18038 0.07639 L -0.20747 0.04861 L -0.21163 0.03333 " pathEditMode="relative" ptsTypes="AAAAAAAA">
                                      <p:cBhvr>
                                        <p:cTn id="8" dur="3000" fill="hold"/>
                                        <p:tgtEl>
                                          <p:spTgt spid="1230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018 -4.44444E-6 L -0.02413 0.03195 L -0.05018 0.06389 L -0.08351 0.02362 L -0.10747 -0.02222 L -0.13351 -0.05972 L -0.15851 -0.07083 " pathEditMode="relative" rAng="0" ptsTypes="AAAAAAA">
                                      <p:cBhvr>
                                        <p:cTn id="10" dur="3000" fill="hold"/>
                                        <p:tgtEl>
                                          <p:spTgt spid="12296"/>
                                        </p:tgtEl>
                                        <p:attrNameLst>
                                          <p:attrName>ppt_x</p:attrName>
                                          <p:attrName>ppt_y</p:attrName>
                                        </p:attrNameLst>
                                      </p:cBhvr>
                                      <p:rCtr x="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xit" presetSubtype="4" fill="hold" grpId="0" nodeType="clickEffect">
                                  <p:stCondLst>
                                    <p:cond delay="0"/>
                                  </p:stCondLst>
                                  <p:childTnLst>
                                    <p:animEffect transition="out" filter="slide(fromBottom)">
                                      <p:cBhvr>
                                        <p:cTn id="14" dur="500"/>
                                        <p:tgtEl>
                                          <p:spTgt spid="12325"/>
                                        </p:tgtEl>
                                      </p:cBhvr>
                                    </p:animEffect>
                                    <p:set>
                                      <p:cBhvr>
                                        <p:cTn id="15" dur="1" fill="hold">
                                          <p:stCondLst>
                                            <p:cond delay="499"/>
                                          </p:stCondLst>
                                        </p:cTn>
                                        <p:tgtEl>
                                          <p:spTgt spid="12325"/>
                                        </p:tgtEl>
                                        <p:attrNameLst>
                                          <p:attrName>style.visibility</p:attrName>
                                        </p:attrNameLst>
                                      </p:cBhvr>
                                      <p:to>
                                        <p:strVal val="hidden"/>
                                      </p:to>
                                    </p:set>
                                  </p:childTnLst>
                                </p:cTn>
                              </p:par>
                            </p:childTnLst>
                          </p:cTn>
                        </p:par>
                        <p:par>
                          <p:cTn id="16" fill="hold" nodeType="afterGroup">
                            <p:stCondLst>
                              <p:cond delay="500"/>
                            </p:stCondLst>
                            <p:childTnLst>
                              <p:par>
                                <p:cTn id="17" presetID="12" presetClass="entr" presetSubtype="8" fill="hold" grpId="1" nodeType="afterEffect">
                                  <p:stCondLst>
                                    <p:cond delay="0"/>
                                  </p:stCondLst>
                                  <p:childTnLst>
                                    <p:set>
                                      <p:cBhvr>
                                        <p:cTn id="18" dur="1" fill="hold">
                                          <p:stCondLst>
                                            <p:cond delay="0"/>
                                          </p:stCondLst>
                                        </p:cTn>
                                        <p:tgtEl>
                                          <p:spTgt spid="12326"/>
                                        </p:tgtEl>
                                        <p:attrNameLst>
                                          <p:attrName>style.visibility</p:attrName>
                                        </p:attrNameLst>
                                      </p:cBhvr>
                                      <p:to>
                                        <p:strVal val="visible"/>
                                      </p:to>
                                    </p:set>
                                    <p:animEffect transition="in" filter="slide(fromLeft)">
                                      <p:cBhvr>
                                        <p:cTn id="19" dur="500"/>
                                        <p:tgtEl>
                                          <p:spTgt spid="12326"/>
                                        </p:tgtEl>
                                      </p:cBhvr>
                                    </p:animEffect>
                                  </p:childTnLst>
                                </p:cTn>
                              </p:par>
                            </p:childTnLst>
                          </p:cTn>
                        </p:par>
                        <p:par>
                          <p:cTn id="20" fill="hold" nodeType="afterGroup">
                            <p:stCondLst>
                              <p:cond delay="1000"/>
                            </p:stCondLst>
                            <p:childTnLst>
                              <p:par>
                                <p:cTn id="21" presetID="0" presetClass="path" presetSubtype="0" accel="50000" decel="50000" fill="hold" grpId="1" nodeType="afterEffect">
                                  <p:stCondLst>
                                    <p:cond delay="0"/>
                                  </p:stCondLst>
                                  <p:childTnLst>
                                    <p:animMotion origin="layout" path="M -0.26146 -0.03888 L -0.29479 -0.07916 L -0.35417 -0.13611 L -0.37396 -0.15555 L -0.4375 -0.15 L -0.49479 -0.18194 L -0.53021 -0.21527 L -0.53854 -0.22222 L -0.56562 -0.20833 L -0.57604 -0.19027 " pathEditMode="relative" rAng="0" ptsTypes="AAAAAAAAAA">
                                      <p:cBhvr>
                                        <p:cTn id="22" dur="3000" fill="hold"/>
                                        <p:tgtEl>
                                          <p:spTgt spid="12297"/>
                                        </p:tgtEl>
                                        <p:attrNameLst>
                                          <p:attrName>ppt_x</p:attrName>
                                          <p:attrName>ppt_y</p:attrName>
                                        </p:attrNameLst>
                                      </p:cBhvr>
                                      <p:rCtr x="-15729" y="-9167"/>
                                    </p:animMotion>
                                  </p:childTnLst>
                                </p:cTn>
                              </p:par>
                              <p:par>
                                <p:cTn id="23" presetID="0" presetClass="path" presetSubtype="0" accel="50000" decel="50000" fill="hold" grpId="1" nodeType="withEffect">
                                  <p:stCondLst>
                                    <p:cond delay="0"/>
                                  </p:stCondLst>
                                  <p:childTnLst>
                                    <p:animMotion origin="layout" path="M -0.21163 0.03333 L -0.23767 0.03333 L -0.27621 0.00417 L -0.31267 -0.04306 L -0.36788 -0.08889 L -0.42829 -0.08333 L -0.48975 -0.11806 L -0.51684 -0.14306 L -0.52934 -0.15417 " pathEditMode="relative" rAng="0" ptsTypes="AAAAAAAAA">
                                      <p:cBhvr>
                                        <p:cTn id="24" dur="3000" fill="hold"/>
                                        <p:tgtEl>
                                          <p:spTgt spid="12303"/>
                                        </p:tgtEl>
                                        <p:attrNameLst>
                                          <p:attrName>ppt_x</p:attrName>
                                          <p:attrName>ppt_y</p:attrName>
                                        </p:attrNameLst>
                                      </p:cBhvr>
                                      <p:rCtr x="-15885" y="-9375"/>
                                    </p:animMotion>
                                  </p:childTnLst>
                                </p:cTn>
                              </p:par>
                              <p:par>
                                <p:cTn id="25" presetID="0" presetClass="path" presetSubtype="0" accel="50000" decel="50000" fill="hold" grpId="1" nodeType="withEffect">
                                  <p:stCondLst>
                                    <p:cond delay="0"/>
                                  </p:stCondLst>
                                  <p:childTnLst>
                                    <p:animMotion origin="layout" path="M -0.15851 -0.07083 L -0.1783 -0.10555 L -0.20955 -0.12361 L -0.24913 -0.16944 L -0.31892 -0.23611 L -0.38038 -0.22916 L -0.44496 -0.26805 " pathEditMode="relative" rAng="0" ptsTypes="AAAAAAA">
                                      <p:cBhvr>
                                        <p:cTn id="26" dur="3000" fill="hold"/>
                                        <p:tgtEl>
                                          <p:spTgt spid="12296"/>
                                        </p:tgtEl>
                                        <p:attrNameLst>
                                          <p:attrName>ppt_x</p:attrName>
                                          <p:attrName>ppt_y</p:attrName>
                                        </p:attrNameLst>
                                      </p:cBhvr>
                                      <p:rCtr x="-14323" y="-9861"/>
                                    </p:animMotion>
                                  </p:childTnLst>
                                </p:cTn>
                              </p:par>
                              <p:par>
                                <p:cTn id="27" presetID="0" presetClass="path" presetSubtype="0" accel="50000" decel="50000" fill="hold" grpId="0" nodeType="withEffect">
                                  <p:stCondLst>
                                    <p:cond delay="0"/>
                                  </p:stCondLst>
                                  <p:childTnLst>
                                    <p:animMotion origin="layout" path="M -6.38889E-6 2.22222E-6 L -0.03646 0.01111 L -0.07292 0.01527 L -0.08542 0.05139 " pathEditMode="relative" ptsTypes="AAAA">
                                      <p:cBhvr>
                                        <p:cTn id="28" dur="2000" fill="hold"/>
                                        <p:tgtEl>
                                          <p:spTgt spid="12301"/>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0" nodeType="clickEffect">
                                  <p:stCondLst>
                                    <p:cond delay="0"/>
                                  </p:stCondLst>
                                  <p:childTnLst>
                                    <p:animMotion origin="layout" path="M -6.38889E-6 1.11111E-6 L -0.03855 0.00139 L -0.11667 0.0125 L -0.13542 0.01944 " pathEditMode="relative" ptsTypes="AAAA">
                                      <p:cBhvr>
                                        <p:cTn id="32" dur="3000" fill="hold"/>
                                        <p:tgtEl>
                                          <p:spTgt spid="12293"/>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087 -1.11111E-6 L -0.01267 0.07361 L -0.03454 0.1125 L -0.13975 0.13889 " pathEditMode="relative" ptsTypes="AAAA">
                                      <p:cBhvr>
                                        <p:cTn id="34" dur="3000" fill="hold"/>
                                        <p:tgtEl>
                                          <p:spTgt spid="12302"/>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1.94444E-6 1.11111E-6 L 0.05104 0.05139 L 0.08333 0.08889 " pathEditMode="relative" ptsTypes="AAA">
                                      <p:cBhvr>
                                        <p:cTn id="36" dur="3000" fill="hold"/>
                                        <p:tgtEl>
                                          <p:spTgt spid="12295"/>
                                        </p:tgtEl>
                                        <p:attrNameLst>
                                          <p:attrName>ppt_x</p:attrName>
                                          <p:attrName>ppt_y</p:attrName>
                                        </p:attrNameLst>
                                      </p:cBhvr>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xit" presetSubtype="4" fill="hold" grpId="0" nodeType="clickEffect">
                                  <p:stCondLst>
                                    <p:cond delay="0"/>
                                  </p:stCondLst>
                                  <p:childTnLst>
                                    <p:animEffect transition="out" filter="slide(fromBottom)">
                                      <p:cBhvr>
                                        <p:cTn id="40" dur="500"/>
                                        <p:tgtEl>
                                          <p:spTgt spid="12326"/>
                                        </p:tgtEl>
                                      </p:cBhvr>
                                    </p:animEffect>
                                    <p:set>
                                      <p:cBhvr>
                                        <p:cTn id="41" dur="1" fill="hold">
                                          <p:stCondLst>
                                            <p:cond delay="499"/>
                                          </p:stCondLst>
                                        </p:cTn>
                                        <p:tgtEl>
                                          <p:spTgt spid="12326"/>
                                        </p:tgtEl>
                                        <p:attrNameLst>
                                          <p:attrName>style.visibility</p:attrName>
                                        </p:attrNameLst>
                                      </p:cBhvr>
                                      <p:to>
                                        <p:strVal val="hidden"/>
                                      </p:to>
                                    </p:set>
                                  </p:childTnLst>
                                </p:cTn>
                              </p:par>
                            </p:childTnLst>
                          </p:cTn>
                        </p:par>
                        <p:par>
                          <p:cTn id="42" fill="hold" nodeType="afterGroup">
                            <p:stCondLst>
                              <p:cond delay="500"/>
                            </p:stCondLst>
                            <p:childTnLst>
                              <p:par>
                                <p:cTn id="43" presetID="12" presetClass="entr" presetSubtype="8" fill="hold" grpId="1" nodeType="afterEffect">
                                  <p:stCondLst>
                                    <p:cond delay="0"/>
                                  </p:stCondLst>
                                  <p:childTnLst>
                                    <p:set>
                                      <p:cBhvr>
                                        <p:cTn id="44" dur="1" fill="hold">
                                          <p:stCondLst>
                                            <p:cond delay="0"/>
                                          </p:stCondLst>
                                        </p:cTn>
                                        <p:tgtEl>
                                          <p:spTgt spid="12327"/>
                                        </p:tgtEl>
                                        <p:attrNameLst>
                                          <p:attrName>style.visibility</p:attrName>
                                        </p:attrNameLst>
                                      </p:cBhvr>
                                      <p:to>
                                        <p:strVal val="visible"/>
                                      </p:to>
                                    </p:set>
                                    <p:animEffect transition="in" filter="slide(fromLeft)">
                                      <p:cBhvr>
                                        <p:cTn id="45" dur="500"/>
                                        <p:tgtEl>
                                          <p:spTgt spid="12327"/>
                                        </p:tgtEl>
                                      </p:cBhvr>
                                    </p:animEffect>
                                  </p:childTnLst>
                                </p:cTn>
                              </p:par>
                            </p:childTnLst>
                          </p:cTn>
                        </p:par>
                        <p:par>
                          <p:cTn id="46" fill="hold" nodeType="afterGroup">
                            <p:stCondLst>
                              <p:cond delay="1000"/>
                            </p:stCondLst>
                            <p:childTnLst>
                              <p:par>
                                <p:cTn id="47" presetID="0" presetClass="path" presetSubtype="0" accel="50000" decel="50000" fill="hold" grpId="2" nodeType="afterEffect">
                                  <p:stCondLst>
                                    <p:cond delay="0"/>
                                  </p:stCondLst>
                                  <p:childTnLst>
                                    <p:animMotion origin="layout" path="M -0.52934 -0.15417 L -0.55642 -0.14167 L -0.57309 -0.11389 L -0.60642 -0.05833 L -0.60121 -0.01528 L -0.59809 0.03055 L -0.54184 0.09167 L -0.51788 0.12639 " pathEditMode="relative" rAng="0" ptsTypes="AAAAAAAA">
                                      <p:cBhvr>
                                        <p:cTn id="48" dur="3000" fill="hold"/>
                                        <p:tgtEl>
                                          <p:spTgt spid="12303"/>
                                        </p:tgtEl>
                                        <p:attrNameLst>
                                          <p:attrName>ppt_x</p:attrName>
                                          <p:attrName>ppt_y</p:attrName>
                                        </p:attrNameLst>
                                      </p:cBhvr>
                                      <p:rCtr x="-3281" y="14028"/>
                                    </p:animMotion>
                                  </p:childTnLst>
                                </p:cTn>
                              </p:par>
                              <p:par>
                                <p:cTn id="49" presetID="0" presetClass="path" presetSubtype="0" accel="50000" decel="50000" fill="hold" grpId="2" nodeType="withEffect">
                                  <p:stCondLst>
                                    <p:cond delay="0"/>
                                  </p:stCondLst>
                                  <p:childTnLst>
                                    <p:animMotion origin="layout" path="M -0.57604 -0.19027 L -0.61354 -0.125 L -0.60625 -0.0375 L -0.54792 0.02778 " pathEditMode="relative" rAng="0" ptsTypes="AAAA">
                                      <p:cBhvr>
                                        <p:cTn id="50" dur="3000" fill="hold"/>
                                        <p:tgtEl>
                                          <p:spTgt spid="12297"/>
                                        </p:tgtEl>
                                        <p:attrNameLst>
                                          <p:attrName>ppt_x</p:attrName>
                                          <p:attrName>ppt_y</p:attrName>
                                        </p:attrNameLst>
                                      </p:cBhvr>
                                      <p:rCtr x="-469" y="10903"/>
                                    </p:animMotion>
                                  </p:childTnLst>
                                </p:cTn>
                              </p:par>
                              <p:par>
                                <p:cTn id="51" presetID="0" presetClass="path" presetSubtype="0" accel="50000" decel="50000" fill="hold" grpId="2" nodeType="withEffect">
                                  <p:stCondLst>
                                    <p:cond delay="0"/>
                                  </p:stCondLst>
                                  <p:childTnLst>
                                    <p:animMotion origin="layout" path="M -0.44497 -0.26805 L -0.48247 -0.29722 L -0.51059 -0.28472 L -0.51893 -0.26805 L -0.4783 -0.17916 L -0.45747 -0.11528 L -0.41684 -0.06805 L -0.3533 -0.00972 L -0.33351 0.02361 " pathEditMode="relative" rAng="0" ptsTypes="AAAAAAAAA">
                                      <p:cBhvr>
                                        <p:cTn id="52" dur="3000" fill="hold"/>
                                        <p:tgtEl>
                                          <p:spTgt spid="12296"/>
                                        </p:tgtEl>
                                        <p:attrNameLst>
                                          <p:attrName>ppt_x</p:attrName>
                                          <p:attrName>ppt_y</p:attrName>
                                        </p:attrNameLst>
                                      </p:cBhvr>
                                      <p:rCtr x="1875" y="13125"/>
                                    </p:animMotion>
                                  </p:childTnLst>
                                </p:cTn>
                              </p:par>
                              <p:par>
                                <p:cTn id="53" presetID="0" presetClass="path" presetSubtype="0" accel="50000" decel="50000" fill="hold" grpId="1" nodeType="withEffect">
                                  <p:stCondLst>
                                    <p:cond delay="0"/>
                                  </p:stCondLst>
                                  <p:childTnLst>
                                    <p:animMotion origin="layout" path="M -0.08542 0.05139 L -0.0974 0.01875 L -0.11563 0.00208 L -0.12604 -0.0382 L -0.1599 -0.04375 " pathEditMode="relative" rAng="0" ptsTypes="AAAAA">
                                      <p:cBhvr>
                                        <p:cTn id="54" dur="3000" fill="hold"/>
                                        <p:tgtEl>
                                          <p:spTgt spid="12301"/>
                                        </p:tgtEl>
                                        <p:attrNameLst>
                                          <p:attrName>ppt_x</p:attrName>
                                          <p:attrName>ppt_y</p:attrName>
                                        </p:attrNameLst>
                                      </p:cBhvr>
                                      <p:rCtr x="-3733" y="-476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2313"/>
                                        </p:tgtEl>
                                        <p:attrNameLst>
                                          <p:attrName>style.visibility</p:attrName>
                                        </p:attrNameLst>
                                      </p:cBhvr>
                                      <p:to>
                                        <p:strVal val="visible"/>
                                      </p:to>
                                    </p:set>
                                    <p:animEffect transition="in" filter="wipe(up)">
                                      <p:cBhvr>
                                        <p:cTn id="59" dur="1000"/>
                                        <p:tgtEl>
                                          <p:spTgt spid="12313"/>
                                        </p:tgtEl>
                                      </p:cBhvr>
                                    </p:animEffect>
                                  </p:childTnLst>
                                </p:cTn>
                              </p:par>
                            </p:childTnLst>
                          </p:cTn>
                        </p:par>
                        <p:par>
                          <p:cTn id="60" fill="hold" nodeType="afterGroup">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12312"/>
                                        </p:tgtEl>
                                        <p:attrNameLst>
                                          <p:attrName>style.visibility</p:attrName>
                                        </p:attrNameLst>
                                      </p:cBhvr>
                                      <p:to>
                                        <p:strVal val="visible"/>
                                      </p:to>
                                    </p:set>
                                    <p:animEffect transition="in" filter="wipe(up)">
                                      <p:cBhvr>
                                        <p:cTn id="63" dur="1000"/>
                                        <p:tgtEl>
                                          <p:spTgt spid="1231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2314"/>
                                        </p:tgtEl>
                                        <p:attrNameLst>
                                          <p:attrName>style.visibility</p:attrName>
                                        </p:attrNameLst>
                                      </p:cBhvr>
                                      <p:to>
                                        <p:strVal val="visible"/>
                                      </p:to>
                                    </p:set>
                                    <p:animEffect transition="in" filter="wipe(up)">
                                      <p:cBhvr>
                                        <p:cTn id="66" dur="1000"/>
                                        <p:tgtEl>
                                          <p:spTgt spid="12314"/>
                                        </p:tgtEl>
                                      </p:cBhvr>
                                    </p:animEffect>
                                  </p:childTnLst>
                                </p:cTn>
                              </p:par>
                            </p:childTnLst>
                          </p:cTn>
                        </p:par>
                        <p:par>
                          <p:cTn id="67" fill="hold" nodeType="afterGroup">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12316"/>
                                        </p:tgtEl>
                                        <p:attrNameLst>
                                          <p:attrName>style.visibility</p:attrName>
                                        </p:attrNameLst>
                                      </p:cBhvr>
                                      <p:to>
                                        <p:strVal val="visible"/>
                                      </p:to>
                                    </p:set>
                                    <p:animEffect transition="in" filter="wipe(left)">
                                      <p:cBhvr>
                                        <p:cTn id="70" dur="1000"/>
                                        <p:tgtEl>
                                          <p:spTgt spid="1231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2315"/>
                                        </p:tgtEl>
                                        <p:attrNameLst>
                                          <p:attrName>style.visibility</p:attrName>
                                        </p:attrNameLst>
                                      </p:cBhvr>
                                      <p:to>
                                        <p:strVal val="visible"/>
                                      </p:to>
                                    </p:set>
                                    <p:animEffect transition="in" filter="wipe(up)">
                                      <p:cBhvr>
                                        <p:cTn id="75" dur="1000"/>
                                        <p:tgtEl>
                                          <p:spTgt spid="12315"/>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317"/>
                                        </p:tgtEl>
                                        <p:attrNameLst>
                                          <p:attrName>style.visibility</p:attrName>
                                        </p:attrNameLst>
                                      </p:cBhvr>
                                      <p:to>
                                        <p:strVal val="visible"/>
                                      </p:to>
                                    </p:set>
                                    <p:animEffect transition="in" filter="wipe(up)">
                                      <p:cBhvr>
                                        <p:cTn id="78" dur="1000"/>
                                        <p:tgtEl>
                                          <p:spTgt spid="1231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2318"/>
                                        </p:tgtEl>
                                        <p:attrNameLst>
                                          <p:attrName>style.visibility</p:attrName>
                                        </p:attrNameLst>
                                      </p:cBhvr>
                                      <p:to>
                                        <p:strVal val="visible"/>
                                      </p:to>
                                    </p:set>
                                    <p:animEffect transition="in" filter="wipe(up)">
                                      <p:cBhvr>
                                        <p:cTn id="81" dur="1000"/>
                                        <p:tgtEl>
                                          <p:spTgt spid="12318"/>
                                        </p:tgtEl>
                                      </p:cBhvr>
                                    </p:animEffect>
                                  </p:childTnLst>
                                </p:cTn>
                              </p:par>
                            </p:childTnLst>
                          </p:cTn>
                        </p:par>
                        <p:par>
                          <p:cTn id="82" fill="hold" nodeType="afterGroup">
                            <p:stCondLst>
                              <p:cond delay="1000"/>
                            </p:stCondLst>
                            <p:childTnLst>
                              <p:par>
                                <p:cTn id="83" presetID="0" presetClass="path" presetSubtype="0" accel="50000" decel="50000" fill="hold" grpId="0" nodeType="afterEffect">
                                  <p:stCondLst>
                                    <p:cond delay="0"/>
                                  </p:stCondLst>
                                  <p:childTnLst>
                                    <p:animMotion origin="layout" path="M 0.00086 0.00069 L -0.04028 -0.0125 L -0.1158 -0.04236 L -0.14132 -0.05348 " pathEditMode="relative" ptsTypes="AAAA">
                                      <p:cBhvr>
                                        <p:cTn id="84" dur="2000" fill="hold"/>
                                        <p:tgtEl>
                                          <p:spTgt spid="12290"/>
                                        </p:tgtEl>
                                        <p:attrNameLst>
                                          <p:attrName>ppt_x</p:attrName>
                                          <p:attrName>ppt_y</p:attrName>
                                        </p:attrNameLst>
                                      </p:cBhvr>
                                    </p:animMotion>
                                  </p:childTnLst>
                                </p:cTn>
                              </p:par>
                              <p:par>
                                <p:cTn id="85" presetID="0" presetClass="path" presetSubtype="0" accel="50000" decel="50000" fill="hold" grpId="0" nodeType="withEffect">
                                  <p:stCondLst>
                                    <p:cond delay="0"/>
                                  </p:stCondLst>
                                  <p:childTnLst>
                                    <p:animMotion origin="layout" path="M 3.88889E-6 4.44444E-6 L -0.04549 0.02986 L -0.11268 0.0118 L -0.16632 -0.05625 " pathEditMode="relative" rAng="0" ptsTypes="AAAA">
                                      <p:cBhvr>
                                        <p:cTn id="86" dur="2000" fill="hold"/>
                                        <p:tgtEl>
                                          <p:spTgt spid="12304"/>
                                        </p:tgtEl>
                                        <p:attrNameLst>
                                          <p:attrName>ppt_x</p:attrName>
                                          <p:attrName>ppt_y</p:attrName>
                                        </p:attrNameLst>
                                      </p:cBhvr>
                                      <p:rCtr x="-8316" y="-1319"/>
                                    </p:animMotion>
                                  </p:childTnLst>
                                </p:cTn>
                              </p:par>
                              <p:par>
                                <p:cTn id="87" presetID="0" presetClass="path" presetSubtype="0" accel="50000" decel="50000" fill="hold" grpId="0" nodeType="withEffect">
                                  <p:stCondLst>
                                    <p:cond delay="0"/>
                                  </p:stCondLst>
                                  <p:childTnLst>
                                    <p:animMotion origin="layout" path="M 1.11022E-16 4.44444E-6 L -0.025 -0.00834 L -0.04948 -0.02848 L -0.06146 -0.04792 " pathEditMode="relative" rAng="0" ptsTypes="AAAA">
                                      <p:cBhvr>
                                        <p:cTn id="88" dur="2000" fill="hold"/>
                                        <p:tgtEl>
                                          <p:spTgt spid="12306"/>
                                        </p:tgtEl>
                                        <p:attrNameLst>
                                          <p:attrName>ppt_x</p:attrName>
                                          <p:attrName>ppt_y</p:attrName>
                                        </p:attrNameLst>
                                      </p:cBhvr>
                                      <p:rCtr x="-3073" y="-2407"/>
                                    </p:animMotion>
                                  </p:childTnLst>
                                </p:cTn>
                              </p:par>
                            </p:childTnLst>
                          </p:cTn>
                        </p:par>
                      </p:childTnLst>
                    </p:cTn>
                  </p:par>
                  <p:par>
                    <p:cTn id="89" fill="hold" nodeType="clickPar">
                      <p:stCondLst>
                        <p:cond delay="indefinite"/>
                      </p:stCondLst>
                      <p:childTnLst>
                        <p:par>
                          <p:cTn id="90" fill="hold" nodeType="withGroup">
                            <p:stCondLst>
                              <p:cond delay="0"/>
                            </p:stCondLst>
                            <p:childTnLst>
                              <p:par>
                                <p:cTn id="91" presetID="0" presetClass="path" presetSubtype="0" accel="50000" decel="50000" fill="hold" grpId="0" nodeType="clickEffect">
                                  <p:stCondLst>
                                    <p:cond delay="0"/>
                                  </p:stCondLst>
                                  <p:childTnLst>
                                    <p:animMotion origin="layout" path="M 0.00035 0.00093 L -0.03455 0.01065 L -0.08298 0.01135 " pathEditMode="relative" ptsTypes="AAA">
                                      <p:cBhvr>
                                        <p:cTn id="92" dur="2000" fill="hold"/>
                                        <p:tgtEl>
                                          <p:spTgt spid="12319"/>
                                        </p:tgtEl>
                                        <p:attrNameLst>
                                          <p:attrName>ppt_x</p:attrName>
                                          <p:attrName>ppt_y</p:attrName>
                                        </p:attrNameLst>
                                      </p:cBhvr>
                                    </p:animMotion>
                                  </p:childTnLst>
                                </p:cTn>
                              </p:par>
                              <p:par>
                                <p:cTn id="93" presetID="0" presetClass="path" presetSubtype="0" accel="50000" decel="50000" fill="hold" grpId="0" nodeType="withEffect">
                                  <p:stCondLst>
                                    <p:cond delay="0"/>
                                  </p:stCondLst>
                                  <p:childTnLst>
                                    <p:animMotion origin="layout" path="M -4.16667E-6 2.22222E-6 L -0.00729 0.04722 L -0.02343 0.11597 " pathEditMode="relative" rAng="0" ptsTypes="AAA">
                                      <p:cBhvr>
                                        <p:cTn id="94" dur="2000" fill="hold"/>
                                        <p:tgtEl>
                                          <p:spTgt spid="12309"/>
                                        </p:tgtEl>
                                        <p:attrNameLst>
                                          <p:attrName>ppt_x</p:attrName>
                                          <p:attrName>ppt_y</p:attrName>
                                        </p:attrNameLst>
                                      </p:cBhvr>
                                      <p:rCtr x="-1181" y="5787"/>
                                    </p:animMotion>
                                  </p:childTnLst>
                                </p:cTn>
                              </p:par>
                              <p:par>
                                <p:cTn id="95" presetID="0" presetClass="path" presetSubtype="0" accel="50000" decel="50000" fill="hold" grpId="0" nodeType="withEffect">
                                  <p:stCondLst>
                                    <p:cond delay="0"/>
                                  </p:stCondLst>
                                  <p:childTnLst>
                                    <p:animMotion origin="layout" path="M -2.5E-6 3.33333E-6 L -0.00885 0.06319 L -0.0276 0.10833 " pathEditMode="relative" rAng="0" ptsTypes="AAA">
                                      <p:cBhvr>
                                        <p:cTn id="96" dur="2000" fill="hold"/>
                                        <p:tgtEl>
                                          <p:spTgt spid="12308"/>
                                        </p:tgtEl>
                                        <p:attrNameLst>
                                          <p:attrName>ppt_x</p:attrName>
                                          <p:attrName>ppt_y</p:attrName>
                                        </p:attrNameLst>
                                      </p:cBhvr>
                                      <p:rCtr x="-1389" y="5417"/>
                                    </p:animMotion>
                                  </p:childTnLst>
                                </p:cTn>
                              </p:par>
                              <p:par>
                                <p:cTn id="97" presetID="0" presetClass="path" presetSubtype="0" accel="50000" decel="50000" fill="hold" grpId="0" nodeType="withEffect">
                                  <p:stCondLst>
                                    <p:cond delay="0"/>
                                  </p:stCondLst>
                                  <p:childTnLst>
                                    <p:animMotion origin="layout" path="M -0.00018 0.00023 L -0.05903 -0.02615 L -0.09237 -0.08379 L -0.17726 -0.10879 L -0.18976 -0.1206 " pathEditMode="relative" ptsTypes="AAAAA">
                                      <p:cBhvr>
                                        <p:cTn id="98" dur="2000" fill="hold"/>
                                        <p:tgtEl>
                                          <p:spTgt spid="12311"/>
                                        </p:tgtEl>
                                        <p:attrNameLst>
                                          <p:attrName>ppt_x</p:attrName>
                                          <p:attrName>ppt_y</p:attrName>
                                        </p:attrNameLst>
                                      </p:cBhvr>
                                    </p:animMotion>
                                  </p:childTnLst>
                                </p:cTn>
                              </p:par>
                            </p:childTnLst>
                          </p:cTn>
                        </p:par>
                        <p:par>
                          <p:cTn id="99" fill="hold" nodeType="afterGroup">
                            <p:stCondLst>
                              <p:cond delay="2000"/>
                            </p:stCondLst>
                            <p:childTnLst>
                              <p:par>
                                <p:cTn id="100" presetID="9" presetClass="exit" presetSubtype="0" fill="hold" grpId="1" nodeType="afterEffect">
                                  <p:stCondLst>
                                    <p:cond delay="0"/>
                                  </p:stCondLst>
                                  <p:childTnLst>
                                    <p:animEffect transition="out" filter="dissolve">
                                      <p:cBhvr>
                                        <p:cTn id="101" dur="500"/>
                                        <p:tgtEl>
                                          <p:spTgt spid="12311"/>
                                        </p:tgtEl>
                                      </p:cBhvr>
                                    </p:animEffect>
                                    <p:set>
                                      <p:cBhvr>
                                        <p:cTn id="102" dur="1" fill="hold">
                                          <p:stCondLst>
                                            <p:cond delay="499"/>
                                          </p:stCondLst>
                                        </p:cTn>
                                        <p:tgtEl>
                                          <p:spTgt spid="12311"/>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500"/>
                                        <p:tgtEl>
                                          <p:spTgt spid="12308"/>
                                        </p:tgtEl>
                                      </p:cBhvr>
                                    </p:animEffect>
                                    <p:set>
                                      <p:cBhvr>
                                        <p:cTn id="105" dur="1" fill="hold">
                                          <p:stCondLst>
                                            <p:cond delay="499"/>
                                          </p:stCondLst>
                                        </p:cTn>
                                        <p:tgtEl>
                                          <p:spTgt spid="12308"/>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500"/>
                                        <p:tgtEl>
                                          <p:spTgt spid="12309"/>
                                        </p:tgtEl>
                                      </p:cBhvr>
                                    </p:animEffect>
                                    <p:set>
                                      <p:cBhvr>
                                        <p:cTn id="108" dur="1" fill="hold">
                                          <p:stCondLst>
                                            <p:cond delay="499"/>
                                          </p:stCondLst>
                                        </p:cTn>
                                        <p:tgtEl>
                                          <p:spTgt spid="12309"/>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2" presetClass="exit" presetSubtype="4" fill="hold" grpId="0" nodeType="clickEffect">
                                  <p:stCondLst>
                                    <p:cond delay="0"/>
                                  </p:stCondLst>
                                  <p:childTnLst>
                                    <p:animEffect transition="out" filter="slide(fromBottom)">
                                      <p:cBhvr>
                                        <p:cTn id="112" dur="500"/>
                                        <p:tgtEl>
                                          <p:spTgt spid="12327"/>
                                        </p:tgtEl>
                                      </p:cBhvr>
                                    </p:animEffect>
                                    <p:set>
                                      <p:cBhvr>
                                        <p:cTn id="113" dur="1" fill="hold">
                                          <p:stCondLst>
                                            <p:cond delay="499"/>
                                          </p:stCondLst>
                                        </p:cTn>
                                        <p:tgtEl>
                                          <p:spTgt spid="12327"/>
                                        </p:tgtEl>
                                        <p:attrNameLst>
                                          <p:attrName>style.visibility</p:attrName>
                                        </p:attrNameLst>
                                      </p:cBhvr>
                                      <p:to>
                                        <p:strVal val="hidden"/>
                                      </p:to>
                                    </p:set>
                                  </p:childTnLst>
                                </p:cTn>
                              </p:par>
                            </p:childTnLst>
                          </p:cTn>
                        </p:par>
                        <p:par>
                          <p:cTn id="114" fill="hold" nodeType="afterGroup">
                            <p:stCondLst>
                              <p:cond delay="500"/>
                            </p:stCondLst>
                            <p:childTnLst>
                              <p:par>
                                <p:cTn id="115" presetID="12" presetClass="entr" presetSubtype="8" fill="hold" grpId="0" nodeType="afterEffect">
                                  <p:stCondLst>
                                    <p:cond delay="0"/>
                                  </p:stCondLst>
                                  <p:childTnLst>
                                    <p:set>
                                      <p:cBhvr>
                                        <p:cTn id="116" dur="1" fill="hold">
                                          <p:stCondLst>
                                            <p:cond delay="0"/>
                                          </p:stCondLst>
                                        </p:cTn>
                                        <p:tgtEl>
                                          <p:spTgt spid="12328"/>
                                        </p:tgtEl>
                                        <p:attrNameLst>
                                          <p:attrName>style.visibility</p:attrName>
                                        </p:attrNameLst>
                                      </p:cBhvr>
                                      <p:to>
                                        <p:strVal val="visible"/>
                                      </p:to>
                                    </p:set>
                                    <p:animEffect transition="in" filter="slide(fromLeft)">
                                      <p:cBhvr>
                                        <p:cTn id="117" dur="500"/>
                                        <p:tgtEl>
                                          <p:spTgt spid="12328"/>
                                        </p:tgtEl>
                                      </p:cBhvr>
                                    </p:animEffect>
                                  </p:childTnLst>
                                </p:cTn>
                              </p:par>
                            </p:childTnLst>
                          </p:cTn>
                        </p:par>
                        <p:par>
                          <p:cTn id="118" fill="hold" nodeType="afterGroup">
                            <p:stCondLst>
                              <p:cond delay="1000"/>
                            </p:stCondLst>
                            <p:childTnLst>
                              <p:par>
                                <p:cTn id="119" presetID="0" presetClass="path" presetSubtype="0" accel="50000" decel="50000" fill="hold" grpId="1" nodeType="afterEffect">
                                  <p:stCondLst>
                                    <p:cond delay="0"/>
                                  </p:stCondLst>
                                  <p:childTnLst>
                                    <p:animMotion origin="layout" path="M -0.08299 0.01134 L -0.03611 0.02384 L 0.01701 0.05162 " pathEditMode="relative" rAng="0" ptsTypes="AAA">
                                      <p:cBhvr>
                                        <p:cTn id="120" dur="3000" fill="hold"/>
                                        <p:tgtEl>
                                          <p:spTgt spid="12319"/>
                                        </p:tgtEl>
                                        <p:attrNameLst>
                                          <p:attrName>ppt_x</p:attrName>
                                          <p:attrName>ppt_y</p:attrName>
                                        </p:attrNameLst>
                                      </p:cBhvr>
                                      <p:rCtr x="5000" y="2014"/>
                                    </p:animMotion>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nodeType="clickEffect">
                                  <p:stCondLst>
                                    <p:cond delay="0"/>
                                  </p:stCondLst>
                                  <p:childTnLst>
                                    <p:set>
                                      <p:cBhvr>
                                        <p:cTn id="124" dur="1" fill="hold">
                                          <p:stCondLst>
                                            <p:cond delay="0"/>
                                          </p:stCondLst>
                                        </p:cTn>
                                        <p:tgtEl>
                                          <p:spTgt spid="12298"/>
                                        </p:tgtEl>
                                        <p:attrNameLst>
                                          <p:attrName>style.visibility</p:attrName>
                                        </p:attrNameLst>
                                      </p:cBhvr>
                                      <p:to>
                                        <p:strVal val="visible"/>
                                      </p:to>
                                    </p:set>
                                    <p:animEffect transition="in" filter="dissolve">
                                      <p:cBhvr>
                                        <p:cTn id="125" dur="500"/>
                                        <p:tgtEl>
                                          <p:spTgt spid="12298"/>
                                        </p:tgtEl>
                                      </p:cBhvr>
                                    </p:animEffect>
                                  </p:childTnLst>
                                </p:cTn>
                              </p:par>
                            </p:childTnLst>
                          </p:cTn>
                        </p:par>
                        <p:par>
                          <p:cTn id="126" fill="hold" nodeType="afterGroup">
                            <p:stCondLst>
                              <p:cond delay="500"/>
                            </p:stCondLst>
                            <p:childTnLst>
                              <p:par>
                                <p:cTn id="127" presetID="0" presetClass="path" presetSubtype="0" accel="50000" decel="50000" fill="hold" grpId="3" nodeType="afterEffect">
                                  <p:stCondLst>
                                    <p:cond delay="0"/>
                                  </p:stCondLst>
                                  <p:childTnLst>
                                    <p:animMotion origin="layout" path="M -0.33351 0.02362 L -0.29288 0.0875 L -0.26216 0.11713 " pathEditMode="relative" rAng="0" ptsTypes="AAA">
                                      <p:cBhvr>
                                        <p:cTn id="128" dur="3000" fill="hold"/>
                                        <p:tgtEl>
                                          <p:spTgt spid="12296"/>
                                        </p:tgtEl>
                                        <p:attrNameLst>
                                          <p:attrName>ppt_x</p:attrName>
                                          <p:attrName>ppt_y</p:attrName>
                                        </p:attrNameLst>
                                      </p:cBhvr>
                                      <p:rCtr x="3559" y="4676"/>
                                    </p:animMotion>
                                  </p:childTnLst>
                                </p:cTn>
                              </p:par>
                              <p:par>
                                <p:cTn id="129" presetID="0" presetClass="path" presetSubtype="0" accel="50000" decel="50000" fill="hold" grpId="3" nodeType="withEffect">
                                  <p:stCondLst>
                                    <p:cond delay="0"/>
                                  </p:stCondLst>
                                  <p:childTnLst>
                                    <p:animMotion origin="layout" path="M -0.51788 0.12639 L -0.49288 0.16666 L -0.46059 0.22639 L -0.43559 0.25972 L -0.41996 0.27777 L -0.36163 0.26527 L -0.33455 0.26527 " pathEditMode="relative" rAng="0" ptsTypes="AAAAAAA">
                                      <p:cBhvr>
                                        <p:cTn id="130" dur="3000" fill="hold"/>
                                        <p:tgtEl>
                                          <p:spTgt spid="12303"/>
                                        </p:tgtEl>
                                        <p:attrNameLst>
                                          <p:attrName>ppt_x</p:attrName>
                                          <p:attrName>ppt_y</p:attrName>
                                        </p:attrNameLst>
                                      </p:cBhvr>
                                      <p:rCtr x="9167" y="7569"/>
                                    </p:animMotion>
                                  </p:childTnLst>
                                </p:cTn>
                              </p:par>
                              <p:par>
                                <p:cTn id="131" presetID="0" presetClass="path" presetSubtype="0" accel="50000" decel="50000" fill="hold" grpId="3" nodeType="withEffect">
                                  <p:stCondLst>
                                    <p:cond delay="0"/>
                                  </p:stCondLst>
                                  <p:childTnLst>
                                    <p:animMotion origin="layout" path="M -0.54809 0.02777 L -0.48038 0.13472 L -0.43142 0.2125 L -0.36788 0.19861 " pathEditMode="relative" rAng="0" ptsTypes="AAAA">
                                      <p:cBhvr>
                                        <p:cTn id="132" dur="3000" fill="hold"/>
                                        <p:tgtEl>
                                          <p:spTgt spid="12297"/>
                                        </p:tgtEl>
                                        <p:attrNameLst>
                                          <p:attrName>ppt_x</p:attrName>
                                          <p:attrName>ppt_y</p:attrName>
                                        </p:attrNameLst>
                                      </p:cBhvr>
                                      <p:rCtr x="9010" y="9236"/>
                                    </p:animMotion>
                                  </p:childTnLst>
                                </p:cTn>
                              </p:par>
                              <p:par>
                                <p:cTn id="133" presetID="0" presetClass="path" presetSubtype="0" accel="50000" decel="50000" fill="hold" nodeType="withEffect">
                                  <p:stCondLst>
                                    <p:cond delay="0"/>
                                  </p:stCondLst>
                                  <p:childTnLst>
                                    <p:animMotion origin="layout" path="M 5E-6 -1.11111E-6 L 0.04688 0.09445 L 0.09584 0.18472 L 0.14358 0.24583 L 0.19688 0.27153 L 0.23316 0.31736 L 0.23021 0.40486 L 0.23855 0.41042 " pathEditMode="relative" rAng="0" ptsTypes="AAAAAAAA">
                                      <p:cBhvr>
                                        <p:cTn id="134" dur="3000" fill="hold"/>
                                        <p:tgtEl>
                                          <p:spTgt spid="12298"/>
                                        </p:tgtEl>
                                        <p:attrNameLst>
                                          <p:attrName>ppt_x</p:attrName>
                                          <p:attrName>ppt_y</p:attrName>
                                        </p:attrNameLst>
                                      </p:cBhvr>
                                      <p:rCtr x="11927" y="20509"/>
                                    </p:animMotion>
                                  </p:childTnLst>
                                </p:cTn>
                              </p:par>
                            </p:childTnLst>
                          </p:cTn>
                        </p:par>
                      </p:childTnLst>
                    </p:cTn>
                  </p:par>
                  <p:par>
                    <p:cTn id="135" fill="hold" nodeType="clickPar">
                      <p:stCondLst>
                        <p:cond delay="indefinite"/>
                      </p:stCondLst>
                      <p:childTnLst>
                        <p:par>
                          <p:cTn id="136" fill="hold" nodeType="withGroup">
                            <p:stCondLst>
                              <p:cond delay="0"/>
                            </p:stCondLst>
                            <p:childTnLst>
                              <p:par>
                                <p:cTn id="137" presetID="0" presetClass="path" presetSubtype="0" accel="50000" decel="50000" fill="hold" grpId="2" nodeType="clickEffect">
                                  <p:stCondLst>
                                    <p:cond delay="0"/>
                                  </p:stCondLst>
                                  <p:childTnLst>
                                    <p:animMotion origin="layout" path="M -0.1599 -0.04352 L -0.21528 -0.02639 L -0.24132 0.02361 L -0.23924 0.04305 " pathEditMode="relative" rAng="0" ptsTypes="AAAA">
                                      <p:cBhvr>
                                        <p:cTn id="138" dur="3000" fill="hold"/>
                                        <p:tgtEl>
                                          <p:spTgt spid="12301"/>
                                        </p:tgtEl>
                                        <p:attrNameLst>
                                          <p:attrName>ppt_x</p:attrName>
                                          <p:attrName>ppt_y</p:attrName>
                                        </p:attrNameLst>
                                      </p:cBhvr>
                                      <p:rCtr x="-4080" y="4329"/>
                                    </p:animMotion>
                                  </p:childTnLst>
                                </p:cTn>
                              </p:par>
                              <p:par>
                                <p:cTn id="139" presetID="0" presetClass="path" presetSubtype="0" accel="50000" decel="50000" fill="hold" grpId="1" nodeType="withEffect">
                                  <p:stCondLst>
                                    <p:cond delay="0"/>
                                  </p:stCondLst>
                                  <p:childTnLst>
                                    <p:animMotion origin="layout" path="M 0.08334 0.08889 L 0.03334 0.06944 L -0.03021 0.05833 L -0.0625 0.05833 L -0.07916 0.07916 L -0.09896 0.06666 L -0.11562 0.04583 " pathEditMode="relative" rAng="0" ptsTypes="AAAAAAA">
                                      <p:cBhvr>
                                        <p:cTn id="140" dur="3000" fill="hold"/>
                                        <p:tgtEl>
                                          <p:spTgt spid="12295"/>
                                        </p:tgtEl>
                                        <p:attrNameLst>
                                          <p:attrName>ppt_x</p:attrName>
                                          <p:attrName>ppt_y</p:attrName>
                                        </p:attrNameLst>
                                      </p:cBhvr>
                                      <p:rCtr x="-9948" y="-2153"/>
                                    </p:animMotion>
                                  </p:childTnLst>
                                </p:cTn>
                              </p:par>
                            </p:childTnLst>
                          </p:cTn>
                        </p:par>
                      </p:childTnLst>
                    </p:cTn>
                  </p:par>
                  <p:par>
                    <p:cTn id="141" fill="hold" nodeType="clickPar">
                      <p:stCondLst>
                        <p:cond delay="indefinite"/>
                      </p:stCondLst>
                      <p:childTnLst>
                        <p:par>
                          <p:cTn id="142" fill="hold" nodeType="withGroup">
                            <p:stCondLst>
                              <p:cond delay="0"/>
                            </p:stCondLst>
                            <p:childTnLst>
                              <p:par>
                                <p:cTn id="143" presetID="0" presetClass="path" presetSubtype="0" accel="50000" decel="50000" fill="hold" grpId="0" nodeType="clickEffect">
                                  <p:stCondLst>
                                    <p:cond delay="0"/>
                                  </p:stCondLst>
                                  <p:childTnLst>
                                    <p:animMotion origin="layout" path="M 3.33333E-6 3.33333E-6 L -0.03646 0.00833 L -0.08021 0.01805 L -0.11459 -0.00139 " pathEditMode="relative" rAng="0" ptsTypes="AAAA">
                                      <p:cBhvr>
                                        <p:cTn id="144" dur="2000" fill="hold"/>
                                        <p:tgtEl>
                                          <p:spTgt spid="12294"/>
                                        </p:tgtEl>
                                        <p:attrNameLst>
                                          <p:attrName>ppt_x</p:attrName>
                                          <p:attrName>ppt_y</p:attrName>
                                        </p:attrNameLst>
                                      </p:cBhvr>
                                      <p:rCtr x="-5729" y="833"/>
                                    </p:animMotion>
                                  </p:childTnLst>
                                </p:cTn>
                              </p:par>
                              <p:par>
                                <p:cTn id="145" presetID="0" presetClass="path" presetSubtype="0" accel="50000" decel="50000" fill="hold" grpId="0" nodeType="withEffect">
                                  <p:stCondLst>
                                    <p:cond delay="0"/>
                                  </p:stCondLst>
                                  <p:childTnLst>
                                    <p:animMotion origin="layout" path="M 2.5E-6 -1.11111E-6 L -0.01563 0.01528 L -0.04618 0.0338 " pathEditMode="relative" rAng="0" ptsTypes="AAA">
                                      <p:cBhvr>
                                        <p:cTn id="146" dur="2000" fill="hold"/>
                                        <p:tgtEl>
                                          <p:spTgt spid="12307"/>
                                        </p:tgtEl>
                                        <p:attrNameLst>
                                          <p:attrName>ppt_x</p:attrName>
                                          <p:attrName>ppt_y</p:attrName>
                                        </p:attrNameLst>
                                      </p:cBhvr>
                                      <p:rCtr x="-2309" y="1690"/>
                                    </p:animMotion>
                                  </p:childTnLst>
                                </p:cTn>
                              </p:par>
                              <p:par>
                                <p:cTn id="147" presetID="0" presetClass="path" presetSubtype="0" accel="50000" decel="50000" fill="hold" grpId="0" nodeType="withEffect">
                                  <p:stCondLst>
                                    <p:cond delay="0"/>
                                  </p:stCondLst>
                                  <p:childTnLst>
                                    <p:animMotion origin="layout" path="M 0.00018 0.0007 L -0.01857 0.00348 L -0.0717 0.00255 " pathEditMode="relative" ptsTypes="AAA">
                                      <p:cBhvr>
                                        <p:cTn id="148" dur="2000" fill="hold"/>
                                        <p:tgtEl>
                                          <p:spTgt spid="12310"/>
                                        </p:tgtEl>
                                        <p:attrNameLst>
                                          <p:attrName>ppt_x</p:attrName>
                                          <p:attrName>ppt_y</p:attrName>
                                        </p:attrNameLst>
                                      </p:cBhvr>
                                    </p:animMotion>
                                  </p:childTnLst>
                                </p:cTn>
                              </p:par>
                              <p:par>
                                <p:cTn id="149" presetID="9" presetClass="entr" presetSubtype="0" fill="hold" grpId="0" nodeType="withEffect">
                                  <p:stCondLst>
                                    <p:cond delay="0"/>
                                  </p:stCondLst>
                                  <p:childTnLst>
                                    <p:set>
                                      <p:cBhvr>
                                        <p:cTn id="150" dur="1" fill="hold">
                                          <p:stCondLst>
                                            <p:cond delay="0"/>
                                          </p:stCondLst>
                                        </p:cTn>
                                        <p:tgtEl>
                                          <p:spTgt spid="12329"/>
                                        </p:tgtEl>
                                        <p:attrNameLst>
                                          <p:attrName>style.visibility</p:attrName>
                                        </p:attrNameLst>
                                      </p:cBhvr>
                                      <p:to>
                                        <p:strVal val="visible"/>
                                      </p:to>
                                    </p:set>
                                    <p:animEffect transition="in" filter="dissolve">
                                      <p:cBhvr>
                                        <p:cTn id="151" dur="1000"/>
                                        <p:tgtEl>
                                          <p:spTgt spid="12329"/>
                                        </p:tgtEl>
                                      </p:cBhvr>
                                    </p:animEffect>
                                  </p:childTnLst>
                                </p:cTn>
                              </p:par>
                            </p:childTnLst>
                          </p:cTn>
                        </p:par>
                        <p:par>
                          <p:cTn id="152" fill="hold" nodeType="afterGroup">
                            <p:stCondLst>
                              <p:cond delay="2000"/>
                            </p:stCondLst>
                            <p:childTnLst>
                              <p:par>
                                <p:cTn id="153" presetID="9" presetClass="exit" presetSubtype="0" fill="hold" grpId="1" nodeType="afterEffect">
                                  <p:stCondLst>
                                    <p:cond delay="0"/>
                                  </p:stCondLst>
                                  <p:childTnLst>
                                    <p:animEffect transition="out" filter="dissolve">
                                      <p:cBhvr>
                                        <p:cTn id="154" dur="500"/>
                                        <p:tgtEl>
                                          <p:spTgt spid="12310"/>
                                        </p:tgtEl>
                                      </p:cBhvr>
                                    </p:animEffect>
                                    <p:set>
                                      <p:cBhvr>
                                        <p:cTn id="155" dur="1" fill="hold">
                                          <p:stCondLst>
                                            <p:cond delay="499"/>
                                          </p:stCondLst>
                                        </p:cTn>
                                        <p:tgtEl>
                                          <p:spTgt spid="12310"/>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12307"/>
                                        </p:tgtEl>
                                      </p:cBhvr>
                                    </p:animEffect>
                                    <p:set>
                                      <p:cBhvr>
                                        <p:cTn id="158" dur="1" fill="hold">
                                          <p:stCondLst>
                                            <p:cond delay="499"/>
                                          </p:stCondLst>
                                        </p:cTn>
                                        <p:tgtEl>
                                          <p:spTgt spid="12307"/>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0" presetClass="path" presetSubtype="0" accel="50000" decel="50000" fill="hold" grpId="1" nodeType="clickEffect">
                                  <p:stCondLst>
                                    <p:cond delay="0"/>
                                  </p:stCondLst>
                                  <p:childTnLst>
                                    <p:animMotion origin="layout" path="M -0.06076 -0.04653 L -0.08923 -0.05394 L -0.13402 -0.08542 L -0.14896 -0.10857 L -0.18507 -0.11412 L -0.22048 -0.11505 L -0.24132 -0.14746 " pathEditMode="relative" rAng="0" ptsTypes="AAAAAAA">
                                      <p:cBhvr>
                                        <p:cTn id="162" dur="3000" fill="hold"/>
                                        <p:tgtEl>
                                          <p:spTgt spid="12306"/>
                                        </p:tgtEl>
                                        <p:attrNameLst>
                                          <p:attrName>ppt_x</p:attrName>
                                          <p:attrName>ppt_y</p:attrName>
                                        </p:attrNameLst>
                                      </p:cBhvr>
                                      <p:rCtr x="-9028" y="-5046"/>
                                    </p:animMotion>
                                  </p:childTnLst>
                                </p:cTn>
                              </p:par>
                              <p:par>
                                <p:cTn id="163" presetID="0" presetClass="path" presetSubtype="0" accel="50000" decel="50000" fill="hold" grpId="1" nodeType="withEffect">
                                  <p:stCondLst>
                                    <p:cond delay="0"/>
                                  </p:stCondLst>
                                  <p:childTnLst>
                                    <p:animMotion origin="layout" path="M -0.16632 -0.05625 L -0.19236 -0.08681 L -0.20746 -0.10972 L -0.24653 -0.11528 L -0.28038 -0.11528 " pathEditMode="relative" rAng="0" ptsTypes="AAAAA">
                                      <p:cBhvr>
                                        <p:cTn id="164" dur="3000" fill="hold"/>
                                        <p:tgtEl>
                                          <p:spTgt spid="12304"/>
                                        </p:tgtEl>
                                        <p:attrNameLst>
                                          <p:attrName>ppt_x</p:attrName>
                                          <p:attrName>ppt_y</p:attrName>
                                        </p:attrNameLst>
                                      </p:cBhvr>
                                      <p:rCtr x="-5712" y="-2963"/>
                                    </p:animMotion>
                                  </p:childTnLst>
                                </p:cTn>
                              </p:par>
                              <p:par>
                                <p:cTn id="165" presetID="0" presetClass="path" presetSubtype="0" accel="50000" decel="50000" fill="hold" grpId="1" nodeType="withEffect">
                                  <p:stCondLst>
                                    <p:cond delay="0"/>
                                  </p:stCondLst>
                                  <p:childTnLst>
                                    <p:animMotion origin="layout" path="M -0.14132 -0.05347 L -0.19028 -0.0625 L -0.21736 -0.06736 L -0.24549 -0.1 L -0.25799 -0.12222 L -0.30486 -0.12569 " pathEditMode="relative" rAng="0" ptsTypes="AAAAAA">
                                      <p:cBhvr>
                                        <p:cTn id="166" dur="3000" fill="hold"/>
                                        <p:tgtEl>
                                          <p:spTgt spid="12290"/>
                                        </p:tgtEl>
                                        <p:attrNameLst>
                                          <p:attrName>ppt_x</p:attrName>
                                          <p:attrName>ppt_y</p:attrName>
                                        </p:attrNameLst>
                                      </p:cBhvr>
                                      <p:rCtr x="-8177" y="-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0" grpId="1" animBg="1"/>
      <p:bldP spid="12293" grpId="0" animBg="1"/>
      <p:bldP spid="12294" grpId="0" animBg="1"/>
      <p:bldP spid="12295" grpId="0" animBg="1"/>
      <p:bldP spid="12295" grpId="1" animBg="1"/>
      <p:bldP spid="12296" grpId="0" animBg="1"/>
      <p:bldP spid="12296" grpId="1" animBg="1"/>
      <p:bldP spid="12296" grpId="2" animBg="1"/>
      <p:bldP spid="12296" grpId="3" animBg="1"/>
      <p:bldP spid="12297" grpId="0" animBg="1"/>
      <p:bldP spid="12297" grpId="1" animBg="1"/>
      <p:bldP spid="12297" grpId="2" animBg="1"/>
      <p:bldP spid="12297" grpId="3" animBg="1"/>
      <p:bldP spid="12301" grpId="0" animBg="1"/>
      <p:bldP spid="12301" grpId="1" animBg="1"/>
      <p:bldP spid="12301" grpId="2" animBg="1"/>
      <p:bldP spid="12302" grpId="0" animBg="1"/>
      <p:bldP spid="12303" grpId="0" animBg="1"/>
      <p:bldP spid="12303" grpId="1" animBg="1"/>
      <p:bldP spid="12303" grpId="2" animBg="1"/>
      <p:bldP spid="12303" grpId="3" animBg="1"/>
      <p:bldP spid="12304" grpId="0" animBg="1"/>
      <p:bldP spid="12304" grpId="1" animBg="1"/>
      <p:bldP spid="12306" grpId="0" animBg="1"/>
      <p:bldP spid="12306" grpId="1" animBg="1"/>
      <p:bldP spid="12307" grpId="0" animBg="1"/>
      <p:bldP spid="12307" grpId="1" animBg="1"/>
      <p:bldP spid="12308" grpId="0" animBg="1"/>
      <p:bldP spid="12308" grpId="1" animBg="1"/>
      <p:bldP spid="12309" grpId="0" animBg="1"/>
      <p:bldP spid="12309" grpId="1" animBg="1"/>
      <p:bldP spid="12310" grpId="0" animBg="1"/>
      <p:bldP spid="12310" grpId="1" animBg="1"/>
      <p:bldP spid="12311" grpId="0" animBg="1"/>
      <p:bldP spid="12311" grpId="1" animBg="1"/>
      <p:bldP spid="12312" grpId="0" animBg="1"/>
      <p:bldP spid="12313" grpId="0" animBg="1"/>
      <p:bldP spid="12314" grpId="0" animBg="1"/>
      <p:bldP spid="12315" grpId="0" animBg="1"/>
      <p:bldP spid="12316" grpId="0" animBg="1"/>
      <p:bldP spid="12317" grpId="0" animBg="1"/>
      <p:bldP spid="12318" grpId="0" animBg="1"/>
      <p:bldP spid="12319" grpId="0" animBg="1"/>
      <p:bldP spid="12319" grpId="1" animBg="1"/>
      <p:bldP spid="12325" grpId="0" animBg="1"/>
      <p:bldP spid="12326" grpId="0" animBg="1"/>
      <p:bldP spid="12326" grpId="1" animBg="1"/>
      <p:bldP spid="12327" grpId="0" animBg="1"/>
      <p:bldP spid="12327" grpId="1" animBg="1"/>
      <p:bldP spid="12328" grpId="0" animBg="1"/>
      <p:bldP spid="123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4"/>
          <p:cNvSpPr>
            <a:spLocks noChangeArrowheads="1"/>
          </p:cNvSpPr>
          <p:nvPr/>
        </p:nvSpPr>
        <p:spPr bwMode="auto">
          <a:xfrm>
            <a:off x="5491163" y="491331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2053" name="AutoShape 5"/>
          <p:cNvSpPr>
            <a:spLocks noChangeArrowheads="1"/>
          </p:cNvSpPr>
          <p:nvPr/>
        </p:nvSpPr>
        <p:spPr bwMode="auto">
          <a:xfrm>
            <a:off x="4583113" y="5191125"/>
            <a:ext cx="1022350" cy="14144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b="1" u="sng">
                <a:latin typeface="Times New Roman" panose="02020603050405020304" pitchFamily="18" charset="0"/>
              </a:rPr>
              <a:t>Army of Northern VA</a:t>
            </a:r>
          </a:p>
          <a:p>
            <a:pPr algn="ctr"/>
            <a:r>
              <a:rPr lang="en-US" altLang="en-US" sz="800">
                <a:latin typeface="Times New Roman" panose="02020603050405020304" pitchFamily="18" charset="0"/>
              </a:rPr>
              <a:t>Anderson (I)</a:t>
            </a:r>
          </a:p>
          <a:p>
            <a:pPr algn="ctr"/>
            <a:r>
              <a:rPr lang="en-US" altLang="en-US" sz="800">
                <a:latin typeface="Times New Roman" panose="02020603050405020304" pitchFamily="18" charset="0"/>
              </a:rPr>
              <a:t>McLaws(I)</a:t>
            </a:r>
          </a:p>
          <a:p>
            <a:pPr algn="ctr"/>
            <a:r>
              <a:rPr lang="en-US" altLang="en-US" sz="800" u="sng">
                <a:latin typeface="Times New Roman" panose="02020603050405020304" pitchFamily="18" charset="0"/>
              </a:rPr>
              <a:t>Jackson – II Corp</a:t>
            </a:r>
          </a:p>
          <a:p>
            <a:pPr algn="ctr"/>
            <a:r>
              <a:rPr lang="en-US" altLang="en-US" sz="800">
                <a:latin typeface="Times New Roman" panose="02020603050405020304" pitchFamily="18" charset="0"/>
              </a:rPr>
              <a:t>A.P. Hill</a:t>
            </a:r>
          </a:p>
          <a:p>
            <a:pPr algn="ctr"/>
            <a:r>
              <a:rPr lang="en-US" altLang="en-US" sz="800">
                <a:latin typeface="Times New Roman" panose="02020603050405020304" pitchFamily="18" charset="0"/>
              </a:rPr>
              <a:t>Rodes</a:t>
            </a:r>
          </a:p>
          <a:p>
            <a:pPr algn="ctr"/>
            <a:r>
              <a:rPr lang="en-US" altLang="en-US" sz="800">
                <a:latin typeface="Times New Roman" panose="02020603050405020304" pitchFamily="18" charset="0"/>
              </a:rPr>
              <a:t>Colston</a:t>
            </a:r>
          </a:p>
          <a:p>
            <a:pPr algn="ctr"/>
            <a:r>
              <a:rPr lang="en-US" altLang="en-US" sz="800">
                <a:latin typeface="Times New Roman" panose="02020603050405020304" pitchFamily="18" charset="0"/>
              </a:rPr>
              <a:t>Early</a:t>
            </a:r>
          </a:p>
          <a:p>
            <a:pPr algn="ctr"/>
            <a:r>
              <a:rPr lang="en-US" altLang="en-US" sz="800" u="sng">
                <a:latin typeface="Times New Roman" panose="02020603050405020304" pitchFamily="18" charset="0"/>
              </a:rPr>
              <a:t>Stuart-Cavalry</a:t>
            </a:r>
          </a:p>
        </p:txBody>
      </p:sp>
      <p:sp>
        <p:nvSpPr>
          <p:cNvPr id="2054" name="AutoShape 6"/>
          <p:cNvSpPr>
            <a:spLocks noChangeArrowheads="1"/>
          </p:cNvSpPr>
          <p:nvPr/>
        </p:nvSpPr>
        <p:spPr bwMode="auto">
          <a:xfrm>
            <a:off x="1009650" y="1817688"/>
            <a:ext cx="1065213" cy="13541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Hooker</a:t>
            </a:r>
          </a:p>
          <a:p>
            <a:pPr algn="ctr"/>
            <a:r>
              <a:rPr lang="en-US" altLang="en-US" sz="800" b="1" u="sng">
                <a:solidFill>
                  <a:schemeClr val="accent2"/>
                </a:solidFill>
                <a:latin typeface="Times New Roman" panose="02020603050405020304" pitchFamily="18" charset="0"/>
              </a:rPr>
              <a:t>Army of the Potomac</a:t>
            </a:r>
          </a:p>
          <a:p>
            <a:pPr algn="ctr"/>
            <a:r>
              <a:rPr lang="en-US" altLang="en-US" sz="800">
                <a:solidFill>
                  <a:schemeClr val="accent2"/>
                </a:solidFill>
                <a:latin typeface="Times New Roman" panose="02020603050405020304" pitchFamily="18" charset="0"/>
              </a:rPr>
              <a:t>Reynolds I</a:t>
            </a:r>
          </a:p>
          <a:p>
            <a:pPr algn="ctr"/>
            <a:r>
              <a:rPr lang="en-US" altLang="en-US" sz="800">
                <a:solidFill>
                  <a:schemeClr val="accent2"/>
                </a:solidFill>
                <a:latin typeface="Times New Roman" panose="02020603050405020304" pitchFamily="18" charset="0"/>
              </a:rPr>
              <a:t>Couch II</a:t>
            </a:r>
          </a:p>
          <a:p>
            <a:pPr algn="ctr"/>
            <a:r>
              <a:rPr lang="en-US" altLang="en-US" sz="800">
                <a:solidFill>
                  <a:schemeClr val="accent2"/>
                </a:solidFill>
                <a:latin typeface="Times New Roman" panose="02020603050405020304" pitchFamily="18" charset="0"/>
              </a:rPr>
              <a:t>Sickles III</a:t>
            </a:r>
          </a:p>
          <a:p>
            <a:pPr algn="ctr"/>
            <a:r>
              <a:rPr lang="en-US" altLang="en-US" sz="800">
                <a:solidFill>
                  <a:schemeClr val="accent2"/>
                </a:solidFill>
                <a:latin typeface="Times New Roman" panose="02020603050405020304" pitchFamily="18" charset="0"/>
              </a:rPr>
              <a:t>Meade V</a:t>
            </a:r>
          </a:p>
          <a:p>
            <a:pPr algn="ctr"/>
            <a:r>
              <a:rPr lang="en-US" altLang="en-US" sz="800">
                <a:solidFill>
                  <a:schemeClr val="accent2"/>
                </a:solidFill>
                <a:latin typeface="Times New Roman" panose="02020603050405020304" pitchFamily="18" charset="0"/>
              </a:rPr>
              <a:t>Sedgwick VI </a:t>
            </a:r>
          </a:p>
          <a:p>
            <a:pPr algn="ctr"/>
            <a:r>
              <a:rPr lang="en-US" altLang="en-US" sz="800">
                <a:solidFill>
                  <a:schemeClr val="accent2"/>
                </a:solidFill>
                <a:latin typeface="Times New Roman" panose="02020603050405020304" pitchFamily="18" charset="0"/>
              </a:rPr>
              <a:t>Howard XI</a:t>
            </a:r>
          </a:p>
          <a:p>
            <a:pPr algn="ctr"/>
            <a:r>
              <a:rPr lang="en-US" altLang="en-US" sz="800">
                <a:solidFill>
                  <a:schemeClr val="accent2"/>
                </a:solidFill>
                <a:latin typeface="Times New Roman" panose="02020603050405020304" pitchFamily="18" charset="0"/>
              </a:rPr>
              <a:t>Slocum XII</a:t>
            </a:r>
          </a:p>
        </p:txBody>
      </p:sp>
      <p:sp>
        <p:nvSpPr>
          <p:cNvPr id="2056" name="Rectangle 8"/>
          <p:cNvSpPr>
            <a:spLocks noChangeArrowheads="1"/>
          </p:cNvSpPr>
          <p:nvPr/>
        </p:nvSpPr>
        <p:spPr bwMode="auto">
          <a:xfrm>
            <a:off x="5083175" y="4194175"/>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2069" name="Rectangle 21"/>
          <p:cNvSpPr>
            <a:spLocks noChangeArrowheads="1"/>
          </p:cNvSpPr>
          <p:nvPr/>
        </p:nvSpPr>
        <p:spPr bwMode="auto">
          <a:xfrm>
            <a:off x="5170488" y="475138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2070" name="Rectangle 22"/>
          <p:cNvSpPr>
            <a:spLocks noChangeArrowheads="1"/>
          </p:cNvSpPr>
          <p:nvPr/>
        </p:nvSpPr>
        <p:spPr bwMode="auto">
          <a:xfrm>
            <a:off x="7404100" y="458311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2071" name="Rectangle 23"/>
          <p:cNvSpPr>
            <a:spLocks noChangeArrowheads="1"/>
          </p:cNvSpPr>
          <p:nvPr/>
        </p:nvSpPr>
        <p:spPr bwMode="auto">
          <a:xfrm>
            <a:off x="5027613" y="449738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2074" name="AutoShape 26"/>
          <p:cNvSpPr>
            <a:spLocks noChangeArrowheads="1"/>
          </p:cNvSpPr>
          <p:nvPr/>
        </p:nvSpPr>
        <p:spPr bwMode="auto">
          <a:xfrm>
            <a:off x="8301038" y="4079875"/>
            <a:ext cx="255587" cy="1920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VI</a:t>
            </a:r>
          </a:p>
        </p:txBody>
      </p:sp>
      <p:sp>
        <p:nvSpPr>
          <p:cNvPr id="2079" name="Freeform 31"/>
          <p:cNvSpPr>
            <a:spLocks/>
          </p:cNvSpPr>
          <p:nvPr/>
        </p:nvSpPr>
        <p:spPr bwMode="auto">
          <a:xfrm>
            <a:off x="3076575" y="3435350"/>
            <a:ext cx="127000" cy="246063"/>
          </a:xfrm>
          <a:custGeom>
            <a:avLst/>
            <a:gdLst>
              <a:gd name="T0" fmla="*/ 0 w 164"/>
              <a:gd name="T1" fmla="*/ 101 h 101"/>
              <a:gd name="T2" fmla="*/ 164 w 164"/>
              <a:gd name="T3" fmla="*/ 0 h 101"/>
            </a:gdLst>
            <a:ahLst/>
            <a:cxnLst>
              <a:cxn ang="0">
                <a:pos x="T0" y="T1"/>
              </a:cxn>
              <a:cxn ang="0">
                <a:pos x="T2" y="T3"/>
              </a:cxn>
            </a:cxnLst>
            <a:rect l="0" t="0" r="r" b="b"/>
            <a:pathLst>
              <a:path w="164" h="101">
                <a:moveTo>
                  <a:pt x="0" y="101"/>
                </a:moveTo>
                <a:cubicBezTo>
                  <a:pt x="27" y="84"/>
                  <a:pt x="130" y="21"/>
                  <a:pt x="164"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Freeform 32"/>
          <p:cNvSpPr>
            <a:spLocks/>
          </p:cNvSpPr>
          <p:nvPr/>
        </p:nvSpPr>
        <p:spPr bwMode="auto">
          <a:xfrm>
            <a:off x="2628900" y="3778250"/>
            <a:ext cx="422275" cy="147638"/>
          </a:xfrm>
          <a:custGeom>
            <a:avLst/>
            <a:gdLst>
              <a:gd name="T0" fmla="*/ 0 w 266"/>
              <a:gd name="T1" fmla="*/ 8 h 93"/>
              <a:gd name="T2" fmla="*/ 138 w 266"/>
              <a:gd name="T3" fmla="*/ 92 h 93"/>
              <a:gd name="T4" fmla="*/ 266 w 266"/>
              <a:gd name="T5" fmla="*/ 0 h 93"/>
            </a:gdLst>
            <a:ahLst/>
            <a:cxnLst>
              <a:cxn ang="0">
                <a:pos x="T0" y="T1"/>
              </a:cxn>
              <a:cxn ang="0">
                <a:pos x="T2" y="T3"/>
              </a:cxn>
              <a:cxn ang="0">
                <a:pos x="T4" y="T5"/>
              </a:cxn>
            </a:cxnLst>
            <a:rect l="0" t="0" r="r" b="b"/>
            <a:pathLst>
              <a:path w="266" h="93">
                <a:moveTo>
                  <a:pt x="0" y="8"/>
                </a:moveTo>
                <a:cubicBezTo>
                  <a:pt x="23" y="22"/>
                  <a:pt x="94" y="93"/>
                  <a:pt x="138" y="92"/>
                </a:cubicBezTo>
                <a:cubicBezTo>
                  <a:pt x="182" y="91"/>
                  <a:pt x="239" y="19"/>
                  <a:pt x="266"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AutoShape 27"/>
          <p:cNvSpPr>
            <a:spLocks noChangeArrowheads="1"/>
          </p:cNvSpPr>
          <p:nvPr/>
        </p:nvSpPr>
        <p:spPr bwMode="auto">
          <a:xfrm>
            <a:off x="3162300" y="3370263"/>
            <a:ext cx="227013"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2077" name="AutoShape 29"/>
          <p:cNvSpPr>
            <a:spLocks noChangeArrowheads="1"/>
          </p:cNvSpPr>
          <p:nvPr/>
        </p:nvSpPr>
        <p:spPr bwMode="auto">
          <a:xfrm>
            <a:off x="2771775" y="3913188"/>
            <a:ext cx="2555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XII</a:t>
            </a:r>
          </a:p>
        </p:txBody>
      </p:sp>
      <p:sp>
        <p:nvSpPr>
          <p:cNvPr id="2082" name="Freeform 34"/>
          <p:cNvSpPr>
            <a:spLocks/>
          </p:cNvSpPr>
          <p:nvPr/>
        </p:nvSpPr>
        <p:spPr bwMode="auto">
          <a:xfrm rot="-1539911">
            <a:off x="2559050" y="3330575"/>
            <a:ext cx="379413" cy="26988"/>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AutoShape 35"/>
          <p:cNvSpPr>
            <a:spLocks noChangeArrowheads="1"/>
          </p:cNvSpPr>
          <p:nvPr/>
        </p:nvSpPr>
        <p:spPr bwMode="auto">
          <a:xfrm>
            <a:off x="5191125" y="2579688"/>
            <a:ext cx="284163"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III</a:t>
            </a:r>
          </a:p>
        </p:txBody>
      </p:sp>
      <p:sp>
        <p:nvSpPr>
          <p:cNvPr id="2087" name="AutoShape 39"/>
          <p:cNvSpPr>
            <a:spLocks noChangeArrowheads="1"/>
          </p:cNvSpPr>
          <p:nvPr/>
        </p:nvSpPr>
        <p:spPr bwMode="auto">
          <a:xfrm>
            <a:off x="8682038" y="4484688"/>
            <a:ext cx="227012" cy="1920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a:t>
            </a:r>
          </a:p>
        </p:txBody>
      </p:sp>
      <p:sp>
        <p:nvSpPr>
          <p:cNvPr id="2081" name="AutoShape 33"/>
          <p:cNvSpPr>
            <a:spLocks noChangeArrowheads="1"/>
          </p:cNvSpPr>
          <p:nvPr/>
        </p:nvSpPr>
        <p:spPr bwMode="auto">
          <a:xfrm>
            <a:off x="2609850" y="3151188"/>
            <a:ext cx="2174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a:t>
            </a:r>
          </a:p>
        </p:txBody>
      </p:sp>
      <p:sp>
        <p:nvSpPr>
          <p:cNvPr id="2088" name="Rectangle 40"/>
          <p:cNvSpPr>
            <a:spLocks noChangeArrowheads="1"/>
          </p:cNvSpPr>
          <p:nvPr/>
        </p:nvSpPr>
        <p:spPr bwMode="auto">
          <a:xfrm>
            <a:off x="4845050" y="427513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2089" name="Freeform 41"/>
          <p:cNvSpPr>
            <a:spLocks/>
          </p:cNvSpPr>
          <p:nvPr/>
        </p:nvSpPr>
        <p:spPr bwMode="auto">
          <a:xfrm>
            <a:off x="8075613" y="4321175"/>
            <a:ext cx="139700" cy="379413"/>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42"/>
          <p:cNvSpPr>
            <a:spLocks/>
          </p:cNvSpPr>
          <p:nvPr/>
        </p:nvSpPr>
        <p:spPr bwMode="auto">
          <a:xfrm>
            <a:off x="8243888" y="4786313"/>
            <a:ext cx="457200" cy="185737"/>
          </a:xfrm>
          <a:custGeom>
            <a:avLst/>
            <a:gdLst>
              <a:gd name="T0" fmla="*/ 288 w 288"/>
              <a:gd name="T1" fmla="*/ 117 h 117"/>
              <a:gd name="T2" fmla="*/ 0 w 288"/>
              <a:gd name="T3" fmla="*/ 0 h 117"/>
            </a:gdLst>
            <a:ahLst/>
            <a:cxnLst>
              <a:cxn ang="0">
                <a:pos x="T0" y="T1"/>
              </a:cxn>
              <a:cxn ang="0">
                <a:pos x="T2" y="T3"/>
              </a:cxn>
            </a:cxnLst>
            <a:rect l="0" t="0" r="r" b="b"/>
            <a:pathLst>
              <a:path w="288" h="117">
                <a:moveTo>
                  <a:pt x="288" y="117"/>
                </a:moveTo>
                <a:cubicBezTo>
                  <a:pt x="240" y="97"/>
                  <a:pt x="60" y="24"/>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43"/>
          <p:cNvSpPr>
            <a:spLocks/>
          </p:cNvSpPr>
          <p:nvPr/>
        </p:nvSpPr>
        <p:spPr bwMode="auto">
          <a:xfrm>
            <a:off x="8186738" y="4213225"/>
            <a:ext cx="28575" cy="111125"/>
          </a:xfrm>
          <a:custGeom>
            <a:avLst/>
            <a:gdLst>
              <a:gd name="T0" fmla="*/ 18 w 18"/>
              <a:gd name="T1" fmla="*/ 0 h 70"/>
              <a:gd name="T2" fmla="*/ 0 w 18"/>
              <a:gd name="T3" fmla="*/ 70 h 70"/>
            </a:gdLst>
            <a:ahLst/>
            <a:cxnLst>
              <a:cxn ang="0">
                <a:pos x="T0" y="T1"/>
              </a:cxn>
              <a:cxn ang="0">
                <a:pos x="T2" y="T3"/>
              </a:cxn>
            </a:cxnLst>
            <a:rect l="0" t="0" r="r" b="b"/>
            <a:pathLst>
              <a:path w="18" h="70">
                <a:moveTo>
                  <a:pt x="18" y="0"/>
                </a:moveTo>
                <a:lnTo>
                  <a:pt x="0" y="70"/>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44"/>
          <p:cNvSpPr>
            <a:spLocks/>
          </p:cNvSpPr>
          <p:nvPr/>
        </p:nvSpPr>
        <p:spPr bwMode="auto">
          <a:xfrm>
            <a:off x="8596313" y="4714875"/>
            <a:ext cx="71437" cy="112713"/>
          </a:xfrm>
          <a:custGeom>
            <a:avLst/>
            <a:gdLst>
              <a:gd name="T0" fmla="*/ 45 w 45"/>
              <a:gd name="T1" fmla="*/ 0 h 71"/>
              <a:gd name="T2" fmla="*/ 0 w 45"/>
              <a:gd name="T3" fmla="*/ 71 h 71"/>
            </a:gdLst>
            <a:ahLst/>
            <a:cxnLst>
              <a:cxn ang="0">
                <a:pos x="T0" y="T1"/>
              </a:cxn>
              <a:cxn ang="0">
                <a:pos x="T2" y="T3"/>
              </a:cxn>
            </a:cxnLst>
            <a:rect l="0" t="0" r="r" b="b"/>
            <a:pathLst>
              <a:path w="45" h="71">
                <a:moveTo>
                  <a:pt x="45" y="0"/>
                </a:moveTo>
                <a:lnTo>
                  <a:pt x="0" y="71"/>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5"/>
          <p:cNvSpPr>
            <a:spLocks/>
          </p:cNvSpPr>
          <p:nvPr/>
        </p:nvSpPr>
        <p:spPr bwMode="auto">
          <a:xfrm>
            <a:off x="7708900" y="4768850"/>
            <a:ext cx="101600" cy="1174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Freeform 46"/>
          <p:cNvSpPr>
            <a:spLocks/>
          </p:cNvSpPr>
          <p:nvPr/>
        </p:nvSpPr>
        <p:spPr bwMode="auto">
          <a:xfrm>
            <a:off x="7823200" y="4930775"/>
            <a:ext cx="87313"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47"/>
          <p:cNvSpPr>
            <a:spLocks/>
          </p:cNvSpPr>
          <p:nvPr/>
        </p:nvSpPr>
        <p:spPr bwMode="auto">
          <a:xfrm>
            <a:off x="7947025" y="5064125"/>
            <a:ext cx="115888"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48"/>
          <p:cNvSpPr>
            <a:spLocks/>
          </p:cNvSpPr>
          <p:nvPr/>
        </p:nvSpPr>
        <p:spPr bwMode="auto">
          <a:xfrm>
            <a:off x="8151813" y="5211763"/>
            <a:ext cx="163512" cy="9842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7" name="Rectangle 49"/>
          <p:cNvSpPr>
            <a:spLocks noChangeArrowheads="1"/>
          </p:cNvSpPr>
          <p:nvPr/>
        </p:nvSpPr>
        <p:spPr bwMode="auto">
          <a:xfrm>
            <a:off x="155575" y="54991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098" name="Text Box 50"/>
          <p:cNvSpPr txBox="1">
            <a:spLocks noChangeArrowheads="1"/>
          </p:cNvSpPr>
          <p:nvPr/>
        </p:nvSpPr>
        <p:spPr bwMode="auto">
          <a:xfrm>
            <a:off x="111125" y="54927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2099" name="Picture 51" descr="new csi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55245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2100" name="Text Box 52"/>
          <p:cNvSpPr txBox="1">
            <a:spLocks noChangeArrowheads="1"/>
          </p:cNvSpPr>
          <p:nvPr/>
        </p:nvSpPr>
        <p:spPr bwMode="auto">
          <a:xfrm>
            <a:off x="103188" y="5756275"/>
            <a:ext cx="21367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Chancellorsville</a:t>
            </a:r>
          </a:p>
        </p:txBody>
      </p:sp>
      <p:sp>
        <p:nvSpPr>
          <p:cNvPr id="2104" name="Text Box 56"/>
          <p:cNvSpPr txBox="1">
            <a:spLocks noChangeArrowheads="1"/>
          </p:cNvSpPr>
          <p:nvPr/>
        </p:nvSpPr>
        <p:spPr bwMode="auto">
          <a:xfrm>
            <a:off x="222250" y="6057900"/>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1, 1863</a:t>
            </a:r>
          </a:p>
        </p:txBody>
      </p:sp>
      <p:sp>
        <p:nvSpPr>
          <p:cNvPr id="2105" name="AutoShape 57"/>
          <p:cNvSpPr>
            <a:spLocks noChangeArrowheads="1"/>
          </p:cNvSpPr>
          <p:nvPr/>
        </p:nvSpPr>
        <p:spPr bwMode="auto">
          <a:xfrm>
            <a:off x="317500" y="6518275"/>
            <a:ext cx="236538" cy="20161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2106" name="Rectangle 58"/>
          <p:cNvSpPr>
            <a:spLocks noChangeArrowheads="1"/>
          </p:cNvSpPr>
          <p:nvPr/>
        </p:nvSpPr>
        <p:spPr bwMode="auto">
          <a:xfrm>
            <a:off x="1093788" y="654843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2107" name="Text Box 59"/>
          <p:cNvSpPr txBox="1">
            <a:spLocks noChangeArrowheads="1"/>
          </p:cNvSpPr>
          <p:nvPr/>
        </p:nvSpPr>
        <p:spPr bwMode="auto">
          <a:xfrm>
            <a:off x="511175" y="6421438"/>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Union </a:t>
            </a:r>
          </a:p>
          <a:p>
            <a:r>
              <a:rPr lang="en-US" altLang="en-US" sz="1000"/>
              <a:t>Corps</a:t>
            </a:r>
          </a:p>
        </p:txBody>
      </p:sp>
      <p:sp>
        <p:nvSpPr>
          <p:cNvPr id="2108" name="Text Box 60"/>
          <p:cNvSpPr txBox="1">
            <a:spLocks noChangeArrowheads="1"/>
          </p:cNvSpPr>
          <p:nvPr/>
        </p:nvSpPr>
        <p:spPr bwMode="auto">
          <a:xfrm>
            <a:off x="1241425" y="6421438"/>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Confederate Division</a:t>
            </a:r>
          </a:p>
          <a:p>
            <a:r>
              <a:rPr lang="en-US" altLang="en-US" sz="1000"/>
              <a:t> (Jackson’s Corps)</a:t>
            </a:r>
          </a:p>
        </p:txBody>
      </p:sp>
      <p:sp>
        <p:nvSpPr>
          <p:cNvPr id="2109" name="Freeform 61"/>
          <p:cNvSpPr>
            <a:spLocks/>
          </p:cNvSpPr>
          <p:nvPr/>
        </p:nvSpPr>
        <p:spPr bwMode="auto">
          <a:xfrm>
            <a:off x="3238500" y="2946400"/>
            <a:ext cx="1690688" cy="685800"/>
          </a:xfrm>
          <a:custGeom>
            <a:avLst/>
            <a:gdLst>
              <a:gd name="T0" fmla="*/ 0 w 1065"/>
              <a:gd name="T1" fmla="*/ 432 h 432"/>
              <a:gd name="T2" fmla="*/ 107 w 1065"/>
              <a:gd name="T3" fmla="*/ 415 h 432"/>
              <a:gd name="T4" fmla="*/ 173 w 1065"/>
              <a:gd name="T5" fmla="*/ 328 h 432"/>
              <a:gd name="T6" fmla="*/ 285 w 1065"/>
              <a:gd name="T7" fmla="*/ 288 h 432"/>
              <a:gd name="T8" fmla="*/ 474 w 1065"/>
              <a:gd name="T9" fmla="*/ 57 h 432"/>
              <a:gd name="T10" fmla="*/ 666 w 1065"/>
              <a:gd name="T11" fmla="*/ 21 h 432"/>
              <a:gd name="T12" fmla="*/ 852 w 1065"/>
              <a:gd name="T13" fmla="*/ 12 h 432"/>
              <a:gd name="T14" fmla="*/ 953 w 1065"/>
              <a:gd name="T15" fmla="*/ 96 h 432"/>
              <a:gd name="T16" fmla="*/ 1065 w 1065"/>
              <a:gd name="T17" fmla="*/ 15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432">
                <a:moveTo>
                  <a:pt x="0" y="432"/>
                </a:moveTo>
                <a:cubicBezTo>
                  <a:pt x="18" y="429"/>
                  <a:pt x="78" y="432"/>
                  <a:pt x="107" y="415"/>
                </a:cubicBezTo>
                <a:cubicBezTo>
                  <a:pt x="136" y="398"/>
                  <a:pt x="143" y="349"/>
                  <a:pt x="173" y="328"/>
                </a:cubicBezTo>
                <a:cubicBezTo>
                  <a:pt x="203" y="307"/>
                  <a:pt x="235" y="333"/>
                  <a:pt x="285" y="288"/>
                </a:cubicBezTo>
                <a:cubicBezTo>
                  <a:pt x="335" y="243"/>
                  <a:pt x="411" y="101"/>
                  <a:pt x="474" y="57"/>
                </a:cubicBezTo>
                <a:cubicBezTo>
                  <a:pt x="537" y="13"/>
                  <a:pt x="603" y="28"/>
                  <a:pt x="666" y="21"/>
                </a:cubicBezTo>
                <a:cubicBezTo>
                  <a:pt x="729" y="14"/>
                  <a:pt x="804" y="0"/>
                  <a:pt x="852" y="12"/>
                </a:cubicBezTo>
                <a:cubicBezTo>
                  <a:pt x="900" y="24"/>
                  <a:pt x="918" y="73"/>
                  <a:pt x="953" y="96"/>
                </a:cubicBezTo>
                <a:cubicBezTo>
                  <a:pt x="988" y="119"/>
                  <a:pt x="1042" y="139"/>
                  <a:pt x="1065" y="15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1" name="Freeform 63"/>
          <p:cNvSpPr>
            <a:spLocks/>
          </p:cNvSpPr>
          <p:nvPr/>
        </p:nvSpPr>
        <p:spPr bwMode="auto">
          <a:xfrm>
            <a:off x="3160713" y="3690938"/>
            <a:ext cx="679450" cy="428625"/>
          </a:xfrm>
          <a:custGeom>
            <a:avLst/>
            <a:gdLst>
              <a:gd name="T0" fmla="*/ 0 w 428"/>
              <a:gd name="T1" fmla="*/ 0 h 270"/>
              <a:gd name="T2" fmla="*/ 48 w 428"/>
              <a:gd name="T3" fmla="*/ 93 h 270"/>
              <a:gd name="T4" fmla="*/ 428 w 428"/>
              <a:gd name="T5" fmla="*/ 270 h 270"/>
            </a:gdLst>
            <a:ahLst/>
            <a:cxnLst>
              <a:cxn ang="0">
                <a:pos x="T0" y="T1"/>
              </a:cxn>
              <a:cxn ang="0">
                <a:pos x="T2" y="T3"/>
              </a:cxn>
              <a:cxn ang="0">
                <a:pos x="T4" y="T5"/>
              </a:cxn>
            </a:cxnLst>
            <a:rect l="0" t="0" r="r" b="b"/>
            <a:pathLst>
              <a:path w="428" h="270">
                <a:moveTo>
                  <a:pt x="0" y="0"/>
                </a:moveTo>
                <a:lnTo>
                  <a:pt x="48" y="93"/>
                </a:lnTo>
                <a:cubicBezTo>
                  <a:pt x="119" y="138"/>
                  <a:pt x="349" y="233"/>
                  <a:pt x="428" y="27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2" name="Rectangle 64"/>
          <p:cNvSpPr>
            <a:spLocks noChangeArrowheads="1"/>
          </p:cNvSpPr>
          <p:nvPr/>
        </p:nvSpPr>
        <p:spPr bwMode="auto">
          <a:xfrm>
            <a:off x="3875088" y="40941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114" name="Freeform 66"/>
          <p:cNvSpPr>
            <a:spLocks/>
          </p:cNvSpPr>
          <p:nvPr/>
        </p:nvSpPr>
        <p:spPr bwMode="auto">
          <a:xfrm>
            <a:off x="3057525" y="3976688"/>
            <a:ext cx="271463" cy="336550"/>
          </a:xfrm>
          <a:custGeom>
            <a:avLst/>
            <a:gdLst>
              <a:gd name="T0" fmla="*/ 0 w 171"/>
              <a:gd name="T1" fmla="*/ 0 h 212"/>
              <a:gd name="T2" fmla="*/ 69 w 171"/>
              <a:gd name="T3" fmla="*/ 122 h 212"/>
              <a:gd name="T4" fmla="*/ 171 w 171"/>
              <a:gd name="T5" fmla="*/ 212 h 212"/>
            </a:gdLst>
            <a:ahLst/>
            <a:cxnLst>
              <a:cxn ang="0">
                <a:pos x="T0" y="T1"/>
              </a:cxn>
              <a:cxn ang="0">
                <a:pos x="T2" y="T3"/>
              </a:cxn>
              <a:cxn ang="0">
                <a:pos x="T4" y="T5"/>
              </a:cxn>
            </a:cxnLst>
            <a:rect l="0" t="0" r="r" b="b"/>
            <a:pathLst>
              <a:path w="171" h="212">
                <a:moveTo>
                  <a:pt x="0" y="0"/>
                </a:moveTo>
                <a:cubicBezTo>
                  <a:pt x="12" y="20"/>
                  <a:pt x="41" y="87"/>
                  <a:pt x="69" y="122"/>
                </a:cubicBezTo>
                <a:cubicBezTo>
                  <a:pt x="97" y="157"/>
                  <a:pt x="150" y="193"/>
                  <a:pt x="171" y="212"/>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AutoShape 62"/>
          <p:cNvSpPr>
            <a:spLocks noChangeArrowheads="1"/>
          </p:cNvSpPr>
          <p:nvPr/>
        </p:nvSpPr>
        <p:spPr bwMode="auto">
          <a:xfrm>
            <a:off x="4316413" y="3424238"/>
            <a:ext cx="227012"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2120" name="Rectangle 72"/>
          <p:cNvSpPr>
            <a:spLocks noChangeArrowheads="1"/>
          </p:cNvSpPr>
          <p:nvPr/>
        </p:nvSpPr>
        <p:spPr bwMode="auto">
          <a:xfrm>
            <a:off x="4581525" y="2943225"/>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121" name="Rectangle 73"/>
          <p:cNvSpPr>
            <a:spLocks noChangeArrowheads="1"/>
          </p:cNvSpPr>
          <p:nvPr/>
        </p:nvSpPr>
        <p:spPr bwMode="auto">
          <a:xfrm>
            <a:off x="4830763" y="3094038"/>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122" name="Rectangle 74"/>
          <p:cNvSpPr>
            <a:spLocks noChangeArrowheads="1"/>
          </p:cNvSpPr>
          <p:nvPr/>
        </p:nvSpPr>
        <p:spPr bwMode="auto">
          <a:xfrm>
            <a:off x="3302000" y="43989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123" name="Rectangle 75"/>
          <p:cNvSpPr>
            <a:spLocks noChangeArrowheads="1"/>
          </p:cNvSpPr>
          <p:nvPr/>
        </p:nvSpPr>
        <p:spPr bwMode="auto">
          <a:xfrm>
            <a:off x="3413125" y="422751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2124" name="Freeform 76"/>
          <p:cNvSpPr>
            <a:spLocks/>
          </p:cNvSpPr>
          <p:nvPr/>
        </p:nvSpPr>
        <p:spPr bwMode="auto">
          <a:xfrm>
            <a:off x="3717925" y="4394200"/>
            <a:ext cx="1087438" cy="114300"/>
          </a:xfrm>
          <a:custGeom>
            <a:avLst/>
            <a:gdLst>
              <a:gd name="T0" fmla="*/ 0 w 685"/>
              <a:gd name="T1" fmla="*/ 72 h 72"/>
              <a:gd name="T2" fmla="*/ 267 w 685"/>
              <a:gd name="T3" fmla="*/ 33 h 72"/>
              <a:gd name="T4" fmla="*/ 435 w 685"/>
              <a:gd name="T5" fmla="*/ 3 h 72"/>
              <a:gd name="T6" fmla="*/ 556 w 685"/>
              <a:gd name="T7" fmla="*/ 34 h 72"/>
              <a:gd name="T8" fmla="*/ 685 w 685"/>
              <a:gd name="T9" fmla="*/ 0 h 72"/>
            </a:gdLst>
            <a:ahLst/>
            <a:cxnLst>
              <a:cxn ang="0">
                <a:pos x="T0" y="T1"/>
              </a:cxn>
              <a:cxn ang="0">
                <a:pos x="T2" y="T3"/>
              </a:cxn>
              <a:cxn ang="0">
                <a:pos x="T4" y="T5"/>
              </a:cxn>
              <a:cxn ang="0">
                <a:pos x="T6" y="T7"/>
              </a:cxn>
              <a:cxn ang="0">
                <a:pos x="T8" y="T9"/>
              </a:cxn>
            </a:cxnLst>
            <a:rect l="0" t="0" r="r" b="b"/>
            <a:pathLst>
              <a:path w="685" h="72">
                <a:moveTo>
                  <a:pt x="0" y="72"/>
                </a:moveTo>
                <a:cubicBezTo>
                  <a:pt x="44" y="66"/>
                  <a:pt x="195" y="44"/>
                  <a:pt x="267" y="33"/>
                </a:cubicBezTo>
                <a:cubicBezTo>
                  <a:pt x="339" y="22"/>
                  <a:pt x="387" y="3"/>
                  <a:pt x="435" y="3"/>
                </a:cubicBezTo>
                <a:cubicBezTo>
                  <a:pt x="483" y="3"/>
                  <a:pt x="514" y="34"/>
                  <a:pt x="556" y="34"/>
                </a:cubicBezTo>
                <a:cubicBezTo>
                  <a:pt x="598" y="34"/>
                  <a:pt x="658" y="7"/>
                  <a:pt x="685"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5" name="Freeform 77"/>
          <p:cNvSpPr>
            <a:spLocks/>
          </p:cNvSpPr>
          <p:nvPr/>
        </p:nvSpPr>
        <p:spPr bwMode="auto">
          <a:xfrm>
            <a:off x="4310063" y="4241800"/>
            <a:ext cx="471487" cy="19050"/>
          </a:xfrm>
          <a:custGeom>
            <a:avLst/>
            <a:gdLst>
              <a:gd name="T0" fmla="*/ 0 w 297"/>
              <a:gd name="T1" fmla="*/ 0 h 12"/>
              <a:gd name="T2" fmla="*/ 144 w 297"/>
              <a:gd name="T3" fmla="*/ 6 h 12"/>
              <a:gd name="T4" fmla="*/ 297 w 297"/>
              <a:gd name="T5" fmla="*/ 12 h 12"/>
            </a:gdLst>
            <a:ahLst/>
            <a:cxnLst>
              <a:cxn ang="0">
                <a:pos x="T0" y="T1"/>
              </a:cxn>
              <a:cxn ang="0">
                <a:pos x="T2" y="T3"/>
              </a:cxn>
              <a:cxn ang="0">
                <a:pos x="T4" y="T5"/>
              </a:cxn>
            </a:cxnLst>
            <a:rect l="0" t="0" r="r" b="b"/>
            <a:pathLst>
              <a:path w="297" h="12">
                <a:moveTo>
                  <a:pt x="0" y="0"/>
                </a:moveTo>
                <a:cubicBezTo>
                  <a:pt x="24" y="1"/>
                  <a:pt x="95" y="4"/>
                  <a:pt x="144" y="6"/>
                </a:cubicBezTo>
                <a:cubicBezTo>
                  <a:pt x="193" y="8"/>
                  <a:pt x="265" y="11"/>
                  <a:pt x="297" y="12"/>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6" name="Rectangle 78"/>
          <p:cNvSpPr>
            <a:spLocks noChangeArrowheads="1"/>
          </p:cNvSpPr>
          <p:nvPr/>
        </p:nvSpPr>
        <p:spPr bwMode="auto">
          <a:xfrm>
            <a:off x="3614738" y="4432300"/>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2127" name="Rectangle 79"/>
          <p:cNvSpPr>
            <a:spLocks noChangeArrowheads="1"/>
          </p:cNvSpPr>
          <p:nvPr/>
        </p:nvSpPr>
        <p:spPr bwMode="auto">
          <a:xfrm>
            <a:off x="3884613" y="441483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2128" name="Rectangle 80"/>
          <p:cNvSpPr>
            <a:spLocks noChangeArrowheads="1"/>
          </p:cNvSpPr>
          <p:nvPr/>
        </p:nvSpPr>
        <p:spPr bwMode="auto">
          <a:xfrm>
            <a:off x="4164013" y="413543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2129" name="Rectangle 81"/>
          <p:cNvSpPr>
            <a:spLocks noChangeArrowheads="1"/>
          </p:cNvSpPr>
          <p:nvPr/>
        </p:nvSpPr>
        <p:spPr bwMode="auto">
          <a:xfrm>
            <a:off x="4689475" y="417512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2130" name="Rectangle 82"/>
          <p:cNvSpPr>
            <a:spLocks noChangeArrowheads="1"/>
          </p:cNvSpPr>
          <p:nvPr/>
        </p:nvSpPr>
        <p:spPr bwMode="auto">
          <a:xfrm>
            <a:off x="4725988" y="435292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2063" name="AutoShape 15"/>
          <p:cNvSpPr>
            <a:spLocks noChangeArrowheads="1"/>
          </p:cNvSpPr>
          <p:nvPr/>
        </p:nvSpPr>
        <p:spPr bwMode="auto">
          <a:xfrm>
            <a:off x="3403600" y="4287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 name="AutoShape 83"/>
          <p:cNvSpPr>
            <a:spLocks noChangeArrowheads="1"/>
          </p:cNvSpPr>
          <p:nvPr/>
        </p:nvSpPr>
        <p:spPr bwMode="auto">
          <a:xfrm>
            <a:off x="3943350" y="40528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2" name="Freeform 84"/>
          <p:cNvSpPr>
            <a:spLocks/>
          </p:cNvSpPr>
          <p:nvPr/>
        </p:nvSpPr>
        <p:spPr bwMode="auto">
          <a:xfrm rot="351763">
            <a:off x="7067550" y="3622675"/>
            <a:ext cx="214313" cy="2476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4" name="Rectangle 86"/>
          <p:cNvSpPr>
            <a:spLocks noChangeArrowheads="1"/>
          </p:cNvSpPr>
          <p:nvPr/>
        </p:nvSpPr>
        <p:spPr bwMode="auto">
          <a:xfrm>
            <a:off x="7259638" y="28368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rPr>
              <a:t>G</a:t>
            </a:r>
          </a:p>
        </p:txBody>
      </p:sp>
      <p:sp>
        <p:nvSpPr>
          <p:cNvPr id="2136" name="Freeform 88"/>
          <p:cNvSpPr>
            <a:spLocks/>
          </p:cNvSpPr>
          <p:nvPr/>
        </p:nvSpPr>
        <p:spPr bwMode="auto">
          <a:xfrm>
            <a:off x="7432675" y="4187825"/>
            <a:ext cx="82550" cy="1460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7" name="Freeform 89"/>
          <p:cNvSpPr>
            <a:spLocks/>
          </p:cNvSpPr>
          <p:nvPr/>
        </p:nvSpPr>
        <p:spPr bwMode="auto">
          <a:xfrm>
            <a:off x="7585075" y="4435475"/>
            <a:ext cx="82550" cy="1555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8" name="AutoShape 90"/>
          <p:cNvSpPr>
            <a:spLocks noChangeArrowheads="1"/>
          </p:cNvSpPr>
          <p:nvPr/>
        </p:nvSpPr>
        <p:spPr bwMode="auto">
          <a:xfrm>
            <a:off x="3114675" y="4179888"/>
            <a:ext cx="2555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XII</a:t>
            </a:r>
          </a:p>
        </p:txBody>
      </p:sp>
      <p:sp>
        <p:nvSpPr>
          <p:cNvPr id="2140" name="Freeform 92"/>
          <p:cNvSpPr>
            <a:spLocks/>
          </p:cNvSpPr>
          <p:nvPr/>
        </p:nvSpPr>
        <p:spPr bwMode="auto">
          <a:xfrm>
            <a:off x="1816100" y="3575050"/>
            <a:ext cx="560388" cy="7461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AutoShape 28"/>
          <p:cNvSpPr>
            <a:spLocks noChangeArrowheads="1"/>
          </p:cNvSpPr>
          <p:nvPr/>
        </p:nvSpPr>
        <p:spPr bwMode="auto">
          <a:xfrm>
            <a:off x="2190750" y="3427413"/>
            <a:ext cx="23653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1000"/>
                                        <p:tgtEl>
                                          <p:spTgt spid="2075"/>
                                        </p:tgtEl>
                                      </p:cBhvr>
                                    </p:animEffect>
                                    <p:set>
                                      <p:cBhvr>
                                        <p:cTn id="7" dur="1" fill="hold">
                                          <p:stCondLst>
                                            <p:cond delay="999"/>
                                          </p:stCondLst>
                                        </p:cTn>
                                        <p:tgtEl>
                                          <p:spTgt spid="2075"/>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1000"/>
                                        <p:tgtEl>
                                          <p:spTgt spid="2079"/>
                                        </p:tgtEl>
                                      </p:cBhvr>
                                    </p:animEffect>
                                    <p:set>
                                      <p:cBhvr>
                                        <p:cTn id="10" dur="1" fill="hold">
                                          <p:stCondLst>
                                            <p:cond delay="999"/>
                                          </p:stCondLst>
                                        </p:cTn>
                                        <p:tgtEl>
                                          <p:spTgt spid="2079"/>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2109"/>
                                        </p:tgtEl>
                                        <p:attrNameLst>
                                          <p:attrName>style.visibility</p:attrName>
                                        </p:attrNameLst>
                                      </p:cBhvr>
                                      <p:to>
                                        <p:strVal val="visible"/>
                                      </p:to>
                                    </p:set>
                                    <p:animEffect transition="in" filter="wipe(left)">
                                      <p:cBhvr>
                                        <p:cTn id="13" dur="2000"/>
                                        <p:tgtEl>
                                          <p:spTgt spid="210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11"/>
                                        </p:tgtEl>
                                        <p:attrNameLst>
                                          <p:attrName>style.visibility</p:attrName>
                                        </p:attrNameLst>
                                      </p:cBhvr>
                                      <p:to>
                                        <p:strVal val="visible"/>
                                      </p:to>
                                    </p:set>
                                    <p:animEffect transition="in" filter="wipe(left)">
                                      <p:cBhvr>
                                        <p:cTn id="16" dur="2000"/>
                                        <p:tgtEl>
                                          <p:spTgt spid="2111"/>
                                        </p:tgtEl>
                                      </p:cBhvr>
                                    </p:animEffect>
                                  </p:childTnLst>
                                </p:cTn>
                              </p:par>
                            </p:childTnLst>
                          </p:cTn>
                        </p:par>
                        <p:par>
                          <p:cTn id="17" fill="hold" nodeType="afterGroup">
                            <p:stCondLst>
                              <p:cond delay="2000"/>
                            </p:stCondLst>
                            <p:childTnLst>
                              <p:par>
                                <p:cTn id="18" presetID="22" presetClass="exit" presetSubtype="8" fill="hold" grpId="1" nodeType="afterEffect">
                                  <p:stCondLst>
                                    <p:cond delay="0"/>
                                  </p:stCondLst>
                                  <p:childTnLst>
                                    <p:animEffect transition="out" filter="wipe(left)">
                                      <p:cBhvr>
                                        <p:cTn id="19" dur="2000"/>
                                        <p:tgtEl>
                                          <p:spTgt spid="2109"/>
                                        </p:tgtEl>
                                      </p:cBhvr>
                                    </p:animEffect>
                                    <p:set>
                                      <p:cBhvr>
                                        <p:cTn id="20" dur="1" fill="hold">
                                          <p:stCondLst>
                                            <p:cond delay="1999"/>
                                          </p:stCondLst>
                                        </p:cTn>
                                        <p:tgtEl>
                                          <p:spTgt spid="2109"/>
                                        </p:tgtEl>
                                        <p:attrNameLst>
                                          <p:attrName>style.visibility</p:attrName>
                                        </p:attrNameLst>
                                      </p:cBhvr>
                                      <p:to>
                                        <p:strVal val="hidden"/>
                                      </p:to>
                                    </p:set>
                                  </p:childTnLst>
                                </p:cTn>
                              </p:par>
                              <p:par>
                                <p:cTn id="21" presetID="22" presetClass="exit" presetSubtype="8" fill="hold" grpId="1" nodeType="withEffect">
                                  <p:stCondLst>
                                    <p:cond delay="0"/>
                                  </p:stCondLst>
                                  <p:childTnLst>
                                    <p:animEffect transition="out" filter="wipe(left)">
                                      <p:cBhvr>
                                        <p:cTn id="22" dur="2000"/>
                                        <p:tgtEl>
                                          <p:spTgt spid="2111"/>
                                        </p:tgtEl>
                                      </p:cBhvr>
                                    </p:animEffect>
                                    <p:set>
                                      <p:cBhvr>
                                        <p:cTn id="23" dur="1" fill="hold">
                                          <p:stCondLst>
                                            <p:cond delay="1999"/>
                                          </p:stCondLst>
                                        </p:cTn>
                                        <p:tgtEl>
                                          <p:spTgt spid="2111"/>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2112"/>
                                        </p:tgtEl>
                                        <p:attrNameLst>
                                          <p:attrName>style.visibility</p:attrName>
                                        </p:attrNameLst>
                                      </p:cBhvr>
                                      <p:to>
                                        <p:strVal val="visible"/>
                                      </p:to>
                                    </p:set>
                                    <p:animEffect transition="in" filter="dissolve">
                                      <p:cBhvr>
                                        <p:cTn id="26" dur="2000"/>
                                        <p:tgtEl>
                                          <p:spTgt spid="211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110"/>
                                        </p:tgtEl>
                                        <p:attrNameLst>
                                          <p:attrName>style.visibility</p:attrName>
                                        </p:attrNameLst>
                                      </p:cBhvr>
                                      <p:to>
                                        <p:strVal val="visible"/>
                                      </p:to>
                                    </p:set>
                                    <p:animEffect transition="in" filter="dissolve">
                                      <p:cBhvr>
                                        <p:cTn id="29" dur="2000"/>
                                        <p:tgtEl>
                                          <p:spTgt spid="211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20"/>
                                        </p:tgtEl>
                                        <p:attrNameLst>
                                          <p:attrName>style.visibility</p:attrName>
                                        </p:attrNameLst>
                                      </p:cBhvr>
                                      <p:to>
                                        <p:strVal val="visible"/>
                                      </p:to>
                                    </p:set>
                                    <p:animEffect transition="in" filter="dissolve">
                                      <p:cBhvr>
                                        <p:cTn id="32" dur="2000"/>
                                        <p:tgtEl>
                                          <p:spTgt spid="21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121"/>
                                        </p:tgtEl>
                                        <p:attrNameLst>
                                          <p:attrName>style.visibility</p:attrName>
                                        </p:attrNameLst>
                                      </p:cBhvr>
                                      <p:to>
                                        <p:strVal val="visible"/>
                                      </p:to>
                                    </p:set>
                                    <p:animEffect transition="in" filter="dissolve">
                                      <p:cBhvr>
                                        <p:cTn id="35" dur="2000"/>
                                        <p:tgtEl>
                                          <p:spTgt spid="21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14"/>
                                        </p:tgtEl>
                                        <p:attrNameLst>
                                          <p:attrName>style.visibility</p:attrName>
                                        </p:attrNameLst>
                                      </p:cBhvr>
                                      <p:to>
                                        <p:strVal val="visible"/>
                                      </p:to>
                                    </p:set>
                                    <p:animEffect transition="in" filter="wipe(left)">
                                      <p:cBhvr>
                                        <p:cTn id="40" dur="2000"/>
                                        <p:tgtEl>
                                          <p:spTgt spid="2114"/>
                                        </p:tgtEl>
                                      </p:cBhvr>
                                    </p:animEffect>
                                  </p:childTnLst>
                                </p:cTn>
                              </p:par>
                              <p:par>
                                <p:cTn id="41" presetID="9" presetClass="exit" presetSubtype="0" fill="hold" grpId="0" nodeType="withEffect">
                                  <p:stCondLst>
                                    <p:cond delay="0"/>
                                  </p:stCondLst>
                                  <p:childTnLst>
                                    <p:animEffect transition="out" filter="dissolve">
                                      <p:cBhvr>
                                        <p:cTn id="42" dur="1000"/>
                                        <p:tgtEl>
                                          <p:spTgt spid="2080"/>
                                        </p:tgtEl>
                                      </p:cBhvr>
                                    </p:animEffect>
                                    <p:set>
                                      <p:cBhvr>
                                        <p:cTn id="43" dur="1" fill="hold">
                                          <p:stCondLst>
                                            <p:cond delay="999"/>
                                          </p:stCondLst>
                                        </p:cTn>
                                        <p:tgtEl>
                                          <p:spTgt spid="2080"/>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077"/>
                                        </p:tgtEl>
                                      </p:cBhvr>
                                    </p:animEffect>
                                    <p:set>
                                      <p:cBhvr>
                                        <p:cTn id="46" dur="1" fill="hold">
                                          <p:stCondLst>
                                            <p:cond delay="499"/>
                                          </p:stCondLst>
                                        </p:cTn>
                                        <p:tgtEl>
                                          <p:spTgt spid="2077"/>
                                        </p:tgtEl>
                                        <p:attrNameLst>
                                          <p:attrName>style.visibility</p:attrName>
                                        </p:attrNameLst>
                                      </p:cBhvr>
                                      <p:to>
                                        <p:strVal val="hidden"/>
                                      </p:to>
                                    </p:set>
                                  </p:childTnLst>
                                </p:cTn>
                              </p:par>
                            </p:childTnLst>
                          </p:cTn>
                        </p:par>
                        <p:par>
                          <p:cTn id="47" fill="hold" nodeType="afterGroup">
                            <p:stCondLst>
                              <p:cond delay="2000"/>
                            </p:stCondLst>
                            <p:childTnLst>
                              <p:par>
                                <p:cTn id="48" presetID="22" presetClass="exit" presetSubtype="8" fill="hold" grpId="1" nodeType="afterEffect">
                                  <p:stCondLst>
                                    <p:cond delay="0"/>
                                  </p:stCondLst>
                                  <p:childTnLst>
                                    <p:animEffect transition="out" filter="wipe(left)">
                                      <p:cBhvr>
                                        <p:cTn id="49" dur="2000"/>
                                        <p:tgtEl>
                                          <p:spTgt spid="2114"/>
                                        </p:tgtEl>
                                      </p:cBhvr>
                                    </p:animEffect>
                                    <p:set>
                                      <p:cBhvr>
                                        <p:cTn id="50" dur="1" fill="hold">
                                          <p:stCondLst>
                                            <p:cond delay="1999"/>
                                          </p:stCondLst>
                                        </p:cTn>
                                        <p:tgtEl>
                                          <p:spTgt spid="2114"/>
                                        </p:tgtEl>
                                        <p:attrNameLst>
                                          <p:attrName>style.visibility</p:attrName>
                                        </p:attrNameLst>
                                      </p:cBhvr>
                                      <p:to>
                                        <p:strVal val="hidden"/>
                                      </p:to>
                                    </p:set>
                                  </p:childTnLst>
                                </p:cTn>
                              </p:par>
                              <p:par>
                                <p:cTn id="51" presetID="9" presetClass="entr" presetSubtype="0" fill="hold" grpId="0" nodeType="withEffect">
                                  <p:stCondLst>
                                    <p:cond delay="0"/>
                                  </p:stCondLst>
                                  <p:childTnLst>
                                    <p:set>
                                      <p:cBhvr>
                                        <p:cTn id="52" dur="1" fill="hold">
                                          <p:stCondLst>
                                            <p:cond delay="0"/>
                                          </p:stCondLst>
                                        </p:cTn>
                                        <p:tgtEl>
                                          <p:spTgt spid="2122"/>
                                        </p:tgtEl>
                                        <p:attrNameLst>
                                          <p:attrName>style.visibility</p:attrName>
                                        </p:attrNameLst>
                                      </p:cBhvr>
                                      <p:to>
                                        <p:strVal val="visible"/>
                                      </p:to>
                                    </p:set>
                                    <p:animEffect transition="in" filter="dissolve">
                                      <p:cBhvr>
                                        <p:cTn id="53" dur="2000"/>
                                        <p:tgtEl>
                                          <p:spTgt spid="212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123"/>
                                        </p:tgtEl>
                                        <p:attrNameLst>
                                          <p:attrName>style.visibility</p:attrName>
                                        </p:attrNameLst>
                                      </p:cBhvr>
                                      <p:to>
                                        <p:strVal val="visible"/>
                                      </p:to>
                                    </p:set>
                                    <p:animEffect transition="in" filter="dissolve">
                                      <p:cBhvr>
                                        <p:cTn id="56" dur="2000"/>
                                        <p:tgtEl>
                                          <p:spTgt spid="212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138"/>
                                        </p:tgtEl>
                                        <p:attrNameLst>
                                          <p:attrName>style.visibility</p:attrName>
                                        </p:attrNameLst>
                                      </p:cBhvr>
                                      <p:to>
                                        <p:strVal val="visible"/>
                                      </p:to>
                                    </p:set>
                                    <p:animEffect transition="in" filter="dissolve">
                                      <p:cBhvr>
                                        <p:cTn id="59" dur="2000"/>
                                        <p:tgtEl>
                                          <p:spTgt spid="2138"/>
                                        </p:tgtEl>
                                      </p:cBhvr>
                                    </p:animEffect>
                                  </p:childTnLst>
                                </p:cTn>
                              </p:par>
                            </p:childTnLst>
                          </p:cTn>
                        </p:par>
                        <p:par>
                          <p:cTn id="60" fill="hold" nodeType="afterGroup">
                            <p:stCondLst>
                              <p:cond delay="4000"/>
                            </p:stCondLst>
                            <p:childTnLst>
                              <p:par>
                                <p:cTn id="61" presetID="9" presetClass="exit" presetSubtype="0" fill="hold" grpId="0" nodeType="afterEffect">
                                  <p:stCondLst>
                                    <p:cond delay="0"/>
                                  </p:stCondLst>
                                  <p:childTnLst>
                                    <p:animEffect transition="out" filter="dissolve">
                                      <p:cBhvr>
                                        <p:cTn id="62" dur="1000"/>
                                        <p:tgtEl>
                                          <p:spTgt spid="2082"/>
                                        </p:tgtEl>
                                      </p:cBhvr>
                                    </p:animEffect>
                                    <p:set>
                                      <p:cBhvr>
                                        <p:cTn id="63" dur="1" fill="hold">
                                          <p:stCondLst>
                                            <p:cond delay="999"/>
                                          </p:stCondLst>
                                        </p:cTn>
                                        <p:tgtEl>
                                          <p:spTgt spid="2082"/>
                                        </p:tgtEl>
                                        <p:attrNameLst>
                                          <p:attrName>style.visibility</p:attrName>
                                        </p:attrNameLst>
                                      </p:cBhvr>
                                      <p:to>
                                        <p:strVal val="hidden"/>
                                      </p:to>
                                    </p:set>
                                  </p:childTnLst>
                                </p:cTn>
                              </p:par>
                              <p:par>
                                <p:cTn id="64" presetID="0" presetClass="path" presetSubtype="0" accel="50000" decel="50000" fill="hold" grpId="0" nodeType="withEffect">
                                  <p:stCondLst>
                                    <p:cond delay="0"/>
                                  </p:stCondLst>
                                  <p:childTnLst>
                                    <p:animMotion origin="layout" path="M 5.55556E-7 -1.85185E-6 L 0.01319 0.02037 L 0.02951 0.05 " pathEditMode="relative" rAng="0" ptsTypes="AAA">
                                      <p:cBhvr>
                                        <p:cTn id="65" dur="1000" fill="hold"/>
                                        <p:tgtEl>
                                          <p:spTgt spid="2081"/>
                                        </p:tgtEl>
                                        <p:attrNameLst>
                                          <p:attrName>ppt_x</p:attrName>
                                          <p:attrName>ppt_y</p:attrName>
                                        </p:attrNameLst>
                                      </p:cBhvr>
                                      <p:rCtr x="1476" y="2500"/>
                                    </p:animMotion>
                                  </p:childTnLst>
                                </p:cTn>
                              </p:par>
                              <p:par>
                                <p:cTn id="66" presetID="0" presetClass="path" presetSubtype="0" accel="50000" decel="50000" fill="hold" grpId="0" nodeType="withEffect">
                                  <p:stCondLst>
                                    <p:cond delay="0"/>
                                  </p:stCondLst>
                                  <p:childTnLst>
                                    <p:animMotion origin="layout" path="M 0.00017 -7.40741E-7 L -0.03594 -0.05926 L -0.04844 -0.11296 L -0.05677 -0.15741 L -0.09427 -0.1463 L -0.16233 -0.15 L -0.14566 -0.08518 L -0.18316 -0.08518 L -0.22205 -0.12593 L -0.25122 -0.04815 L -0.29358 0.02037 L -0.29462 0.07315 L -0.28663 0.0963 " pathEditMode="relative" rAng="0" ptsTypes="AAAAAAAAAAAAA">
                                      <p:cBhvr>
                                        <p:cTn id="67" dur="2000" fill="hold"/>
                                        <p:tgtEl>
                                          <p:spTgt spid="2083"/>
                                        </p:tgtEl>
                                        <p:attrNameLst>
                                          <p:attrName>ppt_x</p:attrName>
                                          <p:attrName>ppt_y</p:attrName>
                                        </p:attrNameLst>
                                      </p:cBhvr>
                                      <p:rCtr x="-14740" y="-3056"/>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125"/>
                                        </p:tgtEl>
                                        <p:attrNameLst>
                                          <p:attrName>style.visibility</p:attrName>
                                        </p:attrNameLst>
                                      </p:cBhvr>
                                      <p:to>
                                        <p:strVal val="visible"/>
                                      </p:to>
                                    </p:set>
                                    <p:animEffect transition="in" filter="wipe(right)">
                                      <p:cBhvr>
                                        <p:cTn id="72" dur="2000"/>
                                        <p:tgtEl>
                                          <p:spTgt spid="2125"/>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124"/>
                                        </p:tgtEl>
                                        <p:attrNameLst>
                                          <p:attrName>style.visibility</p:attrName>
                                        </p:attrNameLst>
                                      </p:cBhvr>
                                      <p:to>
                                        <p:strVal val="visible"/>
                                      </p:to>
                                    </p:set>
                                    <p:animEffect transition="in" filter="wipe(right)">
                                      <p:cBhvr>
                                        <p:cTn id="75" dur="2000"/>
                                        <p:tgtEl>
                                          <p:spTgt spid="2124"/>
                                        </p:tgtEl>
                                      </p:cBhvr>
                                    </p:animEffect>
                                  </p:childTnLst>
                                </p:cTn>
                              </p:par>
                              <p:par>
                                <p:cTn id="76" presetID="9" presetClass="exit" presetSubtype="0" fill="hold" grpId="0" nodeType="withEffect">
                                  <p:stCondLst>
                                    <p:cond delay="0"/>
                                  </p:stCondLst>
                                  <p:childTnLst>
                                    <p:animEffect transition="out" filter="dissolve">
                                      <p:cBhvr>
                                        <p:cTn id="77" dur="2000"/>
                                        <p:tgtEl>
                                          <p:spTgt spid="2088"/>
                                        </p:tgtEl>
                                      </p:cBhvr>
                                    </p:animEffect>
                                    <p:set>
                                      <p:cBhvr>
                                        <p:cTn id="78" dur="1" fill="hold">
                                          <p:stCondLst>
                                            <p:cond delay="1999"/>
                                          </p:stCondLst>
                                        </p:cTn>
                                        <p:tgtEl>
                                          <p:spTgt spid="2088"/>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2000"/>
                                        <p:tgtEl>
                                          <p:spTgt spid="2056"/>
                                        </p:tgtEl>
                                      </p:cBhvr>
                                    </p:animEffect>
                                    <p:set>
                                      <p:cBhvr>
                                        <p:cTn id="81" dur="1" fill="hold">
                                          <p:stCondLst>
                                            <p:cond delay="1999"/>
                                          </p:stCondLst>
                                        </p:cTn>
                                        <p:tgtEl>
                                          <p:spTgt spid="2056"/>
                                        </p:tgtEl>
                                        <p:attrNameLst>
                                          <p:attrName>style.visibility</p:attrName>
                                        </p:attrNameLst>
                                      </p:cBhvr>
                                      <p:to>
                                        <p:strVal val="hidden"/>
                                      </p:to>
                                    </p:set>
                                  </p:childTnLst>
                                </p:cTn>
                              </p:par>
                              <p:par>
                                <p:cTn id="82" presetID="9" presetClass="exit" presetSubtype="0" fill="hold" grpId="0" nodeType="withEffect">
                                  <p:stCondLst>
                                    <p:cond delay="0"/>
                                  </p:stCondLst>
                                  <p:childTnLst>
                                    <p:animEffect transition="out" filter="dissolve">
                                      <p:cBhvr>
                                        <p:cTn id="83" dur="2000"/>
                                        <p:tgtEl>
                                          <p:spTgt spid="2071"/>
                                        </p:tgtEl>
                                      </p:cBhvr>
                                    </p:animEffect>
                                    <p:set>
                                      <p:cBhvr>
                                        <p:cTn id="84" dur="1" fill="hold">
                                          <p:stCondLst>
                                            <p:cond delay="1999"/>
                                          </p:stCondLst>
                                        </p:cTn>
                                        <p:tgtEl>
                                          <p:spTgt spid="2071"/>
                                        </p:tgtEl>
                                        <p:attrNameLst>
                                          <p:attrName>style.visibility</p:attrName>
                                        </p:attrNameLst>
                                      </p:cBhvr>
                                      <p:to>
                                        <p:strVal val="hidden"/>
                                      </p:to>
                                    </p:set>
                                  </p:childTnLst>
                                </p:cTn>
                              </p:par>
                              <p:par>
                                <p:cTn id="85" presetID="9" presetClass="exit" presetSubtype="0" fill="hold" grpId="0" nodeType="withEffect">
                                  <p:stCondLst>
                                    <p:cond delay="0"/>
                                  </p:stCondLst>
                                  <p:childTnLst>
                                    <p:animEffect transition="out" filter="dissolve">
                                      <p:cBhvr>
                                        <p:cTn id="86" dur="2000"/>
                                        <p:tgtEl>
                                          <p:spTgt spid="2069"/>
                                        </p:tgtEl>
                                      </p:cBhvr>
                                    </p:animEffect>
                                    <p:set>
                                      <p:cBhvr>
                                        <p:cTn id="87" dur="1" fill="hold">
                                          <p:stCondLst>
                                            <p:cond delay="1999"/>
                                          </p:stCondLst>
                                        </p:cTn>
                                        <p:tgtEl>
                                          <p:spTgt spid="2069"/>
                                        </p:tgtEl>
                                        <p:attrNameLst>
                                          <p:attrName>style.visibility</p:attrName>
                                        </p:attrNameLst>
                                      </p:cBhvr>
                                      <p:to>
                                        <p:strVal val="hidden"/>
                                      </p:to>
                                    </p:set>
                                  </p:childTnLst>
                                </p:cTn>
                              </p:par>
                              <p:par>
                                <p:cTn id="88" presetID="9" presetClass="exit" presetSubtype="0" fill="hold" grpId="0" nodeType="withEffect">
                                  <p:stCondLst>
                                    <p:cond delay="0"/>
                                  </p:stCondLst>
                                  <p:childTnLst>
                                    <p:animEffect transition="out" filter="dissolve">
                                      <p:cBhvr>
                                        <p:cTn id="89" dur="2000"/>
                                        <p:tgtEl>
                                          <p:spTgt spid="2072"/>
                                        </p:tgtEl>
                                      </p:cBhvr>
                                    </p:animEffect>
                                    <p:set>
                                      <p:cBhvr>
                                        <p:cTn id="90" dur="1" fill="hold">
                                          <p:stCondLst>
                                            <p:cond delay="1999"/>
                                          </p:stCondLst>
                                        </p:cTn>
                                        <p:tgtEl>
                                          <p:spTgt spid="2072"/>
                                        </p:tgtEl>
                                        <p:attrNameLst>
                                          <p:attrName>style.visibility</p:attrName>
                                        </p:attrNameLst>
                                      </p:cBhvr>
                                      <p:to>
                                        <p:strVal val="hidden"/>
                                      </p:to>
                                    </p:set>
                                  </p:childTnLst>
                                </p:cTn>
                              </p:par>
                            </p:childTnLst>
                          </p:cTn>
                        </p:par>
                        <p:par>
                          <p:cTn id="91" fill="hold" nodeType="afterGroup">
                            <p:stCondLst>
                              <p:cond delay="2000"/>
                            </p:stCondLst>
                            <p:childTnLst>
                              <p:par>
                                <p:cTn id="92" presetID="22" presetClass="exit" presetSubtype="2" fill="hold" grpId="1" nodeType="afterEffect">
                                  <p:stCondLst>
                                    <p:cond delay="0"/>
                                  </p:stCondLst>
                                  <p:childTnLst>
                                    <p:animEffect transition="out" filter="wipe(right)">
                                      <p:cBhvr>
                                        <p:cTn id="93" dur="2000"/>
                                        <p:tgtEl>
                                          <p:spTgt spid="2124"/>
                                        </p:tgtEl>
                                      </p:cBhvr>
                                    </p:animEffect>
                                    <p:set>
                                      <p:cBhvr>
                                        <p:cTn id="94" dur="1" fill="hold">
                                          <p:stCondLst>
                                            <p:cond delay="1999"/>
                                          </p:stCondLst>
                                        </p:cTn>
                                        <p:tgtEl>
                                          <p:spTgt spid="2124"/>
                                        </p:tgtEl>
                                        <p:attrNameLst>
                                          <p:attrName>style.visibility</p:attrName>
                                        </p:attrNameLst>
                                      </p:cBhvr>
                                      <p:to>
                                        <p:strVal val="hidden"/>
                                      </p:to>
                                    </p:set>
                                  </p:childTnLst>
                                </p:cTn>
                              </p:par>
                              <p:par>
                                <p:cTn id="95" presetID="22" presetClass="exit" presetSubtype="2" fill="hold" grpId="1" nodeType="withEffect">
                                  <p:stCondLst>
                                    <p:cond delay="0"/>
                                  </p:stCondLst>
                                  <p:childTnLst>
                                    <p:animEffect transition="out" filter="wipe(right)">
                                      <p:cBhvr>
                                        <p:cTn id="96" dur="2000"/>
                                        <p:tgtEl>
                                          <p:spTgt spid="2125"/>
                                        </p:tgtEl>
                                      </p:cBhvr>
                                    </p:animEffect>
                                    <p:set>
                                      <p:cBhvr>
                                        <p:cTn id="97" dur="1" fill="hold">
                                          <p:stCondLst>
                                            <p:cond delay="1999"/>
                                          </p:stCondLst>
                                        </p:cTn>
                                        <p:tgtEl>
                                          <p:spTgt spid="2125"/>
                                        </p:tgtEl>
                                        <p:attrNameLst>
                                          <p:attrName>style.visibility</p:attrName>
                                        </p:attrNameLst>
                                      </p:cBhvr>
                                      <p:to>
                                        <p:strVal val="hidden"/>
                                      </p:to>
                                    </p:set>
                                  </p:childTnLst>
                                </p:cTn>
                              </p:par>
                              <p:par>
                                <p:cTn id="98" presetID="9" presetClass="entr" presetSubtype="0" fill="hold" grpId="0" nodeType="withEffect">
                                  <p:stCondLst>
                                    <p:cond delay="0"/>
                                  </p:stCondLst>
                                  <p:childTnLst>
                                    <p:set>
                                      <p:cBhvr>
                                        <p:cTn id="99" dur="1" fill="hold">
                                          <p:stCondLst>
                                            <p:cond delay="0"/>
                                          </p:stCondLst>
                                        </p:cTn>
                                        <p:tgtEl>
                                          <p:spTgt spid="2126"/>
                                        </p:tgtEl>
                                        <p:attrNameLst>
                                          <p:attrName>style.visibility</p:attrName>
                                        </p:attrNameLst>
                                      </p:cBhvr>
                                      <p:to>
                                        <p:strVal val="visible"/>
                                      </p:to>
                                    </p:set>
                                    <p:animEffect transition="in" filter="dissolve">
                                      <p:cBhvr>
                                        <p:cTn id="100" dur="2000"/>
                                        <p:tgtEl>
                                          <p:spTgt spid="212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127"/>
                                        </p:tgtEl>
                                        <p:attrNameLst>
                                          <p:attrName>style.visibility</p:attrName>
                                        </p:attrNameLst>
                                      </p:cBhvr>
                                      <p:to>
                                        <p:strVal val="visible"/>
                                      </p:to>
                                    </p:set>
                                    <p:animEffect transition="in" filter="dissolve">
                                      <p:cBhvr>
                                        <p:cTn id="103" dur="2000"/>
                                        <p:tgtEl>
                                          <p:spTgt spid="2127"/>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128"/>
                                        </p:tgtEl>
                                        <p:attrNameLst>
                                          <p:attrName>style.visibility</p:attrName>
                                        </p:attrNameLst>
                                      </p:cBhvr>
                                      <p:to>
                                        <p:strVal val="visible"/>
                                      </p:to>
                                    </p:set>
                                    <p:animEffect transition="in" filter="dissolve">
                                      <p:cBhvr>
                                        <p:cTn id="106" dur="2000"/>
                                        <p:tgtEl>
                                          <p:spTgt spid="2128"/>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129"/>
                                        </p:tgtEl>
                                        <p:attrNameLst>
                                          <p:attrName>style.visibility</p:attrName>
                                        </p:attrNameLst>
                                      </p:cBhvr>
                                      <p:to>
                                        <p:strVal val="visible"/>
                                      </p:to>
                                    </p:set>
                                    <p:animEffect transition="in" filter="dissolve">
                                      <p:cBhvr>
                                        <p:cTn id="109" dur="2000"/>
                                        <p:tgtEl>
                                          <p:spTgt spid="2129"/>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130"/>
                                        </p:tgtEl>
                                        <p:attrNameLst>
                                          <p:attrName>style.visibility</p:attrName>
                                        </p:attrNameLst>
                                      </p:cBhvr>
                                      <p:to>
                                        <p:strVal val="visible"/>
                                      </p:to>
                                    </p:set>
                                    <p:animEffect transition="in" filter="dissolve">
                                      <p:cBhvr>
                                        <p:cTn id="112" dur="2000"/>
                                        <p:tgtEl>
                                          <p:spTgt spid="2130"/>
                                        </p:tgtEl>
                                      </p:cBhvr>
                                    </p:animEffect>
                                  </p:childTnLst>
                                </p:cTn>
                              </p:par>
                            </p:childTnLst>
                          </p:cTn>
                        </p:par>
                        <p:par>
                          <p:cTn id="113" fill="hold" nodeType="afterGroup">
                            <p:stCondLst>
                              <p:cond delay="4000"/>
                            </p:stCondLst>
                            <p:childTnLst>
                              <p:par>
                                <p:cTn id="114" presetID="1" presetClass="entr" presetSubtype="0" fill="hold" grpId="0" nodeType="afterEffect">
                                  <p:stCondLst>
                                    <p:cond delay="0"/>
                                  </p:stCondLst>
                                  <p:childTnLst>
                                    <p:set>
                                      <p:cBhvr>
                                        <p:cTn id="115" dur="1" fill="hold">
                                          <p:stCondLst>
                                            <p:cond delay="0"/>
                                          </p:stCondLst>
                                        </p:cTn>
                                        <p:tgtEl>
                                          <p:spTgt spid="2063"/>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explode.wav"/>
                                        </p:tgtEl>
                                      </p:cMediaNode>
                                    </p:audio>
                                  </p:subTnLst>
                                </p:cTn>
                              </p:par>
                              <p:par>
                                <p:cTn id="116" presetID="3" presetClass="exit" presetSubtype="10" fill="hold" grpId="1" nodeType="withEffect">
                                  <p:stCondLst>
                                    <p:cond delay="0"/>
                                  </p:stCondLst>
                                  <p:childTnLst>
                                    <p:animEffect transition="out" filter="blinds(horizontal)">
                                      <p:cBhvr>
                                        <p:cTn id="117" dur="500"/>
                                        <p:tgtEl>
                                          <p:spTgt spid="2063"/>
                                        </p:tgtEl>
                                      </p:cBhvr>
                                    </p:animEffect>
                                    <p:set>
                                      <p:cBhvr>
                                        <p:cTn id="118" dur="1" fill="hold">
                                          <p:stCondLst>
                                            <p:cond delay="499"/>
                                          </p:stCondLst>
                                        </p:cTn>
                                        <p:tgtEl>
                                          <p:spTgt spid="2063"/>
                                        </p:tgtEl>
                                        <p:attrNameLst>
                                          <p:attrName>style.visibility</p:attrName>
                                        </p:attrNameLst>
                                      </p:cBhvr>
                                      <p:to>
                                        <p:strVal val="hidden"/>
                                      </p:to>
                                    </p:set>
                                  </p:childTnLst>
                                </p:cTn>
                              </p:par>
                            </p:childTnLst>
                          </p:cTn>
                        </p:par>
                        <p:par>
                          <p:cTn id="119" fill="hold" nodeType="afterGroup">
                            <p:stCondLst>
                              <p:cond delay="4500"/>
                            </p:stCondLst>
                            <p:childTnLst>
                              <p:par>
                                <p:cTn id="120" presetID="1" presetClass="entr" presetSubtype="0" fill="hold" grpId="0" nodeType="afterEffect">
                                  <p:stCondLst>
                                    <p:cond delay="0"/>
                                  </p:stCondLst>
                                  <p:childTnLst>
                                    <p:set>
                                      <p:cBhvr>
                                        <p:cTn id="121" dur="1" fill="hold">
                                          <p:stCondLst>
                                            <p:cond delay="0"/>
                                          </p:stCondLst>
                                        </p:cTn>
                                        <p:tgtEl>
                                          <p:spTgt spid="2131"/>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3" name="explode.wav"/>
                                        </p:tgtEl>
                                      </p:cMediaNode>
                                    </p:audio>
                                  </p:subTnLst>
                                </p:cTn>
                              </p:par>
                              <p:par>
                                <p:cTn id="122" presetID="3" presetClass="exit" presetSubtype="10" fill="hold" grpId="1" nodeType="withEffect">
                                  <p:stCondLst>
                                    <p:cond delay="0"/>
                                  </p:stCondLst>
                                  <p:childTnLst>
                                    <p:animEffect transition="out" filter="blinds(horizontal)">
                                      <p:cBhvr>
                                        <p:cTn id="123" dur="500"/>
                                        <p:tgtEl>
                                          <p:spTgt spid="2131"/>
                                        </p:tgtEl>
                                      </p:cBhvr>
                                    </p:animEffect>
                                    <p:set>
                                      <p:cBhvr>
                                        <p:cTn id="124" dur="1" fill="hold">
                                          <p:stCondLst>
                                            <p:cond delay="499"/>
                                          </p:stCondLst>
                                        </p:cTn>
                                        <p:tgtEl>
                                          <p:spTgt spid="2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animBg="1"/>
      <p:bldP spid="2056" grpId="0" animBg="1"/>
      <p:bldP spid="2069" grpId="0" animBg="1"/>
      <p:bldP spid="2071" grpId="0" animBg="1"/>
      <p:bldP spid="2079" grpId="0" animBg="1"/>
      <p:bldP spid="2080" grpId="0" animBg="1"/>
      <p:bldP spid="2075" grpId="0" animBg="1"/>
      <p:bldP spid="2077" grpId="0" animBg="1"/>
      <p:bldP spid="2082" grpId="0" animBg="1"/>
      <p:bldP spid="2083" grpId="0" animBg="1"/>
      <p:bldP spid="2081" grpId="0" animBg="1"/>
      <p:bldP spid="2088" grpId="0" animBg="1"/>
      <p:bldP spid="2109" grpId="0" animBg="1"/>
      <p:bldP spid="2109" grpId="1" animBg="1"/>
      <p:bldP spid="2111" grpId="0" animBg="1"/>
      <p:bldP spid="2111" grpId="1" animBg="1"/>
      <p:bldP spid="2112" grpId="0" animBg="1"/>
      <p:bldP spid="2114" grpId="0" animBg="1"/>
      <p:bldP spid="2114" grpId="1" animBg="1"/>
      <p:bldP spid="2110" grpId="0" animBg="1"/>
      <p:bldP spid="2120" grpId="0" animBg="1"/>
      <p:bldP spid="2121" grpId="0" animBg="1"/>
      <p:bldP spid="2122" grpId="0" animBg="1"/>
      <p:bldP spid="2123" grpId="0" animBg="1"/>
      <p:bldP spid="2124" grpId="0" animBg="1"/>
      <p:bldP spid="2124" grpId="1" animBg="1"/>
      <p:bldP spid="2125" grpId="0" animBg="1"/>
      <p:bldP spid="2125" grpId="1" animBg="1"/>
      <p:bldP spid="2126" grpId="0" animBg="1"/>
      <p:bldP spid="2127" grpId="0" animBg="1"/>
      <p:bldP spid="2128" grpId="0" animBg="1"/>
      <p:bldP spid="2129" grpId="0" animBg="1"/>
      <p:bldP spid="2130" grpId="0" animBg="1"/>
      <p:bldP spid="2063" grpId="0" animBg="1"/>
      <p:bldP spid="2063" grpId="1" animBg="1"/>
      <p:bldP spid="2131" grpId="0" animBg="1"/>
      <p:bldP spid="2131" grpId="1" animBg="1"/>
      <p:bldP spid="21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4583113" y="5191125"/>
            <a:ext cx="1022350" cy="14144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b="1" u="sng">
                <a:latin typeface="Times New Roman" panose="02020603050405020304" pitchFamily="18" charset="0"/>
              </a:rPr>
              <a:t>Army of Northern VA</a:t>
            </a:r>
          </a:p>
          <a:p>
            <a:pPr algn="ctr"/>
            <a:r>
              <a:rPr lang="en-US" altLang="en-US" sz="800">
                <a:latin typeface="Times New Roman" panose="02020603050405020304" pitchFamily="18" charset="0"/>
              </a:rPr>
              <a:t>Anderson (I)</a:t>
            </a:r>
          </a:p>
          <a:p>
            <a:pPr algn="ctr"/>
            <a:r>
              <a:rPr lang="en-US" altLang="en-US" sz="800">
                <a:latin typeface="Times New Roman" panose="02020603050405020304" pitchFamily="18" charset="0"/>
              </a:rPr>
              <a:t>McLaws(I)</a:t>
            </a:r>
          </a:p>
          <a:p>
            <a:pPr algn="ctr"/>
            <a:r>
              <a:rPr lang="en-US" altLang="en-US" sz="800" u="sng">
                <a:latin typeface="Times New Roman" panose="02020603050405020304" pitchFamily="18" charset="0"/>
              </a:rPr>
              <a:t>Jackson – II Corp</a:t>
            </a:r>
          </a:p>
          <a:p>
            <a:pPr algn="ctr"/>
            <a:r>
              <a:rPr lang="en-US" altLang="en-US" sz="800">
                <a:latin typeface="Times New Roman" panose="02020603050405020304" pitchFamily="18" charset="0"/>
              </a:rPr>
              <a:t>A.P. Hill</a:t>
            </a:r>
          </a:p>
          <a:p>
            <a:pPr algn="ctr"/>
            <a:r>
              <a:rPr lang="en-US" altLang="en-US" sz="800">
                <a:latin typeface="Times New Roman" panose="02020603050405020304" pitchFamily="18" charset="0"/>
              </a:rPr>
              <a:t>Rodes</a:t>
            </a:r>
          </a:p>
          <a:p>
            <a:pPr algn="ctr"/>
            <a:r>
              <a:rPr lang="en-US" altLang="en-US" sz="800">
                <a:latin typeface="Times New Roman" panose="02020603050405020304" pitchFamily="18" charset="0"/>
              </a:rPr>
              <a:t>Colston</a:t>
            </a:r>
          </a:p>
          <a:p>
            <a:pPr algn="ctr"/>
            <a:r>
              <a:rPr lang="en-US" altLang="en-US" sz="800">
                <a:latin typeface="Times New Roman" panose="02020603050405020304" pitchFamily="18" charset="0"/>
              </a:rPr>
              <a:t>Early</a:t>
            </a:r>
          </a:p>
          <a:p>
            <a:pPr algn="ctr"/>
            <a:r>
              <a:rPr lang="en-US" altLang="en-US" sz="800" u="sng">
                <a:latin typeface="Times New Roman" panose="02020603050405020304" pitchFamily="18" charset="0"/>
              </a:rPr>
              <a:t>Stuart-Cavalry</a:t>
            </a:r>
          </a:p>
        </p:txBody>
      </p:sp>
      <p:sp>
        <p:nvSpPr>
          <p:cNvPr id="5125" name="AutoShape 5"/>
          <p:cNvSpPr>
            <a:spLocks noChangeArrowheads="1"/>
          </p:cNvSpPr>
          <p:nvPr/>
        </p:nvSpPr>
        <p:spPr bwMode="auto">
          <a:xfrm>
            <a:off x="1009650" y="1817688"/>
            <a:ext cx="1065213" cy="13541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Hooker</a:t>
            </a:r>
          </a:p>
          <a:p>
            <a:pPr algn="ctr"/>
            <a:r>
              <a:rPr lang="en-US" altLang="en-US" sz="800" b="1" u="sng">
                <a:solidFill>
                  <a:schemeClr val="accent2"/>
                </a:solidFill>
                <a:latin typeface="Times New Roman" panose="02020603050405020304" pitchFamily="18" charset="0"/>
              </a:rPr>
              <a:t>Army of the Potomac</a:t>
            </a:r>
          </a:p>
          <a:p>
            <a:pPr algn="ctr"/>
            <a:r>
              <a:rPr lang="en-US" altLang="en-US" sz="800">
                <a:solidFill>
                  <a:schemeClr val="accent2"/>
                </a:solidFill>
                <a:latin typeface="Times New Roman" panose="02020603050405020304" pitchFamily="18" charset="0"/>
              </a:rPr>
              <a:t>Reynolds I</a:t>
            </a:r>
          </a:p>
          <a:p>
            <a:pPr algn="ctr"/>
            <a:r>
              <a:rPr lang="en-US" altLang="en-US" sz="800">
                <a:solidFill>
                  <a:schemeClr val="accent2"/>
                </a:solidFill>
                <a:latin typeface="Times New Roman" panose="02020603050405020304" pitchFamily="18" charset="0"/>
              </a:rPr>
              <a:t>Couch II</a:t>
            </a:r>
          </a:p>
          <a:p>
            <a:pPr algn="ctr"/>
            <a:r>
              <a:rPr lang="en-US" altLang="en-US" sz="800">
                <a:solidFill>
                  <a:schemeClr val="accent2"/>
                </a:solidFill>
                <a:latin typeface="Times New Roman" panose="02020603050405020304" pitchFamily="18" charset="0"/>
              </a:rPr>
              <a:t>Sickles III</a:t>
            </a:r>
          </a:p>
          <a:p>
            <a:pPr algn="ctr"/>
            <a:r>
              <a:rPr lang="en-US" altLang="en-US" sz="800">
                <a:solidFill>
                  <a:schemeClr val="accent2"/>
                </a:solidFill>
                <a:latin typeface="Times New Roman" panose="02020603050405020304" pitchFamily="18" charset="0"/>
              </a:rPr>
              <a:t>Meade V</a:t>
            </a:r>
          </a:p>
          <a:p>
            <a:pPr algn="ctr"/>
            <a:r>
              <a:rPr lang="en-US" altLang="en-US" sz="800">
                <a:solidFill>
                  <a:schemeClr val="accent2"/>
                </a:solidFill>
                <a:latin typeface="Times New Roman" panose="02020603050405020304" pitchFamily="18" charset="0"/>
              </a:rPr>
              <a:t>Sedgwick VI </a:t>
            </a:r>
          </a:p>
          <a:p>
            <a:pPr algn="ctr"/>
            <a:r>
              <a:rPr lang="en-US" altLang="en-US" sz="800">
                <a:solidFill>
                  <a:schemeClr val="accent2"/>
                </a:solidFill>
                <a:latin typeface="Times New Roman" panose="02020603050405020304" pitchFamily="18" charset="0"/>
              </a:rPr>
              <a:t>Howard XI</a:t>
            </a:r>
          </a:p>
          <a:p>
            <a:pPr algn="ctr"/>
            <a:r>
              <a:rPr lang="en-US" altLang="en-US" sz="800">
                <a:solidFill>
                  <a:schemeClr val="accent2"/>
                </a:solidFill>
                <a:latin typeface="Times New Roman" panose="02020603050405020304" pitchFamily="18" charset="0"/>
              </a:rPr>
              <a:t>Slocum XII</a:t>
            </a:r>
          </a:p>
        </p:txBody>
      </p:sp>
      <p:sp>
        <p:nvSpPr>
          <p:cNvPr id="5126" name="Rectangle 6"/>
          <p:cNvSpPr>
            <a:spLocks noChangeArrowheads="1"/>
          </p:cNvSpPr>
          <p:nvPr/>
        </p:nvSpPr>
        <p:spPr bwMode="auto">
          <a:xfrm>
            <a:off x="7404100" y="458311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5127" name="AutoShape 7"/>
          <p:cNvSpPr>
            <a:spLocks noChangeArrowheads="1"/>
          </p:cNvSpPr>
          <p:nvPr/>
        </p:nvSpPr>
        <p:spPr bwMode="auto">
          <a:xfrm>
            <a:off x="8301038" y="4079875"/>
            <a:ext cx="255587" cy="1920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VI</a:t>
            </a:r>
          </a:p>
        </p:txBody>
      </p:sp>
      <p:sp>
        <p:nvSpPr>
          <p:cNvPr id="5129" name="Freeform 9"/>
          <p:cNvSpPr>
            <a:spLocks/>
          </p:cNvSpPr>
          <p:nvPr/>
        </p:nvSpPr>
        <p:spPr bwMode="auto">
          <a:xfrm>
            <a:off x="8075613" y="4321175"/>
            <a:ext cx="139700" cy="379413"/>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Freeform 10"/>
          <p:cNvSpPr>
            <a:spLocks/>
          </p:cNvSpPr>
          <p:nvPr/>
        </p:nvSpPr>
        <p:spPr bwMode="auto">
          <a:xfrm>
            <a:off x="8243888" y="4786313"/>
            <a:ext cx="457200" cy="185737"/>
          </a:xfrm>
          <a:custGeom>
            <a:avLst/>
            <a:gdLst>
              <a:gd name="T0" fmla="*/ 288 w 288"/>
              <a:gd name="T1" fmla="*/ 117 h 117"/>
              <a:gd name="T2" fmla="*/ 0 w 288"/>
              <a:gd name="T3" fmla="*/ 0 h 117"/>
            </a:gdLst>
            <a:ahLst/>
            <a:cxnLst>
              <a:cxn ang="0">
                <a:pos x="T0" y="T1"/>
              </a:cxn>
              <a:cxn ang="0">
                <a:pos x="T2" y="T3"/>
              </a:cxn>
            </a:cxnLst>
            <a:rect l="0" t="0" r="r" b="b"/>
            <a:pathLst>
              <a:path w="288" h="117">
                <a:moveTo>
                  <a:pt x="288" y="117"/>
                </a:moveTo>
                <a:cubicBezTo>
                  <a:pt x="240" y="97"/>
                  <a:pt x="60" y="24"/>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Freeform 11"/>
          <p:cNvSpPr>
            <a:spLocks/>
          </p:cNvSpPr>
          <p:nvPr/>
        </p:nvSpPr>
        <p:spPr bwMode="auto">
          <a:xfrm>
            <a:off x="8186738" y="4213225"/>
            <a:ext cx="28575" cy="111125"/>
          </a:xfrm>
          <a:custGeom>
            <a:avLst/>
            <a:gdLst>
              <a:gd name="T0" fmla="*/ 18 w 18"/>
              <a:gd name="T1" fmla="*/ 0 h 70"/>
              <a:gd name="T2" fmla="*/ 0 w 18"/>
              <a:gd name="T3" fmla="*/ 70 h 70"/>
            </a:gdLst>
            <a:ahLst/>
            <a:cxnLst>
              <a:cxn ang="0">
                <a:pos x="T0" y="T1"/>
              </a:cxn>
              <a:cxn ang="0">
                <a:pos x="T2" y="T3"/>
              </a:cxn>
            </a:cxnLst>
            <a:rect l="0" t="0" r="r" b="b"/>
            <a:pathLst>
              <a:path w="18" h="70">
                <a:moveTo>
                  <a:pt x="18" y="0"/>
                </a:moveTo>
                <a:lnTo>
                  <a:pt x="0" y="70"/>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Freeform 12"/>
          <p:cNvSpPr>
            <a:spLocks/>
          </p:cNvSpPr>
          <p:nvPr/>
        </p:nvSpPr>
        <p:spPr bwMode="auto">
          <a:xfrm>
            <a:off x="8596313" y="4714875"/>
            <a:ext cx="71437" cy="112713"/>
          </a:xfrm>
          <a:custGeom>
            <a:avLst/>
            <a:gdLst>
              <a:gd name="T0" fmla="*/ 45 w 45"/>
              <a:gd name="T1" fmla="*/ 0 h 71"/>
              <a:gd name="T2" fmla="*/ 0 w 45"/>
              <a:gd name="T3" fmla="*/ 71 h 71"/>
            </a:gdLst>
            <a:ahLst/>
            <a:cxnLst>
              <a:cxn ang="0">
                <a:pos x="T0" y="T1"/>
              </a:cxn>
              <a:cxn ang="0">
                <a:pos x="T2" y="T3"/>
              </a:cxn>
            </a:cxnLst>
            <a:rect l="0" t="0" r="r" b="b"/>
            <a:pathLst>
              <a:path w="45" h="71">
                <a:moveTo>
                  <a:pt x="45" y="0"/>
                </a:moveTo>
                <a:lnTo>
                  <a:pt x="0" y="71"/>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3"/>
          <p:cNvSpPr>
            <a:spLocks/>
          </p:cNvSpPr>
          <p:nvPr/>
        </p:nvSpPr>
        <p:spPr bwMode="auto">
          <a:xfrm>
            <a:off x="7708900" y="4768850"/>
            <a:ext cx="101600" cy="1174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Freeform 14"/>
          <p:cNvSpPr>
            <a:spLocks/>
          </p:cNvSpPr>
          <p:nvPr/>
        </p:nvSpPr>
        <p:spPr bwMode="auto">
          <a:xfrm>
            <a:off x="7823200" y="4930775"/>
            <a:ext cx="87313"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Freeform 15"/>
          <p:cNvSpPr>
            <a:spLocks/>
          </p:cNvSpPr>
          <p:nvPr/>
        </p:nvSpPr>
        <p:spPr bwMode="auto">
          <a:xfrm>
            <a:off x="7947025" y="5064125"/>
            <a:ext cx="115888"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16"/>
          <p:cNvSpPr>
            <a:spLocks/>
          </p:cNvSpPr>
          <p:nvPr/>
        </p:nvSpPr>
        <p:spPr bwMode="auto">
          <a:xfrm>
            <a:off x="8151813" y="5211763"/>
            <a:ext cx="163512" cy="9842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Freeform 17"/>
          <p:cNvSpPr>
            <a:spLocks/>
          </p:cNvSpPr>
          <p:nvPr/>
        </p:nvSpPr>
        <p:spPr bwMode="auto">
          <a:xfrm>
            <a:off x="1816100" y="3575050"/>
            <a:ext cx="560388" cy="7461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AutoShape 18"/>
          <p:cNvSpPr>
            <a:spLocks noChangeArrowheads="1"/>
          </p:cNvSpPr>
          <p:nvPr/>
        </p:nvSpPr>
        <p:spPr bwMode="auto">
          <a:xfrm>
            <a:off x="2190750" y="3427413"/>
            <a:ext cx="23653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5141" name="Rectangle 21"/>
          <p:cNvSpPr>
            <a:spLocks noChangeArrowheads="1"/>
          </p:cNvSpPr>
          <p:nvPr/>
        </p:nvSpPr>
        <p:spPr bwMode="auto">
          <a:xfrm>
            <a:off x="3875088" y="40941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42" name="AutoShape 22"/>
          <p:cNvSpPr>
            <a:spLocks noChangeArrowheads="1"/>
          </p:cNvSpPr>
          <p:nvPr/>
        </p:nvSpPr>
        <p:spPr bwMode="auto">
          <a:xfrm>
            <a:off x="4316413" y="3424238"/>
            <a:ext cx="227012"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5143" name="Rectangle 23"/>
          <p:cNvSpPr>
            <a:spLocks noChangeArrowheads="1"/>
          </p:cNvSpPr>
          <p:nvPr/>
        </p:nvSpPr>
        <p:spPr bwMode="auto">
          <a:xfrm>
            <a:off x="4581525" y="2943225"/>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44" name="Rectangle 24"/>
          <p:cNvSpPr>
            <a:spLocks noChangeArrowheads="1"/>
          </p:cNvSpPr>
          <p:nvPr/>
        </p:nvSpPr>
        <p:spPr bwMode="auto">
          <a:xfrm>
            <a:off x="4830763" y="3094038"/>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45" name="Rectangle 25"/>
          <p:cNvSpPr>
            <a:spLocks noChangeArrowheads="1"/>
          </p:cNvSpPr>
          <p:nvPr/>
        </p:nvSpPr>
        <p:spPr bwMode="auto">
          <a:xfrm>
            <a:off x="3302000" y="43989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46" name="Rectangle 26"/>
          <p:cNvSpPr>
            <a:spLocks noChangeArrowheads="1"/>
          </p:cNvSpPr>
          <p:nvPr/>
        </p:nvSpPr>
        <p:spPr bwMode="auto">
          <a:xfrm>
            <a:off x="3413125" y="422751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47" name="Rectangle 27"/>
          <p:cNvSpPr>
            <a:spLocks noChangeArrowheads="1"/>
          </p:cNvSpPr>
          <p:nvPr/>
        </p:nvSpPr>
        <p:spPr bwMode="auto">
          <a:xfrm>
            <a:off x="3614738" y="4432300"/>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5148" name="Rectangle 28"/>
          <p:cNvSpPr>
            <a:spLocks noChangeArrowheads="1"/>
          </p:cNvSpPr>
          <p:nvPr/>
        </p:nvSpPr>
        <p:spPr bwMode="auto">
          <a:xfrm>
            <a:off x="3884613" y="441483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5149" name="Rectangle 29"/>
          <p:cNvSpPr>
            <a:spLocks noChangeArrowheads="1"/>
          </p:cNvSpPr>
          <p:nvPr/>
        </p:nvSpPr>
        <p:spPr bwMode="auto">
          <a:xfrm>
            <a:off x="4164013" y="413543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5150" name="Rectangle 30"/>
          <p:cNvSpPr>
            <a:spLocks noChangeArrowheads="1"/>
          </p:cNvSpPr>
          <p:nvPr/>
        </p:nvSpPr>
        <p:spPr bwMode="auto">
          <a:xfrm>
            <a:off x="4689475" y="417512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5151" name="Rectangle 31"/>
          <p:cNvSpPr>
            <a:spLocks noChangeArrowheads="1"/>
          </p:cNvSpPr>
          <p:nvPr/>
        </p:nvSpPr>
        <p:spPr bwMode="auto">
          <a:xfrm>
            <a:off x="4725988" y="435292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5155" name="Freeform 35"/>
          <p:cNvSpPr>
            <a:spLocks/>
          </p:cNvSpPr>
          <p:nvPr/>
        </p:nvSpPr>
        <p:spPr bwMode="auto">
          <a:xfrm rot="351763">
            <a:off x="7067550" y="3622675"/>
            <a:ext cx="214313" cy="2476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7" name="Freeform 37"/>
          <p:cNvSpPr>
            <a:spLocks/>
          </p:cNvSpPr>
          <p:nvPr/>
        </p:nvSpPr>
        <p:spPr bwMode="auto">
          <a:xfrm>
            <a:off x="7432675" y="4187825"/>
            <a:ext cx="82550" cy="1460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8" name="Freeform 38"/>
          <p:cNvSpPr>
            <a:spLocks/>
          </p:cNvSpPr>
          <p:nvPr/>
        </p:nvSpPr>
        <p:spPr bwMode="auto">
          <a:xfrm>
            <a:off x="7585075" y="4435475"/>
            <a:ext cx="82550" cy="1555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9" name="Rectangle 39"/>
          <p:cNvSpPr>
            <a:spLocks noChangeArrowheads="1"/>
          </p:cNvSpPr>
          <p:nvPr/>
        </p:nvSpPr>
        <p:spPr bwMode="auto">
          <a:xfrm>
            <a:off x="155575" y="54991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160" name="Text Box 40"/>
          <p:cNvSpPr txBox="1">
            <a:spLocks noChangeArrowheads="1"/>
          </p:cNvSpPr>
          <p:nvPr/>
        </p:nvSpPr>
        <p:spPr bwMode="auto">
          <a:xfrm>
            <a:off x="111125" y="54927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5161" name="Picture 41" descr="new csi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55245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5162" name="Text Box 42"/>
          <p:cNvSpPr txBox="1">
            <a:spLocks noChangeArrowheads="1"/>
          </p:cNvSpPr>
          <p:nvPr/>
        </p:nvSpPr>
        <p:spPr bwMode="auto">
          <a:xfrm>
            <a:off x="103188" y="5756275"/>
            <a:ext cx="21367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Chancellorsville</a:t>
            </a:r>
          </a:p>
        </p:txBody>
      </p:sp>
      <p:sp>
        <p:nvSpPr>
          <p:cNvPr id="5163" name="Text Box 43"/>
          <p:cNvSpPr txBox="1">
            <a:spLocks noChangeArrowheads="1"/>
          </p:cNvSpPr>
          <p:nvPr/>
        </p:nvSpPr>
        <p:spPr bwMode="auto">
          <a:xfrm>
            <a:off x="222250" y="6057900"/>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1, 1863</a:t>
            </a:r>
          </a:p>
        </p:txBody>
      </p:sp>
      <p:sp>
        <p:nvSpPr>
          <p:cNvPr id="5164" name="AutoShape 44"/>
          <p:cNvSpPr>
            <a:spLocks noChangeArrowheads="1"/>
          </p:cNvSpPr>
          <p:nvPr/>
        </p:nvSpPr>
        <p:spPr bwMode="auto">
          <a:xfrm>
            <a:off x="317500" y="6518275"/>
            <a:ext cx="236538" cy="20161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5165" name="Rectangle 45"/>
          <p:cNvSpPr>
            <a:spLocks noChangeArrowheads="1"/>
          </p:cNvSpPr>
          <p:nvPr/>
        </p:nvSpPr>
        <p:spPr bwMode="auto">
          <a:xfrm>
            <a:off x="1093788" y="654843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5166" name="Text Box 46"/>
          <p:cNvSpPr txBox="1">
            <a:spLocks noChangeArrowheads="1"/>
          </p:cNvSpPr>
          <p:nvPr/>
        </p:nvSpPr>
        <p:spPr bwMode="auto">
          <a:xfrm>
            <a:off x="511175" y="6421438"/>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Union </a:t>
            </a:r>
          </a:p>
          <a:p>
            <a:r>
              <a:rPr lang="en-US" altLang="en-US" sz="1000"/>
              <a:t>Corps</a:t>
            </a:r>
          </a:p>
        </p:txBody>
      </p:sp>
      <p:sp>
        <p:nvSpPr>
          <p:cNvPr id="5167" name="Text Box 47"/>
          <p:cNvSpPr txBox="1">
            <a:spLocks noChangeArrowheads="1"/>
          </p:cNvSpPr>
          <p:nvPr/>
        </p:nvSpPr>
        <p:spPr bwMode="auto">
          <a:xfrm>
            <a:off x="1241425" y="6421438"/>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Confederate Division</a:t>
            </a:r>
          </a:p>
          <a:p>
            <a:r>
              <a:rPr lang="en-US" altLang="en-US" sz="1000"/>
              <a:t> (Jackson’s Corps)</a:t>
            </a:r>
          </a:p>
        </p:txBody>
      </p:sp>
      <p:sp>
        <p:nvSpPr>
          <p:cNvPr id="5168" name="AutoShape 48"/>
          <p:cNvSpPr>
            <a:spLocks noChangeArrowheads="1"/>
          </p:cNvSpPr>
          <p:nvPr/>
        </p:nvSpPr>
        <p:spPr bwMode="auto">
          <a:xfrm>
            <a:off x="3114675" y="4179888"/>
            <a:ext cx="2555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XII</a:t>
            </a:r>
          </a:p>
        </p:txBody>
      </p:sp>
      <p:sp>
        <p:nvSpPr>
          <p:cNvPr id="5170" name="Freeform 50"/>
          <p:cNvSpPr>
            <a:spLocks/>
          </p:cNvSpPr>
          <p:nvPr/>
        </p:nvSpPr>
        <p:spPr bwMode="auto">
          <a:xfrm>
            <a:off x="3160713" y="3690938"/>
            <a:ext cx="679450" cy="428625"/>
          </a:xfrm>
          <a:custGeom>
            <a:avLst/>
            <a:gdLst>
              <a:gd name="T0" fmla="*/ 0 w 428"/>
              <a:gd name="T1" fmla="*/ 0 h 270"/>
              <a:gd name="T2" fmla="*/ 48 w 428"/>
              <a:gd name="T3" fmla="*/ 93 h 270"/>
              <a:gd name="T4" fmla="*/ 428 w 428"/>
              <a:gd name="T5" fmla="*/ 270 h 270"/>
            </a:gdLst>
            <a:ahLst/>
            <a:cxnLst>
              <a:cxn ang="0">
                <a:pos x="T0" y="T1"/>
              </a:cxn>
              <a:cxn ang="0">
                <a:pos x="T2" y="T3"/>
              </a:cxn>
              <a:cxn ang="0">
                <a:pos x="T4" y="T5"/>
              </a:cxn>
            </a:cxnLst>
            <a:rect l="0" t="0" r="r" b="b"/>
            <a:pathLst>
              <a:path w="428" h="270">
                <a:moveTo>
                  <a:pt x="0" y="0"/>
                </a:moveTo>
                <a:lnTo>
                  <a:pt x="48" y="93"/>
                </a:lnTo>
                <a:cubicBezTo>
                  <a:pt x="119" y="138"/>
                  <a:pt x="349" y="233"/>
                  <a:pt x="428" y="27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1" name="Freeform 51"/>
          <p:cNvSpPr>
            <a:spLocks/>
          </p:cNvSpPr>
          <p:nvPr/>
        </p:nvSpPr>
        <p:spPr bwMode="auto">
          <a:xfrm>
            <a:off x="3057525" y="3976688"/>
            <a:ext cx="271463" cy="336550"/>
          </a:xfrm>
          <a:custGeom>
            <a:avLst/>
            <a:gdLst>
              <a:gd name="T0" fmla="*/ 0 w 171"/>
              <a:gd name="T1" fmla="*/ 0 h 212"/>
              <a:gd name="T2" fmla="*/ 69 w 171"/>
              <a:gd name="T3" fmla="*/ 122 h 212"/>
              <a:gd name="T4" fmla="*/ 171 w 171"/>
              <a:gd name="T5" fmla="*/ 212 h 212"/>
            </a:gdLst>
            <a:ahLst/>
            <a:cxnLst>
              <a:cxn ang="0">
                <a:pos x="T0" y="T1"/>
              </a:cxn>
              <a:cxn ang="0">
                <a:pos x="T2" y="T3"/>
              </a:cxn>
              <a:cxn ang="0">
                <a:pos x="T4" y="T5"/>
              </a:cxn>
            </a:cxnLst>
            <a:rect l="0" t="0" r="r" b="b"/>
            <a:pathLst>
              <a:path w="171" h="212">
                <a:moveTo>
                  <a:pt x="0" y="0"/>
                </a:moveTo>
                <a:cubicBezTo>
                  <a:pt x="12" y="20"/>
                  <a:pt x="41" y="87"/>
                  <a:pt x="69" y="122"/>
                </a:cubicBezTo>
                <a:cubicBezTo>
                  <a:pt x="97" y="157"/>
                  <a:pt x="150" y="193"/>
                  <a:pt x="171" y="212"/>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Freeform 52"/>
          <p:cNvSpPr>
            <a:spLocks/>
          </p:cNvSpPr>
          <p:nvPr/>
        </p:nvSpPr>
        <p:spPr bwMode="auto">
          <a:xfrm>
            <a:off x="3505200" y="2895600"/>
            <a:ext cx="1022350" cy="358775"/>
          </a:xfrm>
          <a:custGeom>
            <a:avLst/>
            <a:gdLst>
              <a:gd name="T0" fmla="*/ 0 w 644"/>
              <a:gd name="T1" fmla="*/ 0 h 226"/>
              <a:gd name="T2" fmla="*/ 56 w 644"/>
              <a:gd name="T3" fmla="*/ 156 h 226"/>
              <a:gd name="T4" fmla="*/ 180 w 644"/>
              <a:gd name="T5" fmla="*/ 216 h 226"/>
              <a:gd name="T6" fmla="*/ 286 w 644"/>
              <a:gd name="T7" fmla="*/ 94 h 226"/>
              <a:gd name="T8" fmla="*/ 644 w 644"/>
              <a:gd name="T9" fmla="*/ 34 h 226"/>
            </a:gdLst>
            <a:ahLst/>
            <a:cxnLst>
              <a:cxn ang="0">
                <a:pos x="T0" y="T1"/>
              </a:cxn>
              <a:cxn ang="0">
                <a:pos x="T2" y="T3"/>
              </a:cxn>
              <a:cxn ang="0">
                <a:pos x="T4" y="T5"/>
              </a:cxn>
              <a:cxn ang="0">
                <a:pos x="T6" y="T7"/>
              </a:cxn>
              <a:cxn ang="0">
                <a:pos x="T8" y="T9"/>
              </a:cxn>
            </a:cxnLst>
            <a:rect l="0" t="0" r="r" b="b"/>
            <a:pathLst>
              <a:path w="644" h="226">
                <a:moveTo>
                  <a:pt x="0" y="0"/>
                </a:moveTo>
                <a:cubicBezTo>
                  <a:pt x="9" y="26"/>
                  <a:pt x="26" y="120"/>
                  <a:pt x="56" y="156"/>
                </a:cubicBezTo>
                <a:cubicBezTo>
                  <a:pt x="86" y="192"/>
                  <a:pt x="142" y="226"/>
                  <a:pt x="180" y="216"/>
                </a:cubicBezTo>
                <a:cubicBezTo>
                  <a:pt x="218" y="206"/>
                  <a:pt x="209" y="124"/>
                  <a:pt x="286" y="94"/>
                </a:cubicBezTo>
                <a:cubicBezTo>
                  <a:pt x="363" y="64"/>
                  <a:pt x="570" y="46"/>
                  <a:pt x="644" y="34"/>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Freeform 53"/>
          <p:cNvSpPr>
            <a:spLocks/>
          </p:cNvSpPr>
          <p:nvPr/>
        </p:nvSpPr>
        <p:spPr bwMode="auto">
          <a:xfrm>
            <a:off x="2651125" y="3638550"/>
            <a:ext cx="320675" cy="350838"/>
          </a:xfrm>
          <a:custGeom>
            <a:avLst/>
            <a:gdLst>
              <a:gd name="T0" fmla="*/ 0 w 202"/>
              <a:gd name="T1" fmla="*/ 0 h 221"/>
              <a:gd name="T2" fmla="*/ 68 w 202"/>
              <a:gd name="T3" fmla="*/ 200 h 221"/>
              <a:gd name="T4" fmla="*/ 202 w 202"/>
              <a:gd name="T5" fmla="*/ 128 h 221"/>
            </a:gdLst>
            <a:ahLst/>
            <a:cxnLst>
              <a:cxn ang="0">
                <a:pos x="T0" y="T1"/>
              </a:cxn>
              <a:cxn ang="0">
                <a:pos x="T2" y="T3"/>
              </a:cxn>
              <a:cxn ang="0">
                <a:pos x="T4" y="T5"/>
              </a:cxn>
            </a:cxnLst>
            <a:rect l="0" t="0" r="r" b="b"/>
            <a:pathLst>
              <a:path w="202" h="221">
                <a:moveTo>
                  <a:pt x="0" y="0"/>
                </a:moveTo>
                <a:cubicBezTo>
                  <a:pt x="11" y="33"/>
                  <a:pt x="34" y="179"/>
                  <a:pt x="68" y="200"/>
                </a:cubicBezTo>
                <a:cubicBezTo>
                  <a:pt x="102" y="221"/>
                  <a:pt x="174" y="143"/>
                  <a:pt x="202" y="128"/>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4" name="Freeform 54"/>
          <p:cNvSpPr>
            <a:spLocks/>
          </p:cNvSpPr>
          <p:nvPr/>
        </p:nvSpPr>
        <p:spPr bwMode="auto">
          <a:xfrm>
            <a:off x="2940050" y="3429000"/>
            <a:ext cx="192088" cy="384175"/>
          </a:xfrm>
          <a:custGeom>
            <a:avLst/>
            <a:gdLst>
              <a:gd name="T0" fmla="*/ 34 w 121"/>
              <a:gd name="T1" fmla="*/ 242 h 242"/>
              <a:gd name="T2" fmla="*/ 88 w 121"/>
              <a:gd name="T3" fmla="*/ 204 h 242"/>
              <a:gd name="T4" fmla="*/ 106 w 121"/>
              <a:gd name="T5" fmla="*/ 136 h 242"/>
              <a:gd name="T6" fmla="*/ 0 w 121"/>
              <a:gd name="T7" fmla="*/ 0 h 242"/>
            </a:gdLst>
            <a:ahLst/>
            <a:cxnLst>
              <a:cxn ang="0">
                <a:pos x="T0" y="T1"/>
              </a:cxn>
              <a:cxn ang="0">
                <a:pos x="T2" y="T3"/>
              </a:cxn>
              <a:cxn ang="0">
                <a:pos x="T4" y="T5"/>
              </a:cxn>
              <a:cxn ang="0">
                <a:pos x="T6" y="T7"/>
              </a:cxn>
            </a:cxnLst>
            <a:rect l="0" t="0" r="r" b="b"/>
            <a:pathLst>
              <a:path w="121" h="242">
                <a:moveTo>
                  <a:pt x="34" y="242"/>
                </a:moveTo>
                <a:cubicBezTo>
                  <a:pt x="43" y="236"/>
                  <a:pt x="76" y="222"/>
                  <a:pt x="88" y="204"/>
                </a:cubicBezTo>
                <a:cubicBezTo>
                  <a:pt x="100" y="186"/>
                  <a:pt x="121" y="170"/>
                  <a:pt x="106" y="136"/>
                </a:cubicBezTo>
                <a:cubicBezTo>
                  <a:pt x="91" y="102"/>
                  <a:pt x="22" y="28"/>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2" name="AutoShape 32"/>
          <p:cNvSpPr>
            <a:spLocks noChangeArrowheads="1"/>
          </p:cNvSpPr>
          <p:nvPr/>
        </p:nvSpPr>
        <p:spPr bwMode="auto">
          <a:xfrm>
            <a:off x="2876550" y="3487738"/>
            <a:ext cx="2174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a:t>
            </a:r>
          </a:p>
        </p:txBody>
      </p:sp>
      <p:sp>
        <p:nvSpPr>
          <p:cNvPr id="5175" name="AutoShape 55"/>
          <p:cNvSpPr>
            <a:spLocks noChangeArrowheads="1"/>
          </p:cNvSpPr>
          <p:nvPr/>
        </p:nvSpPr>
        <p:spPr bwMode="auto">
          <a:xfrm>
            <a:off x="2603500" y="3675063"/>
            <a:ext cx="2555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XII</a:t>
            </a:r>
          </a:p>
        </p:txBody>
      </p:sp>
      <p:sp>
        <p:nvSpPr>
          <p:cNvPr id="5176" name="Freeform 56"/>
          <p:cNvSpPr>
            <a:spLocks/>
          </p:cNvSpPr>
          <p:nvPr/>
        </p:nvSpPr>
        <p:spPr bwMode="auto">
          <a:xfrm>
            <a:off x="2914650" y="2730500"/>
            <a:ext cx="825500" cy="584200"/>
          </a:xfrm>
          <a:custGeom>
            <a:avLst/>
            <a:gdLst>
              <a:gd name="T0" fmla="*/ 0 w 520"/>
              <a:gd name="T1" fmla="*/ 368 h 368"/>
              <a:gd name="T2" fmla="*/ 108 w 520"/>
              <a:gd name="T3" fmla="*/ 282 h 368"/>
              <a:gd name="T4" fmla="*/ 232 w 520"/>
              <a:gd name="T5" fmla="*/ 168 h 368"/>
              <a:gd name="T6" fmla="*/ 520 w 520"/>
              <a:gd name="T7" fmla="*/ 0 h 368"/>
            </a:gdLst>
            <a:ahLst/>
            <a:cxnLst>
              <a:cxn ang="0">
                <a:pos x="T0" y="T1"/>
              </a:cxn>
              <a:cxn ang="0">
                <a:pos x="T2" y="T3"/>
              </a:cxn>
              <a:cxn ang="0">
                <a:pos x="T4" y="T5"/>
              </a:cxn>
              <a:cxn ang="0">
                <a:pos x="T6" y="T7"/>
              </a:cxn>
            </a:cxnLst>
            <a:rect l="0" t="0" r="r" b="b"/>
            <a:pathLst>
              <a:path w="520" h="368">
                <a:moveTo>
                  <a:pt x="0" y="368"/>
                </a:moveTo>
                <a:cubicBezTo>
                  <a:pt x="18" y="354"/>
                  <a:pt x="69" y="315"/>
                  <a:pt x="108" y="282"/>
                </a:cubicBezTo>
                <a:cubicBezTo>
                  <a:pt x="147" y="249"/>
                  <a:pt x="163" y="215"/>
                  <a:pt x="232" y="168"/>
                </a:cubicBezTo>
                <a:cubicBezTo>
                  <a:pt x="301" y="121"/>
                  <a:pt x="460" y="35"/>
                  <a:pt x="52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7" name="AutoShape 57"/>
          <p:cNvSpPr>
            <a:spLocks noChangeArrowheads="1"/>
          </p:cNvSpPr>
          <p:nvPr/>
        </p:nvSpPr>
        <p:spPr bwMode="auto">
          <a:xfrm>
            <a:off x="3008313" y="2916238"/>
            <a:ext cx="227012"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5178" name="Text Box 58"/>
          <p:cNvSpPr txBox="1">
            <a:spLocks noChangeArrowheads="1"/>
          </p:cNvSpPr>
          <p:nvPr/>
        </p:nvSpPr>
        <p:spPr bwMode="auto">
          <a:xfrm>
            <a:off x="222250" y="6086475"/>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2, 1863</a:t>
            </a:r>
          </a:p>
        </p:txBody>
      </p:sp>
      <p:sp>
        <p:nvSpPr>
          <p:cNvPr id="5179" name="Rectangle 59"/>
          <p:cNvSpPr>
            <a:spLocks noChangeArrowheads="1"/>
          </p:cNvSpPr>
          <p:nvPr/>
        </p:nvSpPr>
        <p:spPr bwMode="auto">
          <a:xfrm>
            <a:off x="4329113" y="4089400"/>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5180" name="Freeform 60"/>
          <p:cNvSpPr>
            <a:spLocks/>
          </p:cNvSpPr>
          <p:nvPr/>
        </p:nvSpPr>
        <p:spPr bwMode="auto">
          <a:xfrm>
            <a:off x="3060700" y="4152900"/>
            <a:ext cx="263525" cy="190500"/>
          </a:xfrm>
          <a:custGeom>
            <a:avLst/>
            <a:gdLst>
              <a:gd name="T0" fmla="*/ 0 w 166"/>
              <a:gd name="T1" fmla="*/ 120 h 120"/>
              <a:gd name="T2" fmla="*/ 32 w 166"/>
              <a:gd name="T3" fmla="*/ 56 h 120"/>
              <a:gd name="T4" fmla="*/ 106 w 166"/>
              <a:gd name="T5" fmla="*/ 32 h 120"/>
              <a:gd name="T6" fmla="*/ 166 w 166"/>
              <a:gd name="T7" fmla="*/ 0 h 120"/>
            </a:gdLst>
            <a:ahLst/>
            <a:cxnLst>
              <a:cxn ang="0">
                <a:pos x="T0" y="T1"/>
              </a:cxn>
              <a:cxn ang="0">
                <a:pos x="T2" y="T3"/>
              </a:cxn>
              <a:cxn ang="0">
                <a:pos x="T4" y="T5"/>
              </a:cxn>
              <a:cxn ang="0">
                <a:pos x="T6" y="T7"/>
              </a:cxn>
            </a:cxnLst>
            <a:rect l="0" t="0" r="r" b="b"/>
            <a:pathLst>
              <a:path w="166" h="120">
                <a:moveTo>
                  <a:pt x="0" y="120"/>
                </a:moveTo>
                <a:cubicBezTo>
                  <a:pt x="5" y="109"/>
                  <a:pt x="14" y="71"/>
                  <a:pt x="32" y="56"/>
                </a:cubicBezTo>
                <a:cubicBezTo>
                  <a:pt x="50" y="41"/>
                  <a:pt x="84" y="41"/>
                  <a:pt x="106" y="32"/>
                </a:cubicBezTo>
                <a:cubicBezTo>
                  <a:pt x="128" y="23"/>
                  <a:pt x="154" y="7"/>
                  <a:pt x="166"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1" name="Freeform 61"/>
          <p:cNvSpPr>
            <a:spLocks/>
          </p:cNvSpPr>
          <p:nvPr/>
        </p:nvSpPr>
        <p:spPr bwMode="auto">
          <a:xfrm>
            <a:off x="3365500" y="3921125"/>
            <a:ext cx="282575" cy="203200"/>
          </a:xfrm>
          <a:custGeom>
            <a:avLst/>
            <a:gdLst>
              <a:gd name="T0" fmla="*/ 0 w 178"/>
              <a:gd name="T1" fmla="*/ 128 h 128"/>
              <a:gd name="T2" fmla="*/ 84 w 178"/>
              <a:gd name="T3" fmla="*/ 84 h 128"/>
              <a:gd name="T4" fmla="*/ 142 w 178"/>
              <a:gd name="T5" fmla="*/ 38 h 128"/>
              <a:gd name="T6" fmla="*/ 178 w 178"/>
              <a:gd name="T7" fmla="*/ 0 h 128"/>
            </a:gdLst>
            <a:ahLst/>
            <a:cxnLst>
              <a:cxn ang="0">
                <a:pos x="T0" y="T1"/>
              </a:cxn>
              <a:cxn ang="0">
                <a:pos x="T2" y="T3"/>
              </a:cxn>
              <a:cxn ang="0">
                <a:pos x="T4" y="T5"/>
              </a:cxn>
              <a:cxn ang="0">
                <a:pos x="T6" y="T7"/>
              </a:cxn>
            </a:cxnLst>
            <a:rect l="0" t="0" r="r" b="b"/>
            <a:pathLst>
              <a:path w="178" h="128">
                <a:moveTo>
                  <a:pt x="0" y="128"/>
                </a:moveTo>
                <a:cubicBezTo>
                  <a:pt x="14" y="121"/>
                  <a:pt x="60" y="99"/>
                  <a:pt x="84" y="84"/>
                </a:cubicBezTo>
                <a:cubicBezTo>
                  <a:pt x="108" y="69"/>
                  <a:pt x="126" y="52"/>
                  <a:pt x="142" y="38"/>
                </a:cubicBezTo>
                <a:cubicBezTo>
                  <a:pt x="158" y="24"/>
                  <a:pt x="171" y="8"/>
                  <a:pt x="178"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3" name="Rectangle 63"/>
          <p:cNvSpPr>
            <a:spLocks noChangeArrowheads="1"/>
          </p:cNvSpPr>
          <p:nvPr/>
        </p:nvSpPr>
        <p:spPr bwMode="auto">
          <a:xfrm>
            <a:off x="3494088" y="398938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5184" name="Freeform 64"/>
          <p:cNvSpPr>
            <a:spLocks/>
          </p:cNvSpPr>
          <p:nvPr/>
        </p:nvSpPr>
        <p:spPr bwMode="auto">
          <a:xfrm>
            <a:off x="842963" y="3314700"/>
            <a:ext cx="2952750" cy="2084388"/>
          </a:xfrm>
          <a:custGeom>
            <a:avLst/>
            <a:gdLst>
              <a:gd name="T0" fmla="*/ 0 w 1860"/>
              <a:gd name="T1" fmla="*/ 0 h 1313"/>
              <a:gd name="T2" fmla="*/ 57 w 1860"/>
              <a:gd name="T3" fmla="*/ 477 h 1313"/>
              <a:gd name="T4" fmla="*/ 147 w 1860"/>
              <a:gd name="T5" fmla="*/ 636 h 1313"/>
              <a:gd name="T6" fmla="*/ 225 w 1860"/>
              <a:gd name="T7" fmla="*/ 780 h 1313"/>
              <a:gd name="T8" fmla="*/ 336 w 1860"/>
              <a:gd name="T9" fmla="*/ 858 h 1313"/>
              <a:gd name="T10" fmla="*/ 354 w 1860"/>
              <a:gd name="T11" fmla="*/ 1011 h 1313"/>
              <a:gd name="T12" fmla="*/ 570 w 1860"/>
              <a:gd name="T13" fmla="*/ 1287 h 1313"/>
              <a:gd name="T14" fmla="*/ 609 w 1860"/>
              <a:gd name="T15" fmla="*/ 1170 h 1313"/>
              <a:gd name="T16" fmla="*/ 708 w 1860"/>
              <a:gd name="T17" fmla="*/ 1176 h 1313"/>
              <a:gd name="T18" fmla="*/ 786 w 1860"/>
              <a:gd name="T19" fmla="*/ 1221 h 1313"/>
              <a:gd name="T20" fmla="*/ 951 w 1860"/>
              <a:gd name="T21" fmla="*/ 1119 h 1313"/>
              <a:gd name="T22" fmla="*/ 984 w 1860"/>
              <a:gd name="T23" fmla="*/ 990 h 1313"/>
              <a:gd name="T24" fmla="*/ 1077 w 1860"/>
              <a:gd name="T25" fmla="*/ 876 h 1313"/>
              <a:gd name="T26" fmla="*/ 1062 w 1860"/>
              <a:gd name="T27" fmla="*/ 795 h 1313"/>
              <a:gd name="T28" fmla="*/ 1065 w 1860"/>
              <a:gd name="T29" fmla="*/ 723 h 1313"/>
              <a:gd name="T30" fmla="*/ 1218 w 1860"/>
              <a:gd name="T31" fmla="*/ 723 h 1313"/>
              <a:gd name="T32" fmla="*/ 1338 w 1860"/>
              <a:gd name="T33" fmla="*/ 693 h 1313"/>
              <a:gd name="T34" fmla="*/ 1491 w 1860"/>
              <a:gd name="T35" fmla="*/ 591 h 1313"/>
              <a:gd name="T36" fmla="*/ 1758 w 1860"/>
              <a:gd name="T37" fmla="*/ 741 h 1313"/>
              <a:gd name="T38" fmla="*/ 1860 w 1860"/>
              <a:gd name="T39" fmla="*/ 75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0" h="1313">
                <a:moveTo>
                  <a:pt x="0" y="0"/>
                </a:moveTo>
                <a:cubicBezTo>
                  <a:pt x="9" y="79"/>
                  <a:pt x="33" y="371"/>
                  <a:pt x="57" y="477"/>
                </a:cubicBezTo>
                <a:cubicBezTo>
                  <a:pt x="81" y="583"/>
                  <a:pt x="119" y="586"/>
                  <a:pt x="147" y="636"/>
                </a:cubicBezTo>
                <a:cubicBezTo>
                  <a:pt x="175" y="686"/>
                  <a:pt x="194" y="743"/>
                  <a:pt x="225" y="780"/>
                </a:cubicBezTo>
                <a:cubicBezTo>
                  <a:pt x="256" y="817"/>
                  <a:pt x="315" y="820"/>
                  <a:pt x="336" y="858"/>
                </a:cubicBezTo>
                <a:cubicBezTo>
                  <a:pt x="357" y="896"/>
                  <a:pt x="315" y="940"/>
                  <a:pt x="354" y="1011"/>
                </a:cubicBezTo>
                <a:cubicBezTo>
                  <a:pt x="393" y="1082"/>
                  <a:pt x="528" y="1261"/>
                  <a:pt x="570" y="1287"/>
                </a:cubicBezTo>
                <a:cubicBezTo>
                  <a:pt x="612" y="1313"/>
                  <a:pt x="586" y="1189"/>
                  <a:pt x="609" y="1170"/>
                </a:cubicBezTo>
                <a:cubicBezTo>
                  <a:pt x="632" y="1151"/>
                  <a:pt x="679" y="1168"/>
                  <a:pt x="708" y="1176"/>
                </a:cubicBezTo>
                <a:cubicBezTo>
                  <a:pt x="737" y="1184"/>
                  <a:pt x="746" y="1230"/>
                  <a:pt x="786" y="1221"/>
                </a:cubicBezTo>
                <a:cubicBezTo>
                  <a:pt x="826" y="1212"/>
                  <a:pt x="918" y="1157"/>
                  <a:pt x="951" y="1119"/>
                </a:cubicBezTo>
                <a:cubicBezTo>
                  <a:pt x="984" y="1081"/>
                  <a:pt x="963" y="1031"/>
                  <a:pt x="984" y="990"/>
                </a:cubicBezTo>
                <a:cubicBezTo>
                  <a:pt x="1005" y="949"/>
                  <a:pt x="1064" y="908"/>
                  <a:pt x="1077" y="876"/>
                </a:cubicBezTo>
                <a:cubicBezTo>
                  <a:pt x="1090" y="844"/>
                  <a:pt x="1064" y="820"/>
                  <a:pt x="1062" y="795"/>
                </a:cubicBezTo>
                <a:cubicBezTo>
                  <a:pt x="1060" y="770"/>
                  <a:pt x="1039" y="735"/>
                  <a:pt x="1065" y="723"/>
                </a:cubicBezTo>
                <a:cubicBezTo>
                  <a:pt x="1091" y="711"/>
                  <a:pt x="1173" y="728"/>
                  <a:pt x="1218" y="723"/>
                </a:cubicBezTo>
                <a:cubicBezTo>
                  <a:pt x="1263" y="718"/>
                  <a:pt x="1293" y="715"/>
                  <a:pt x="1338" y="693"/>
                </a:cubicBezTo>
                <a:cubicBezTo>
                  <a:pt x="1383" y="671"/>
                  <a:pt x="1421" y="583"/>
                  <a:pt x="1491" y="591"/>
                </a:cubicBezTo>
                <a:cubicBezTo>
                  <a:pt x="1561" y="599"/>
                  <a:pt x="1697" y="715"/>
                  <a:pt x="1758" y="741"/>
                </a:cubicBezTo>
                <a:cubicBezTo>
                  <a:pt x="1819" y="767"/>
                  <a:pt x="1839" y="748"/>
                  <a:pt x="1860" y="75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6" name="Freeform 66"/>
          <p:cNvSpPr>
            <a:spLocks/>
          </p:cNvSpPr>
          <p:nvPr/>
        </p:nvSpPr>
        <p:spPr bwMode="auto">
          <a:xfrm rot="6279043">
            <a:off x="1127919" y="3405981"/>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7" name="Freeform 67"/>
          <p:cNvSpPr>
            <a:spLocks/>
          </p:cNvSpPr>
          <p:nvPr/>
        </p:nvSpPr>
        <p:spPr bwMode="auto">
          <a:xfrm rot="6279043">
            <a:off x="918369" y="3405981"/>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Rectangle 68"/>
          <p:cNvSpPr>
            <a:spLocks noChangeArrowheads="1"/>
          </p:cNvSpPr>
          <p:nvPr/>
        </p:nvSpPr>
        <p:spPr bwMode="auto">
          <a:xfrm>
            <a:off x="1274763" y="335756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5190" name="Rectangle 70"/>
          <p:cNvSpPr>
            <a:spLocks noChangeArrowheads="1"/>
          </p:cNvSpPr>
          <p:nvPr/>
        </p:nvSpPr>
        <p:spPr bwMode="auto">
          <a:xfrm>
            <a:off x="1077913" y="33147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5191" name="Freeform 71"/>
          <p:cNvSpPr>
            <a:spLocks/>
          </p:cNvSpPr>
          <p:nvPr/>
        </p:nvSpPr>
        <p:spPr bwMode="auto">
          <a:xfrm rot="6279043">
            <a:off x="740569" y="3364706"/>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9" name="Rectangle 69"/>
          <p:cNvSpPr>
            <a:spLocks noChangeArrowheads="1"/>
          </p:cNvSpPr>
          <p:nvPr/>
        </p:nvSpPr>
        <p:spPr bwMode="auto">
          <a:xfrm>
            <a:off x="889000" y="3289300"/>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5182" name="Rectangle 62"/>
          <p:cNvSpPr>
            <a:spLocks noChangeArrowheads="1"/>
          </p:cNvSpPr>
          <p:nvPr/>
        </p:nvSpPr>
        <p:spPr bwMode="auto">
          <a:xfrm>
            <a:off x="3132138" y="4146550"/>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5192" name="AutoShape 72"/>
          <p:cNvSpPr>
            <a:spLocks noChangeArrowheads="1"/>
          </p:cNvSpPr>
          <p:nvPr/>
        </p:nvSpPr>
        <p:spPr bwMode="auto">
          <a:xfrm>
            <a:off x="1812925" y="34305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3" name="Freeform 73"/>
          <p:cNvSpPr>
            <a:spLocks/>
          </p:cNvSpPr>
          <p:nvPr/>
        </p:nvSpPr>
        <p:spPr bwMode="auto">
          <a:xfrm>
            <a:off x="2098675" y="3302000"/>
            <a:ext cx="790575" cy="269875"/>
          </a:xfrm>
          <a:custGeom>
            <a:avLst/>
            <a:gdLst>
              <a:gd name="T0" fmla="*/ 0 w 498"/>
              <a:gd name="T1" fmla="*/ 164 h 170"/>
              <a:gd name="T2" fmla="*/ 222 w 498"/>
              <a:gd name="T3" fmla="*/ 152 h 170"/>
              <a:gd name="T4" fmla="*/ 292 w 498"/>
              <a:gd name="T5" fmla="*/ 56 h 170"/>
              <a:gd name="T6" fmla="*/ 498 w 498"/>
              <a:gd name="T7" fmla="*/ 0 h 170"/>
            </a:gdLst>
            <a:ahLst/>
            <a:cxnLst>
              <a:cxn ang="0">
                <a:pos x="T0" y="T1"/>
              </a:cxn>
              <a:cxn ang="0">
                <a:pos x="T2" y="T3"/>
              </a:cxn>
              <a:cxn ang="0">
                <a:pos x="T4" y="T5"/>
              </a:cxn>
              <a:cxn ang="0">
                <a:pos x="T6" y="T7"/>
              </a:cxn>
            </a:cxnLst>
            <a:rect l="0" t="0" r="r" b="b"/>
            <a:pathLst>
              <a:path w="498" h="170">
                <a:moveTo>
                  <a:pt x="0" y="164"/>
                </a:moveTo>
                <a:cubicBezTo>
                  <a:pt x="37" y="162"/>
                  <a:pt x="173" y="170"/>
                  <a:pt x="222" y="152"/>
                </a:cubicBezTo>
                <a:cubicBezTo>
                  <a:pt x="271" y="134"/>
                  <a:pt x="246" y="81"/>
                  <a:pt x="292" y="56"/>
                </a:cubicBezTo>
                <a:cubicBezTo>
                  <a:pt x="338" y="31"/>
                  <a:pt x="455" y="12"/>
                  <a:pt x="498" y="0"/>
                </a:cubicBezTo>
              </a:path>
            </a:pathLst>
          </a:custGeom>
          <a:noFill/>
          <a:ln w="34925">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AutoShape 74"/>
          <p:cNvSpPr>
            <a:spLocks noChangeArrowheads="1"/>
          </p:cNvSpPr>
          <p:nvPr/>
        </p:nvSpPr>
        <p:spPr bwMode="auto">
          <a:xfrm>
            <a:off x="2835275" y="3059113"/>
            <a:ext cx="23653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5195" name="Freeform 75"/>
          <p:cNvSpPr>
            <a:spLocks/>
          </p:cNvSpPr>
          <p:nvPr/>
        </p:nvSpPr>
        <p:spPr bwMode="auto">
          <a:xfrm>
            <a:off x="2111375" y="3352800"/>
            <a:ext cx="860425" cy="365125"/>
          </a:xfrm>
          <a:custGeom>
            <a:avLst/>
            <a:gdLst>
              <a:gd name="T0" fmla="*/ 0 w 542"/>
              <a:gd name="T1" fmla="*/ 170 h 230"/>
              <a:gd name="T2" fmla="*/ 310 w 542"/>
              <a:gd name="T3" fmla="*/ 216 h 230"/>
              <a:gd name="T4" fmla="*/ 436 w 542"/>
              <a:gd name="T5" fmla="*/ 194 h 230"/>
              <a:gd name="T6" fmla="*/ 542 w 542"/>
              <a:gd name="T7" fmla="*/ 0 h 230"/>
            </a:gdLst>
            <a:ahLst/>
            <a:cxnLst>
              <a:cxn ang="0">
                <a:pos x="T0" y="T1"/>
              </a:cxn>
              <a:cxn ang="0">
                <a:pos x="T2" y="T3"/>
              </a:cxn>
              <a:cxn ang="0">
                <a:pos x="T4" y="T5"/>
              </a:cxn>
              <a:cxn ang="0">
                <a:pos x="T6" y="T7"/>
              </a:cxn>
            </a:cxnLst>
            <a:rect l="0" t="0" r="r" b="b"/>
            <a:pathLst>
              <a:path w="542" h="230">
                <a:moveTo>
                  <a:pt x="0" y="170"/>
                </a:moveTo>
                <a:cubicBezTo>
                  <a:pt x="52" y="177"/>
                  <a:pt x="237" y="212"/>
                  <a:pt x="310" y="216"/>
                </a:cubicBezTo>
                <a:cubicBezTo>
                  <a:pt x="383" y="220"/>
                  <a:pt x="397" y="230"/>
                  <a:pt x="436" y="194"/>
                </a:cubicBezTo>
                <a:cubicBezTo>
                  <a:pt x="475" y="158"/>
                  <a:pt x="520" y="40"/>
                  <a:pt x="542" y="0"/>
                </a:cubicBezTo>
              </a:path>
            </a:pathLst>
          </a:custGeom>
          <a:noFill/>
          <a:ln w="34925">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6" name="Freeform 76"/>
          <p:cNvSpPr>
            <a:spLocks/>
          </p:cNvSpPr>
          <p:nvPr/>
        </p:nvSpPr>
        <p:spPr bwMode="auto">
          <a:xfrm>
            <a:off x="2089150" y="3352800"/>
            <a:ext cx="835025" cy="247650"/>
          </a:xfrm>
          <a:custGeom>
            <a:avLst/>
            <a:gdLst>
              <a:gd name="T0" fmla="*/ 0 w 526"/>
              <a:gd name="T1" fmla="*/ 152 h 156"/>
              <a:gd name="T2" fmla="*/ 138 w 526"/>
              <a:gd name="T3" fmla="*/ 154 h 156"/>
              <a:gd name="T4" fmla="*/ 372 w 526"/>
              <a:gd name="T5" fmla="*/ 140 h 156"/>
              <a:gd name="T6" fmla="*/ 426 w 526"/>
              <a:gd name="T7" fmla="*/ 102 h 156"/>
              <a:gd name="T8" fmla="*/ 526 w 526"/>
              <a:gd name="T9" fmla="*/ 0 h 156"/>
            </a:gdLst>
            <a:ahLst/>
            <a:cxnLst>
              <a:cxn ang="0">
                <a:pos x="T0" y="T1"/>
              </a:cxn>
              <a:cxn ang="0">
                <a:pos x="T2" y="T3"/>
              </a:cxn>
              <a:cxn ang="0">
                <a:pos x="T4" y="T5"/>
              </a:cxn>
              <a:cxn ang="0">
                <a:pos x="T6" y="T7"/>
              </a:cxn>
              <a:cxn ang="0">
                <a:pos x="T8" y="T9"/>
              </a:cxn>
            </a:cxnLst>
            <a:rect l="0" t="0" r="r" b="b"/>
            <a:pathLst>
              <a:path w="526" h="156">
                <a:moveTo>
                  <a:pt x="0" y="152"/>
                </a:moveTo>
                <a:cubicBezTo>
                  <a:pt x="23" y="152"/>
                  <a:pt x="76" y="156"/>
                  <a:pt x="138" y="154"/>
                </a:cubicBezTo>
                <a:cubicBezTo>
                  <a:pt x="200" y="152"/>
                  <a:pt x="324" y="149"/>
                  <a:pt x="372" y="140"/>
                </a:cubicBezTo>
                <a:cubicBezTo>
                  <a:pt x="420" y="131"/>
                  <a:pt x="400" y="125"/>
                  <a:pt x="426" y="102"/>
                </a:cubicBezTo>
                <a:cubicBezTo>
                  <a:pt x="452" y="79"/>
                  <a:pt x="505" y="21"/>
                  <a:pt x="526" y="0"/>
                </a:cubicBezTo>
              </a:path>
            </a:pathLst>
          </a:custGeom>
          <a:noFill/>
          <a:ln w="34925">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AutoShape 49"/>
          <p:cNvSpPr>
            <a:spLocks noChangeArrowheads="1"/>
          </p:cNvSpPr>
          <p:nvPr/>
        </p:nvSpPr>
        <p:spPr bwMode="auto">
          <a:xfrm>
            <a:off x="2562225" y="3236913"/>
            <a:ext cx="284163"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III</a:t>
            </a:r>
          </a:p>
        </p:txBody>
      </p:sp>
      <p:sp>
        <p:nvSpPr>
          <p:cNvPr id="5201" name="AutoShape 81"/>
          <p:cNvSpPr>
            <a:spLocks noChangeArrowheads="1"/>
          </p:cNvSpPr>
          <p:nvPr/>
        </p:nvSpPr>
        <p:spPr bwMode="auto">
          <a:xfrm>
            <a:off x="8682038" y="4484688"/>
            <a:ext cx="227012" cy="1920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a:t>
            </a:r>
          </a:p>
        </p:txBody>
      </p:sp>
      <p:sp>
        <p:nvSpPr>
          <p:cNvPr id="5185" name="AutoShape 65"/>
          <p:cNvSpPr>
            <a:spLocks noChangeArrowheads="1"/>
          </p:cNvSpPr>
          <p:nvPr/>
        </p:nvSpPr>
        <p:spPr bwMode="auto">
          <a:xfrm>
            <a:off x="2466975" y="41290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7" name="AutoShape 77"/>
          <p:cNvSpPr>
            <a:spLocks noChangeArrowheads="1"/>
          </p:cNvSpPr>
          <p:nvPr/>
        </p:nvSpPr>
        <p:spPr bwMode="auto">
          <a:xfrm>
            <a:off x="2444750" y="3573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8" name="AutoShape 78"/>
          <p:cNvSpPr>
            <a:spLocks noChangeArrowheads="1"/>
          </p:cNvSpPr>
          <p:nvPr/>
        </p:nvSpPr>
        <p:spPr bwMode="auto">
          <a:xfrm>
            <a:off x="2355850" y="3709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3" name="Rectangle 83"/>
          <p:cNvSpPr>
            <a:spLocks noChangeArrowheads="1"/>
          </p:cNvSpPr>
          <p:nvPr/>
        </p:nvSpPr>
        <p:spPr bwMode="auto">
          <a:xfrm>
            <a:off x="7259638" y="28368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rPr>
              <a:t>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500"/>
                                        <p:tgtEl>
                                          <p:spTgt spid="5141"/>
                                        </p:tgtEl>
                                      </p:cBhvr>
                                    </p:animEffect>
                                    <p:set>
                                      <p:cBhvr>
                                        <p:cTn id="7" dur="1" fill="hold">
                                          <p:stCondLst>
                                            <p:cond delay="499"/>
                                          </p:stCondLst>
                                        </p:cTn>
                                        <p:tgtEl>
                                          <p:spTgt spid="5141"/>
                                        </p:tgtEl>
                                        <p:attrNameLst>
                                          <p:attrName>style.visibility</p:attrName>
                                        </p:attrNameLst>
                                      </p:cBhvr>
                                      <p:to>
                                        <p:strVal val="hidden"/>
                                      </p:to>
                                    </p:set>
                                  </p:childTnLst>
                                </p:cTn>
                              </p:par>
                              <p:par>
                                <p:cTn id="8" presetID="22" presetClass="entr" presetSubtype="2" fill="hold" grpId="0" nodeType="withEffect">
                                  <p:stCondLst>
                                    <p:cond delay="0"/>
                                  </p:stCondLst>
                                  <p:childTnLst>
                                    <p:set>
                                      <p:cBhvr>
                                        <p:cTn id="9" dur="1" fill="hold">
                                          <p:stCondLst>
                                            <p:cond delay="0"/>
                                          </p:stCondLst>
                                        </p:cTn>
                                        <p:tgtEl>
                                          <p:spTgt spid="5170"/>
                                        </p:tgtEl>
                                        <p:attrNameLst>
                                          <p:attrName>style.visibility</p:attrName>
                                        </p:attrNameLst>
                                      </p:cBhvr>
                                      <p:to>
                                        <p:strVal val="visible"/>
                                      </p:to>
                                    </p:set>
                                    <p:animEffect transition="in" filter="wipe(right)">
                                      <p:cBhvr>
                                        <p:cTn id="10" dur="2000"/>
                                        <p:tgtEl>
                                          <p:spTgt spid="5170"/>
                                        </p:tgtEl>
                                      </p:cBhvr>
                                    </p:animEffect>
                                  </p:childTnLst>
                                </p:cTn>
                              </p:par>
                              <p:par>
                                <p:cTn id="11" presetID="9" presetClass="exit" presetSubtype="0" fill="hold" grpId="0" nodeType="withEffect">
                                  <p:stCondLst>
                                    <p:cond delay="0"/>
                                  </p:stCondLst>
                                  <p:childTnLst>
                                    <p:animEffect transition="out" filter="dissolve">
                                      <p:cBhvr>
                                        <p:cTn id="12" dur="500"/>
                                        <p:tgtEl>
                                          <p:spTgt spid="5168"/>
                                        </p:tgtEl>
                                      </p:cBhvr>
                                    </p:animEffect>
                                    <p:set>
                                      <p:cBhvr>
                                        <p:cTn id="13" dur="1" fill="hold">
                                          <p:stCondLst>
                                            <p:cond delay="499"/>
                                          </p:stCondLst>
                                        </p:cTn>
                                        <p:tgtEl>
                                          <p:spTgt spid="5168"/>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5145"/>
                                        </p:tgtEl>
                                      </p:cBhvr>
                                    </p:animEffect>
                                    <p:set>
                                      <p:cBhvr>
                                        <p:cTn id="16" dur="1" fill="hold">
                                          <p:stCondLst>
                                            <p:cond delay="499"/>
                                          </p:stCondLst>
                                        </p:cTn>
                                        <p:tgtEl>
                                          <p:spTgt spid="5145"/>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5146"/>
                                        </p:tgtEl>
                                      </p:cBhvr>
                                    </p:animEffect>
                                    <p:set>
                                      <p:cBhvr>
                                        <p:cTn id="19" dur="1" fill="hold">
                                          <p:stCondLst>
                                            <p:cond delay="499"/>
                                          </p:stCondLst>
                                        </p:cTn>
                                        <p:tgtEl>
                                          <p:spTgt spid="5146"/>
                                        </p:tgtEl>
                                        <p:attrNameLst>
                                          <p:attrName>style.visibility</p:attrName>
                                        </p:attrNameLst>
                                      </p:cBhvr>
                                      <p:to>
                                        <p:strVal val="hidden"/>
                                      </p:to>
                                    </p:set>
                                  </p:childTnLst>
                                </p:cTn>
                              </p:par>
                              <p:par>
                                <p:cTn id="20" presetID="22" presetClass="entr" presetSubtype="2" fill="hold" grpId="0" nodeType="withEffect">
                                  <p:stCondLst>
                                    <p:cond delay="0"/>
                                  </p:stCondLst>
                                  <p:childTnLst>
                                    <p:set>
                                      <p:cBhvr>
                                        <p:cTn id="21" dur="1" fill="hold">
                                          <p:stCondLst>
                                            <p:cond delay="0"/>
                                          </p:stCondLst>
                                        </p:cTn>
                                        <p:tgtEl>
                                          <p:spTgt spid="5171"/>
                                        </p:tgtEl>
                                        <p:attrNameLst>
                                          <p:attrName>style.visibility</p:attrName>
                                        </p:attrNameLst>
                                      </p:cBhvr>
                                      <p:to>
                                        <p:strVal val="visible"/>
                                      </p:to>
                                    </p:set>
                                    <p:animEffect transition="in" filter="wipe(right)">
                                      <p:cBhvr>
                                        <p:cTn id="22" dur="2000"/>
                                        <p:tgtEl>
                                          <p:spTgt spid="517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172"/>
                                        </p:tgtEl>
                                        <p:attrNameLst>
                                          <p:attrName>style.visibility</p:attrName>
                                        </p:attrNameLst>
                                      </p:cBhvr>
                                      <p:to>
                                        <p:strVal val="visible"/>
                                      </p:to>
                                    </p:set>
                                    <p:animEffect transition="in" filter="wipe(right)">
                                      <p:cBhvr>
                                        <p:cTn id="25" dur="2000"/>
                                        <p:tgtEl>
                                          <p:spTgt spid="5172"/>
                                        </p:tgtEl>
                                      </p:cBhvr>
                                    </p:animEffect>
                                  </p:childTnLst>
                                </p:cTn>
                              </p:par>
                              <p:par>
                                <p:cTn id="26" presetID="9" presetClass="exit" presetSubtype="0" fill="hold" nodeType="withEffect">
                                  <p:stCondLst>
                                    <p:cond delay="0"/>
                                  </p:stCondLst>
                                  <p:childTnLst>
                                    <p:animEffect transition="out" filter="dissolve">
                                      <p:cBhvr>
                                        <p:cTn id="27" dur="500"/>
                                        <p:tgtEl>
                                          <p:spTgt spid="5142"/>
                                        </p:tgtEl>
                                      </p:cBhvr>
                                    </p:animEffect>
                                    <p:set>
                                      <p:cBhvr>
                                        <p:cTn id="28" dur="1" fill="hold">
                                          <p:stCondLst>
                                            <p:cond delay="499"/>
                                          </p:stCondLst>
                                        </p:cTn>
                                        <p:tgtEl>
                                          <p:spTgt spid="5142"/>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5143"/>
                                        </p:tgtEl>
                                      </p:cBhvr>
                                    </p:animEffect>
                                    <p:set>
                                      <p:cBhvr>
                                        <p:cTn id="31" dur="1" fill="hold">
                                          <p:stCondLst>
                                            <p:cond delay="499"/>
                                          </p:stCondLst>
                                        </p:cTn>
                                        <p:tgtEl>
                                          <p:spTgt spid="5143"/>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5144"/>
                                        </p:tgtEl>
                                      </p:cBhvr>
                                    </p:animEffect>
                                    <p:set>
                                      <p:cBhvr>
                                        <p:cTn id="34" dur="1" fill="hold">
                                          <p:stCondLst>
                                            <p:cond delay="499"/>
                                          </p:stCondLst>
                                        </p:cTn>
                                        <p:tgtEl>
                                          <p:spTgt spid="5144"/>
                                        </p:tgtEl>
                                        <p:attrNameLst>
                                          <p:attrName>style.visibility</p:attrName>
                                        </p:attrNameLst>
                                      </p:cBhvr>
                                      <p:to>
                                        <p:strVal val="hidden"/>
                                      </p:to>
                                    </p:set>
                                  </p:childTnLst>
                                </p:cTn>
                              </p:par>
                            </p:childTnLst>
                          </p:cTn>
                        </p:par>
                        <p:par>
                          <p:cTn id="35" fill="hold" nodeType="afterGroup">
                            <p:stCondLst>
                              <p:cond delay="2000"/>
                            </p:stCondLst>
                            <p:childTnLst>
                              <p:par>
                                <p:cTn id="36" presetID="22" presetClass="exit" presetSubtype="2" fill="hold" grpId="1" nodeType="afterEffect">
                                  <p:stCondLst>
                                    <p:cond delay="0"/>
                                  </p:stCondLst>
                                  <p:childTnLst>
                                    <p:animEffect transition="out" filter="wipe(right)">
                                      <p:cBhvr>
                                        <p:cTn id="37" dur="2000"/>
                                        <p:tgtEl>
                                          <p:spTgt spid="5170"/>
                                        </p:tgtEl>
                                      </p:cBhvr>
                                    </p:animEffect>
                                    <p:set>
                                      <p:cBhvr>
                                        <p:cTn id="38" dur="1" fill="hold">
                                          <p:stCondLst>
                                            <p:cond delay="1999"/>
                                          </p:stCondLst>
                                        </p:cTn>
                                        <p:tgtEl>
                                          <p:spTgt spid="5170"/>
                                        </p:tgtEl>
                                        <p:attrNameLst>
                                          <p:attrName>style.visibility</p:attrName>
                                        </p:attrNameLst>
                                      </p:cBhvr>
                                      <p:to>
                                        <p:strVal val="hidden"/>
                                      </p:to>
                                    </p:set>
                                  </p:childTnLst>
                                </p:cTn>
                              </p:par>
                              <p:par>
                                <p:cTn id="39" presetID="22" presetClass="exit" presetSubtype="2" fill="hold" grpId="1" nodeType="withEffect">
                                  <p:stCondLst>
                                    <p:cond delay="0"/>
                                  </p:stCondLst>
                                  <p:childTnLst>
                                    <p:animEffect transition="out" filter="wipe(right)">
                                      <p:cBhvr>
                                        <p:cTn id="40" dur="2000"/>
                                        <p:tgtEl>
                                          <p:spTgt spid="5171"/>
                                        </p:tgtEl>
                                      </p:cBhvr>
                                    </p:animEffect>
                                    <p:set>
                                      <p:cBhvr>
                                        <p:cTn id="41" dur="1" fill="hold">
                                          <p:stCondLst>
                                            <p:cond delay="1999"/>
                                          </p:stCondLst>
                                        </p:cTn>
                                        <p:tgtEl>
                                          <p:spTgt spid="5171"/>
                                        </p:tgtEl>
                                        <p:attrNameLst>
                                          <p:attrName>style.visibility</p:attrName>
                                        </p:attrNameLst>
                                      </p:cBhvr>
                                      <p:to>
                                        <p:strVal val="hidden"/>
                                      </p:to>
                                    </p:set>
                                  </p:childTnLst>
                                </p:cTn>
                              </p:par>
                              <p:par>
                                <p:cTn id="42" presetID="22" presetClass="exit" presetSubtype="2" fill="hold" grpId="1" nodeType="withEffect">
                                  <p:stCondLst>
                                    <p:cond delay="0"/>
                                  </p:stCondLst>
                                  <p:childTnLst>
                                    <p:animEffect transition="out" filter="wipe(right)">
                                      <p:cBhvr>
                                        <p:cTn id="43" dur="2000"/>
                                        <p:tgtEl>
                                          <p:spTgt spid="5172"/>
                                        </p:tgtEl>
                                      </p:cBhvr>
                                    </p:animEffect>
                                    <p:set>
                                      <p:cBhvr>
                                        <p:cTn id="44" dur="1" fill="hold">
                                          <p:stCondLst>
                                            <p:cond delay="1999"/>
                                          </p:stCondLst>
                                        </p:cTn>
                                        <p:tgtEl>
                                          <p:spTgt spid="5172"/>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5173"/>
                                        </p:tgtEl>
                                        <p:attrNameLst>
                                          <p:attrName>style.visibility</p:attrName>
                                        </p:attrNameLst>
                                      </p:cBhvr>
                                      <p:to>
                                        <p:strVal val="visible"/>
                                      </p:to>
                                    </p:set>
                                    <p:animEffect transition="in" filter="dissolve">
                                      <p:cBhvr>
                                        <p:cTn id="47" dur="2000"/>
                                        <p:tgtEl>
                                          <p:spTgt spid="517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174"/>
                                        </p:tgtEl>
                                        <p:attrNameLst>
                                          <p:attrName>style.visibility</p:attrName>
                                        </p:attrNameLst>
                                      </p:cBhvr>
                                      <p:to>
                                        <p:strVal val="visible"/>
                                      </p:to>
                                    </p:set>
                                    <p:animEffect transition="in" filter="dissolve">
                                      <p:cBhvr>
                                        <p:cTn id="50" dur="2000"/>
                                        <p:tgtEl>
                                          <p:spTgt spid="517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175"/>
                                        </p:tgtEl>
                                        <p:attrNameLst>
                                          <p:attrName>style.visibility</p:attrName>
                                        </p:attrNameLst>
                                      </p:cBhvr>
                                      <p:to>
                                        <p:strVal val="visible"/>
                                      </p:to>
                                    </p:set>
                                    <p:animEffect transition="in" filter="dissolve">
                                      <p:cBhvr>
                                        <p:cTn id="53" dur="2000"/>
                                        <p:tgtEl>
                                          <p:spTgt spid="517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176"/>
                                        </p:tgtEl>
                                        <p:attrNameLst>
                                          <p:attrName>style.visibility</p:attrName>
                                        </p:attrNameLst>
                                      </p:cBhvr>
                                      <p:to>
                                        <p:strVal val="visible"/>
                                      </p:to>
                                    </p:set>
                                    <p:animEffect transition="in" filter="dissolve">
                                      <p:cBhvr>
                                        <p:cTn id="56" dur="2000"/>
                                        <p:tgtEl>
                                          <p:spTgt spid="5176"/>
                                        </p:tgtEl>
                                      </p:cBhvr>
                                    </p:animEffect>
                                  </p:childTnLst>
                                </p:cTn>
                              </p:par>
                              <p:par>
                                <p:cTn id="57" presetID="9" presetClass="entr" presetSubtype="0" fill="hold" nodeType="withEffect">
                                  <p:stCondLst>
                                    <p:cond delay="0"/>
                                  </p:stCondLst>
                                  <p:childTnLst>
                                    <p:set>
                                      <p:cBhvr>
                                        <p:cTn id="58" dur="1" fill="hold">
                                          <p:stCondLst>
                                            <p:cond delay="0"/>
                                          </p:stCondLst>
                                        </p:cTn>
                                        <p:tgtEl>
                                          <p:spTgt spid="5177"/>
                                        </p:tgtEl>
                                        <p:attrNameLst>
                                          <p:attrName>style.visibility</p:attrName>
                                        </p:attrNameLst>
                                      </p:cBhvr>
                                      <p:to>
                                        <p:strVal val="visible"/>
                                      </p:to>
                                    </p:set>
                                    <p:animEffect transition="in" filter="dissolve">
                                      <p:cBhvr>
                                        <p:cTn id="59" dur="2000"/>
                                        <p:tgtEl>
                                          <p:spTgt spid="5177"/>
                                        </p:tgtEl>
                                      </p:cBhvr>
                                    </p:animEffect>
                                  </p:childTnLst>
                                </p:cTn>
                              </p:par>
                            </p:childTnLst>
                          </p:cTn>
                        </p:par>
                        <p:par>
                          <p:cTn id="60" fill="hold" nodeType="afterGroup">
                            <p:stCondLst>
                              <p:cond delay="4000"/>
                            </p:stCondLst>
                            <p:childTnLst>
                              <p:par>
                                <p:cTn id="61" presetID="12" presetClass="exit" presetSubtype="4" fill="hold" grpId="0" nodeType="afterEffect">
                                  <p:stCondLst>
                                    <p:cond delay="0"/>
                                  </p:stCondLst>
                                  <p:childTnLst>
                                    <p:animEffect transition="out" filter="slide(fromBottom)">
                                      <p:cBhvr>
                                        <p:cTn id="62" dur="500"/>
                                        <p:tgtEl>
                                          <p:spTgt spid="5163"/>
                                        </p:tgtEl>
                                      </p:cBhvr>
                                    </p:animEffect>
                                    <p:set>
                                      <p:cBhvr>
                                        <p:cTn id="63" dur="1" fill="hold">
                                          <p:stCondLst>
                                            <p:cond delay="499"/>
                                          </p:stCondLst>
                                        </p:cTn>
                                        <p:tgtEl>
                                          <p:spTgt spid="5163"/>
                                        </p:tgtEl>
                                        <p:attrNameLst>
                                          <p:attrName>style.visibility</p:attrName>
                                        </p:attrNameLst>
                                      </p:cBhvr>
                                      <p:to>
                                        <p:strVal val="hidden"/>
                                      </p:to>
                                    </p:set>
                                  </p:childTnLst>
                                </p:cTn>
                              </p:par>
                            </p:childTnLst>
                          </p:cTn>
                        </p:par>
                        <p:par>
                          <p:cTn id="64" fill="hold" nodeType="afterGroup">
                            <p:stCondLst>
                              <p:cond delay="4500"/>
                            </p:stCondLst>
                            <p:childTnLst>
                              <p:par>
                                <p:cTn id="65" presetID="12" presetClass="entr" presetSubtype="8" fill="hold" grpId="1" nodeType="afterEffect">
                                  <p:stCondLst>
                                    <p:cond delay="0"/>
                                  </p:stCondLst>
                                  <p:childTnLst>
                                    <p:set>
                                      <p:cBhvr>
                                        <p:cTn id="66" dur="1" fill="hold">
                                          <p:stCondLst>
                                            <p:cond delay="0"/>
                                          </p:stCondLst>
                                        </p:cTn>
                                        <p:tgtEl>
                                          <p:spTgt spid="5178"/>
                                        </p:tgtEl>
                                        <p:attrNameLst>
                                          <p:attrName>style.visibility</p:attrName>
                                        </p:attrNameLst>
                                      </p:cBhvr>
                                      <p:to>
                                        <p:strVal val="visible"/>
                                      </p:to>
                                    </p:set>
                                    <p:animEffect transition="in" filter="slide(fromLeft)">
                                      <p:cBhvr>
                                        <p:cTn id="67" dur="500"/>
                                        <p:tgtEl>
                                          <p:spTgt spid="51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0" presetClass="path" presetSubtype="0" accel="50000" decel="50000" fill="hold" grpId="0" nodeType="clickEffect">
                                  <p:stCondLst>
                                    <p:cond delay="0"/>
                                  </p:stCondLst>
                                  <p:childTnLst>
                                    <p:animMotion origin="layout" path="M 4.44444E-6 -2.02312E-6 L -0.0158 -0.07098 L -0.04931 -0.13526 L -0.09046 -0.24092 L -0.17778 -0.26219 L -0.30799 -0.24508 L -0.33004 -0.24 L -0.354 -0.20508 L -0.35712 -0.18589 L -0.40157 -0.24508 L -0.42379 -0.30659 L -0.42223 -0.3741 L -0.44445 -0.43121 L -0.53664 -0.42705 L -0.55087 -0.41017 L -0.52223 -0.35722 " pathEditMode="relative" rAng="0" ptsTypes="AAAAAAAAAAAAAAAA">
                                      <p:cBhvr>
                                        <p:cTn id="71" dur="3000" fill="hold"/>
                                        <p:tgtEl>
                                          <p:spTgt spid="5201"/>
                                        </p:tgtEl>
                                        <p:attrNameLst>
                                          <p:attrName>ppt_x</p:attrName>
                                          <p:attrName>ppt_y</p:attrName>
                                        </p:attrNameLst>
                                      </p:cBhvr>
                                      <p:rCtr x="-27552" y="-21572"/>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179"/>
                                        </p:tgtEl>
                                        <p:attrNameLst>
                                          <p:attrName>style.visibility</p:attrName>
                                        </p:attrNameLst>
                                      </p:cBhvr>
                                      <p:to>
                                        <p:strVal val="visible"/>
                                      </p:to>
                                    </p:set>
                                    <p:animEffect transition="in" filter="dissolve">
                                      <p:cBhvr>
                                        <p:cTn id="76" dur="500"/>
                                        <p:tgtEl>
                                          <p:spTgt spid="5179"/>
                                        </p:tgtEl>
                                      </p:cBhvr>
                                    </p:animEffect>
                                  </p:childTnLst>
                                </p:cTn>
                              </p:par>
                            </p:childTnLst>
                          </p:cTn>
                        </p:par>
                        <p:par>
                          <p:cTn id="77" fill="hold" nodeType="afterGroup">
                            <p:stCondLst>
                              <p:cond delay="500"/>
                            </p:stCondLst>
                            <p:childTnLst>
                              <p:par>
                                <p:cTn id="78" presetID="0" presetClass="path" presetSubtype="0" accel="50000" decel="50000" fill="hold" grpId="1" nodeType="afterEffect">
                                  <p:stCondLst>
                                    <p:cond delay="0"/>
                                  </p:stCondLst>
                                  <p:childTnLst>
                                    <p:animMotion origin="layout" path="M 0 0 L 0.00451 -0.01296 L 0.03055 -0.0625 L 0.04548 -0.08843 L 0.0934 -0.08148 L 0.11736 -0.0713 L 0.13854 -0.05695 L 0.14861 -0.05833 " pathEditMode="relative" ptsTypes="AAAAAAAA">
                                      <p:cBhvr>
                                        <p:cTn id="79" dur="2000" fill="hold"/>
                                        <p:tgtEl>
                                          <p:spTgt spid="5179"/>
                                        </p:tgtEl>
                                        <p:attrNameLst>
                                          <p:attrName>ppt_x</p:attrName>
                                          <p:attrName>ppt_y</p:attrName>
                                        </p:attrNameLst>
                                      </p:cBhvr>
                                    </p:animMotion>
                                  </p:childTnLst>
                                </p:cTn>
                              </p:par>
                              <p:par>
                                <p:cTn id="80" presetID="9" presetClass="entr" presetSubtype="0" fill="hold" grpId="0" nodeType="withEffect">
                                  <p:stCondLst>
                                    <p:cond delay="0"/>
                                  </p:stCondLst>
                                  <p:childTnLst>
                                    <p:set>
                                      <p:cBhvr>
                                        <p:cTn id="81" dur="1" fill="hold">
                                          <p:stCondLst>
                                            <p:cond delay="0"/>
                                          </p:stCondLst>
                                        </p:cTn>
                                        <p:tgtEl>
                                          <p:spTgt spid="5180"/>
                                        </p:tgtEl>
                                        <p:attrNameLst>
                                          <p:attrName>style.visibility</p:attrName>
                                        </p:attrNameLst>
                                      </p:cBhvr>
                                      <p:to>
                                        <p:strVal val="visible"/>
                                      </p:to>
                                    </p:set>
                                    <p:animEffect transition="in" filter="dissolve">
                                      <p:cBhvr>
                                        <p:cTn id="82" dur="2000"/>
                                        <p:tgtEl>
                                          <p:spTgt spid="5180"/>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181"/>
                                        </p:tgtEl>
                                        <p:attrNameLst>
                                          <p:attrName>style.visibility</p:attrName>
                                        </p:attrNameLst>
                                      </p:cBhvr>
                                      <p:to>
                                        <p:strVal val="visible"/>
                                      </p:to>
                                    </p:set>
                                    <p:animEffect transition="in" filter="dissolve">
                                      <p:cBhvr>
                                        <p:cTn id="85" dur="2000"/>
                                        <p:tgtEl>
                                          <p:spTgt spid="5181"/>
                                        </p:tgtEl>
                                      </p:cBhvr>
                                    </p:animEffect>
                                  </p:childTnLst>
                                </p:cTn>
                              </p:par>
                              <p:par>
                                <p:cTn id="86" presetID="9" presetClass="exit" presetSubtype="0" fill="hold" grpId="0" nodeType="withEffect">
                                  <p:stCondLst>
                                    <p:cond delay="0"/>
                                  </p:stCondLst>
                                  <p:childTnLst>
                                    <p:animEffect transition="out" filter="dissolve">
                                      <p:cBhvr>
                                        <p:cTn id="87" dur="2000"/>
                                        <p:tgtEl>
                                          <p:spTgt spid="5149"/>
                                        </p:tgtEl>
                                      </p:cBhvr>
                                    </p:animEffect>
                                    <p:set>
                                      <p:cBhvr>
                                        <p:cTn id="88" dur="1" fill="hold">
                                          <p:stCondLst>
                                            <p:cond delay="1999"/>
                                          </p:stCondLst>
                                        </p:cTn>
                                        <p:tgtEl>
                                          <p:spTgt spid="5149"/>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2000"/>
                                        <p:tgtEl>
                                          <p:spTgt spid="5147"/>
                                        </p:tgtEl>
                                      </p:cBhvr>
                                    </p:animEffect>
                                    <p:set>
                                      <p:cBhvr>
                                        <p:cTn id="91" dur="1" fill="hold">
                                          <p:stCondLst>
                                            <p:cond delay="1999"/>
                                          </p:stCondLst>
                                        </p:cTn>
                                        <p:tgtEl>
                                          <p:spTgt spid="5147"/>
                                        </p:tgtEl>
                                        <p:attrNameLst>
                                          <p:attrName>style.visibility</p:attrName>
                                        </p:attrNameLst>
                                      </p:cBhvr>
                                      <p:to>
                                        <p:strVal val="hidden"/>
                                      </p:to>
                                    </p:set>
                                  </p:childTnLst>
                                </p:cTn>
                              </p:par>
                              <p:par>
                                <p:cTn id="92" presetID="9" presetClass="entr" presetSubtype="0" fill="hold" grpId="0" nodeType="withEffect">
                                  <p:stCondLst>
                                    <p:cond delay="0"/>
                                  </p:stCondLst>
                                  <p:childTnLst>
                                    <p:set>
                                      <p:cBhvr>
                                        <p:cTn id="93" dur="1" fill="hold">
                                          <p:stCondLst>
                                            <p:cond delay="0"/>
                                          </p:stCondLst>
                                        </p:cTn>
                                        <p:tgtEl>
                                          <p:spTgt spid="5183"/>
                                        </p:tgtEl>
                                        <p:attrNameLst>
                                          <p:attrName>style.visibility</p:attrName>
                                        </p:attrNameLst>
                                      </p:cBhvr>
                                      <p:to>
                                        <p:strVal val="visible"/>
                                      </p:to>
                                    </p:set>
                                    <p:animEffect transition="in" filter="dissolve">
                                      <p:cBhvr>
                                        <p:cTn id="94" dur="2000"/>
                                        <p:tgtEl>
                                          <p:spTgt spid="518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5182"/>
                                        </p:tgtEl>
                                        <p:attrNameLst>
                                          <p:attrName>style.visibility</p:attrName>
                                        </p:attrNameLst>
                                      </p:cBhvr>
                                      <p:to>
                                        <p:strVal val="visible"/>
                                      </p:to>
                                    </p:set>
                                    <p:animEffect transition="in" filter="dissolve">
                                      <p:cBhvr>
                                        <p:cTn id="97" dur="2000"/>
                                        <p:tgtEl>
                                          <p:spTgt spid="518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5184"/>
                                        </p:tgtEl>
                                        <p:attrNameLst>
                                          <p:attrName>style.visibility</p:attrName>
                                        </p:attrNameLst>
                                      </p:cBhvr>
                                      <p:to>
                                        <p:strVal val="visible"/>
                                      </p:to>
                                    </p:set>
                                    <p:animEffect transition="in" filter="wipe(right)">
                                      <p:cBhvr>
                                        <p:cTn id="102" dur="3000"/>
                                        <p:tgtEl>
                                          <p:spTgt spid="5184"/>
                                        </p:tgtEl>
                                      </p:cBhvr>
                                    </p:animEffect>
                                  </p:childTnLst>
                                </p:cTn>
                              </p:par>
                              <p:par>
                                <p:cTn id="103" presetID="9" presetClass="exit" presetSubtype="0" fill="hold" grpId="0" nodeType="withEffect">
                                  <p:stCondLst>
                                    <p:cond delay="0"/>
                                  </p:stCondLst>
                                  <p:childTnLst>
                                    <p:animEffect transition="out" filter="dissolve">
                                      <p:cBhvr>
                                        <p:cTn id="104" dur="2000"/>
                                        <p:tgtEl>
                                          <p:spTgt spid="5148"/>
                                        </p:tgtEl>
                                      </p:cBhvr>
                                    </p:animEffect>
                                    <p:set>
                                      <p:cBhvr>
                                        <p:cTn id="105" dur="1" fill="hold">
                                          <p:stCondLst>
                                            <p:cond delay="1999"/>
                                          </p:stCondLst>
                                        </p:cTn>
                                        <p:tgtEl>
                                          <p:spTgt spid="5148"/>
                                        </p:tgtEl>
                                        <p:attrNameLst>
                                          <p:attrName>style.visibility</p:attrName>
                                        </p:attrNameLst>
                                      </p:cBhvr>
                                      <p:to>
                                        <p:strVal val="hidden"/>
                                      </p:to>
                                    </p:set>
                                  </p:childTnLst>
                                </p:cTn>
                              </p:par>
                              <p:par>
                                <p:cTn id="106" presetID="9" presetClass="exit" presetSubtype="0" fill="hold" grpId="0" nodeType="withEffect">
                                  <p:stCondLst>
                                    <p:cond delay="0"/>
                                  </p:stCondLst>
                                  <p:childTnLst>
                                    <p:animEffect transition="out" filter="dissolve">
                                      <p:cBhvr>
                                        <p:cTn id="107" dur="2000"/>
                                        <p:tgtEl>
                                          <p:spTgt spid="5150"/>
                                        </p:tgtEl>
                                      </p:cBhvr>
                                    </p:animEffect>
                                    <p:set>
                                      <p:cBhvr>
                                        <p:cTn id="108" dur="1" fill="hold">
                                          <p:stCondLst>
                                            <p:cond delay="1999"/>
                                          </p:stCondLst>
                                        </p:cTn>
                                        <p:tgtEl>
                                          <p:spTgt spid="5150"/>
                                        </p:tgtEl>
                                        <p:attrNameLst>
                                          <p:attrName>style.visibility</p:attrName>
                                        </p:attrNameLst>
                                      </p:cBhvr>
                                      <p:to>
                                        <p:strVal val="hidden"/>
                                      </p:to>
                                    </p:set>
                                  </p:childTnLst>
                                </p:cTn>
                              </p:par>
                              <p:par>
                                <p:cTn id="109" presetID="9" presetClass="exit" presetSubtype="0" fill="hold" grpId="0" nodeType="withEffect">
                                  <p:stCondLst>
                                    <p:cond delay="0"/>
                                  </p:stCondLst>
                                  <p:childTnLst>
                                    <p:animEffect transition="out" filter="dissolve">
                                      <p:cBhvr>
                                        <p:cTn id="110" dur="2000"/>
                                        <p:tgtEl>
                                          <p:spTgt spid="5151"/>
                                        </p:tgtEl>
                                      </p:cBhvr>
                                    </p:animEffect>
                                    <p:set>
                                      <p:cBhvr>
                                        <p:cTn id="111" dur="1" fill="hold">
                                          <p:stCondLst>
                                            <p:cond delay="1999"/>
                                          </p:stCondLst>
                                        </p:cTn>
                                        <p:tgtEl>
                                          <p:spTgt spid="5151"/>
                                        </p:tgtEl>
                                        <p:attrNameLst>
                                          <p:attrName>style.visibility</p:attrName>
                                        </p:attrNameLst>
                                      </p:cBhvr>
                                      <p:to>
                                        <p:strVal val="hidden"/>
                                      </p:to>
                                    </p:set>
                                  </p:childTnLst>
                                </p:cTn>
                              </p:par>
                            </p:childTnLst>
                          </p:cTn>
                        </p:par>
                        <p:par>
                          <p:cTn id="112" fill="hold" nodeType="afterGroup">
                            <p:stCondLst>
                              <p:cond delay="3000"/>
                            </p:stCondLst>
                            <p:childTnLst>
                              <p:par>
                                <p:cTn id="113" presetID="0" presetClass="path" presetSubtype="0" accel="50000" decel="50000" fill="hold" grpId="0" nodeType="afterEffect">
                                  <p:stCondLst>
                                    <p:cond delay="0"/>
                                  </p:stCondLst>
                                  <p:childTnLst>
                                    <p:animMotion origin="layout" path="M 4.72222E-6 4.07407E-6 L -0.00834 0.04861 L -0.00938 0.125 " pathEditMode="relative" ptsTypes="AAA">
                                      <p:cBhvr>
                                        <p:cTn id="114" dur="2000" fill="hold"/>
                                        <p:tgtEl>
                                          <p:spTgt spid="5169"/>
                                        </p:tgtEl>
                                        <p:attrNameLst>
                                          <p:attrName>ppt_x</p:attrName>
                                          <p:attrName>ppt_y</p:attrName>
                                        </p:attrNameLst>
                                      </p:cBhvr>
                                    </p:animMotion>
                                  </p:childTnLst>
                                </p:cTn>
                              </p:par>
                            </p:childTnLst>
                          </p:cTn>
                        </p:par>
                        <p:par>
                          <p:cTn id="115" fill="hold" nodeType="afterGroup">
                            <p:stCondLst>
                              <p:cond delay="5000"/>
                            </p:stCondLst>
                            <p:childTnLst>
                              <p:par>
                                <p:cTn id="116" presetID="1" presetClass="entr" presetSubtype="0" fill="hold" grpId="0" nodeType="afterEffect">
                                  <p:stCondLst>
                                    <p:cond delay="0"/>
                                  </p:stCondLst>
                                  <p:childTnLst>
                                    <p:set>
                                      <p:cBhvr>
                                        <p:cTn id="117" dur="1" fill="hold">
                                          <p:stCondLst>
                                            <p:cond delay="0"/>
                                          </p:stCondLst>
                                        </p:cTn>
                                        <p:tgtEl>
                                          <p:spTgt spid="5185"/>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3" name="explode.wav"/>
                                        </p:tgtEl>
                                      </p:cMediaNode>
                                    </p:audio>
                                  </p:subTnLst>
                                </p:cTn>
                              </p:par>
                              <p:par>
                                <p:cTn id="118" presetID="3" presetClass="exit" presetSubtype="10" fill="hold" grpId="1" nodeType="withEffect">
                                  <p:stCondLst>
                                    <p:cond delay="0"/>
                                  </p:stCondLst>
                                  <p:childTnLst>
                                    <p:animEffect transition="out" filter="blinds(horizontal)">
                                      <p:cBhvr>
                                        <p:cTn id="119" dur="500"/>
                                        <p:tgtEl>
                                          <p:spTgt spid="5185"/>
                                        </p:tgtEl>
                                      </p:cBhvr>
                                    </p:animEffect>
                                    <p:set>
                                      <p:cBhvr>
                                        <p:cTn id="120" dur="1" fill="hold">
                                          <p:stCondLst>
                                            <p:cond delay="499"/>
                                          </p:stCondLst>
                                        </p:cTn>
                                        <p:tgtEl>
                                          <p:spTgt spid="5185"/>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5188"/>
                                        </p:tgtEl>
                                        <p:attrNameLst>
                                          <p:attrName>style.visibility</p:attrName>
                                        </p:attrNameLst>
                                      </p:cBhvr>
                                      <p:to>
                                        <p:strVal val="visible"/>
                                      </p:to>
                                    </p:set>
                                    <p:animEffect transition="in" filter="dissolve">
                                      <p:cBhvr>
                                        <p:cTn id="125" dur="3000"/>
                                        <p:tgtEl>
                                          <p:spTgt spid="5188"/>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5189"/>
                                        </p:tgtEl>
                                        <p:attrNameLst>
                                          <p:attrName>style.visibility</p:attrName>
                                        </p:attrNameLst>
                                      </p:cBhvr>
                                      <p:to>
                                        <p:strVal val="visible"/>
                                      </p:to>
                                    </p:set>
                                    <p:animEffect transition="in" filter="dissolve">
                                      <p:cBhvr>
                                        <p:cTn id="128" dur="3000"/>
                                        <p:tgtEl>
                                          <p:spTgt spid="5189"/>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5190"/>
                                        </p:tgtEl>
                                        <p:attrNameLst>
                                          <p:attrName>style.visibility</p:attrName>
                                        </p:attrNameLst>
                                      </p:cBhvr>
                                      <p:to>
                                        <p:strVal val="visible"/>
                                      </p:to>
                                    </p:set>
                                    <p:animEffect transition="in" filter="dissolve">
                                      <p:cBhvr>
                                        <p:cTn id="131" dur="3000"/>
                                        <p:tgtEl>
                                          <p:spTgt spid="5190"/>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5186"/>
                                        </p:tgtEl>
                                        <p:attrNameLst>
                                          <p:attrName>style.visibility</p:attrName>
                                        </p:attrNameLst>
                                      </p:cBhvr>
                                      <p:to>
                                        <p:strVal val="visible"/>
                                      </p:to>
                                    </p:set>
                                    <p:animEffect transition="in" filter="dissolve">
                                      <p:cBhvr>
                                        <p:cTn id="134" dur="3000"/>
                                        <p:tgtEl>
                                          <p:spTgt spid="5186"/>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5187"/>
                                        </p:tgtEl>
                                        <p:attrNameLst>
                                          <p:attrName>style.visibility</p:attrName>
                                        </p:attrNameLst>
                                      </p:cBhvr>
                                      <p:to>
                                        <p:strVal val="visible"/>
                                      </p:to>
                                    </p:set>
                                    <p:animEffect transition="in" filter="dissolve">
                                      <p:cBhvr>
                                        <p:cTn id="137" dur="3000"/>
                                        <p:tgtEl>
                                          <p:spTgt spid="5187"/>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5191"/>
                                        </p:tgtEl>
                                        <p:attrNameLst>
                                          <p:attrName>style.visibility</p:attrName>
                                        </p:attrNameLst>
                                      </p:cBhvr>
                                      <p:to>
                                        <p:strVal val="visible"/>
                                      </p:to>
                                    </p:set>
                                    <p:animEffect transition="in" filter="dissolve">
                                      <p:cBhvr>
                                        <p:cTn id="140" dur="3000"/>
                                        <p:tgtEl>
                                          <p:spTgt spid="5191"/>
                                        </p:tgtEl>
                                      </p:cBhvr>
                                    </p:animEffect>
                                  </p:childTnLst>
                                </p:cTn>
                              </p:par>
                              <p:par>
                                <p:cTn id="141" presetID="22" presetClass="exit" presetSubtype="2" fill="hold" grpId="1" nodeType="withEffect">
                                  <p:stCondLst>
                                    <p:cond delay="0"/>
                                  </p:stCondLst>
                                  <p:childTnLst>
                                    <p:animEffect transition="out" filter="wipe(right)">
                                      <p:cBhvr>
                                        <p:cTn id="142" dur="2000"/>
                                        <p:tgtEl>
                                          <p:spTgt spid="5184"/>
                                        </p:tgtEl>
                                      </p:cBhvr>
                                    </p:animEffect>
                                    <p:set>
                                      <p:cBhvr>
                                        <p:cTn id="143" dur="1" fill="hold">
                                          <p:stCondLst>
                                            <p:cond delay="1999"/>
                                          </p:stCondLst>
                                        </p:cTn>
                                        <p:tgtEl>
                                          <p:spTgt spid="5184"/>
                                        </p:tgtEl>
                                        <p:attrNameLst>
                                          <p:attrName>style.visibility</p:attrName>
                                        </p:attrNameLst>
                                      </p:cBhvr>
                                      <p:to>
                                        <p:strVal val="hidden"/>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0" presetClass="path" presetSubtype="0" accel="50000" decel="50000" fill="hold" grpId="1" nodeType="clickEffect">
                                  <p:stCondLst>
                                    <p:cond delay="0"/>
                                  </p:stCondLst>
                                  <p:childTnLst>
                                    <p:animMotion origin="layout" path="M 0.00053 -0.0007 L 0.01546 0.00625 L 0.03421 0.01273 L 0.05157 0.01921 L 0.0658 0.02292 " pathEditMode="relative" ptsTypes="AAAAA">
                                      <p:cBhvr>
                                        <p:cTn id="147" dur="2000" fill="hold"/>
                                        <p:tgtEl>
                                          <p:spTgt spid="5186"/>
                                        </p:tgtEl>
                                        <p:attrNameLst>
                                          <p:attrName>ppt_x</p:attrName>
                                          <p:attrName>ppt_y</p:attrName>
                                        </p:attrNameLst>
                                      </p:cBhvr>
                                    </p:animMotion>
                                  </p:childTnLst>
                                </p:cTn>
                              </p:par>
                              <p:par>
                                <p:cTn id="148" presetID="0" presetClass="path" presetSubtype="0" accel="50000" decel="50000" fill="hold" grpId="1" nodeType="withEffect">
                                  <p:stCondLst>
                                    <p:cond delay="0"/>
                                  </p:stCondLst>
                                  <p:childTnLst>
                                    <p:animMotion origin="layout" path="M 0.00017 0.00023 L 0.01719 0.00579 L 0.03732 0.01227 L 0.0658 0.02199 L 0.07239 0.02292 " pathEditMode="relative" ptsTypes="AAAAA">
                                      <p:cBhvr>
                                        <p:cTn id="149" dur="2000" fill="hold"/>
                                        <p:tgtEl>
                                          <p:spTgt spid="5187"/>
                                        </p:tgtEl>
                                        <p:attrNameLst>
                                          <p:attrName>ppt_x</p:attrName>
                                          <p:attrName>ppt_y</p:attrName>
                                        </p:attrNameLst>
                                      </p:cBhvr>
                                    </p:animMotion>
                                  </p:childTnLst>
                                </p:cTn>
                              </p:par>
                              <p:par>
                                <p:cTn id="150" presetID="0" presetClass="path" presetSubtype="0" accel="50000" decel="50000" fill="hold" grpId="1" nodeType="withEffect">
                                  <p:stCondLst>
                                    <p:cond delay="0"/>
                                  </p:stCondLst>
                                  <p:childTnLst>
                                    <p:animMotion origin="layout" path="M 6.38889E-6 2.59259E-6 L 0.02605 0.01065 L 0.05348 0.01898 L 0.07813 0.02824 " pathEditMode="relative" ptsTypes="AAAA">
                                      <p:cBhvr>
                                        <p:cTn id="151" dur="2000" fill="hold"/>
                                        <p:tgtEl>
                                          <p:spTgt spid="5191"/>
                                        </p:tgtEl>
                                        <p:attrNameLst>
                                          <p:attrName>ppt_x</p:attrName>
                                          <p:attrName>ppt_y</p:attrName>
                                        </p:attrNameLst>
                                      </p:cBhvr>
                                    </p:animMotion>
                                  </p:childTnLst>
                                </p:cTn>
                              </p:par>
                              <p:par>
                                <p:cTn id="152" presetID="9" presetClass="exit" presetSubtype="0" fill="hold" grpId="1" nodeType="withEffect">
                                  <p:stCondLst>
                                    <p:cond delay="0"/>
                                  </p:stCondLst>
                                  <p:childTnLst>
                                    <p:animEffect transition="out" filter="dissolve">
                                      <p:cBhvr>
                                        <p:cTn id="153" dur="500"/>
                                        <p:tgtEl>
                                          <p:spTgt spid="5189"/>
                                        </p:tgtEl>
                                      </p:cBhvr>
                                    </p:animEffect>
                                    <p:set>
                                      <p:cBhvr>
                                        <p:cTn id="154" dur="1" fill="hold">
                                          <p:stCondLst>
                                            <p:cond delay="499"/>
                                          </p:stCondLst>
                                        </p:cTn>
                                        <p:tgtEl>
                                          <p:spTgt spid="5189"/>
                                        </p:tgtEl>
                                        <p:attrNameLst>
                                          <p:attrName>style.visibility</p:attrName>
                                        </p:attrNameLst>
                                      </p:cBhvr>
                                      <p:to>
                                        <p:strVal val="hidden"/>
                                      </p:to>
                                    </p:set>
                                  </p:childTnLst>
                                </p:cTn>
                              </p:par>
                              <p:par>
                                <p:cTn id="155" presetID="9" presetClass="exit" presetSubtype="0" fill="hold" grpId="1" nodeType="withEffect">
                                  <p:stCondLst>
                                    <p:cond delay="0"/>
                                  </p:stCondLst>
                                  <p:childTnLst>
                                    <p:animEffect transition="out" filter="dissolve">
                                      <p:cBhvr>
                                        <p:cTn id="156" dur="500"/>
                                        <p:tgtEl>
                                          <p:spTgt spid="5190"/>
                                        </p:tgtEl>
                                      </p:cBhvr>
                                    </p:animEffect>
                                    <p:set>
                                      <p:cBhvr>
                                        <p:cTn id="157" dur="1" fill="hold">
                                          <p:stCondLst>
                                            <p:cond delay="499"/>
                                          </p:stCondLst>
                                        </p:cTn>
                                        <p:tgtEl>
                                          <p:spTgt spid="5190"/>
                                        </p:tgtEl>
                                        <p:attrNameLst>
                                          <p:attrName>style.visibility</p:attrName>
                                        </p:attrNameLst>
                                      </p:cBhvr>
                                      <p:to>
                                        <p:strVal val="hidden"/>
                                      </p:to>
                                    </p:set>
                                  </p:childTnLst>
                                </p:cTn>
                              </p:par>
                              <p:par>
                                <p:cTn id="158" presetID="9" presetClass="exit" presetSubtype="0" fill="hold" grpId="1" nodeType="withEffect">
                                  <p:stCondLst>
                                    <p:cond delay="0"/>
                                  </p:stCondLst>
                                  <p:childTnLst>
                                    <p:animEffect transition="out" filter="dissolve">
                                      <p:cBhvr>
                                        <p:cTn id="159" dur="500"/>
                                        <p:tgtEl>
                                          <p:spTgt spid="5188"/>
                                        </p:tgtEl>
                                      </p:cBhvr>
                                    </p:animEffect>
                                    <p:set>
                                      <p:cBhvr>
                                        <p:cTn id="160" dur="1" fill="hold">
                                          <p:stCondLst>
                                            <p:cond delay="499"/>
                                          </p:stCondLst>
                                        </p:cTn>
                                        <p:tgtEl>
                                          <p:spTgt spid="5188"/>
                                        </p:tgtEl>
                                        <p:attrNameLst>
                                          <p:attrName>style.visibility</p:attrName>
                                        </p:attrNameLst>
                                      </p:cBhvr>
                                      <p:to>
                                        <p:strVal val="hidden"/>
                                      </p:to>
                                    </p:set>
                                  </p:childTnLst>
                                </p:cTn>
                              </p:par>
                            </p:childTnLst>
                          </p:cTn>
                        </p:par>
                        <p:par>
                          <p:cTn id="161" fill="hold" nodeType="afterGroup">
                            <p:stCondLst>
                              <p:cond delay="2000"/>
                            </p:stCondLst>
                            <p:childTnLst>
                              <p:par>
                                <p:cTn id="162" presetID="1" presetClass="entr" presetSubtype="0" fill="hold" grpId="0" nodeType="afterEffect">
                                  <p:stCondLst>
                                    <p:cond delay="0"/>
                                  </p:stCondLst>
                                  <p:childTnLst>
                                    <p:set>
                                      <p:cBhvr>
                                        <p:cTn id="163" dur="1" fill="hold">
                                          <p:stCondLst>
                                            <p:cond delay="0"/>
                                          </p:stCondLst>
                                        </p:cTn>
                                        <p:tgtEl>
                                          <p:spTgt spid="5192"/>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3" name="explode.wav"/>
                                        </p:tgtEl>
                                      </p:cMediaNode>
                                    </p:audio>
                                  </p:subTnLst>
                                </p:cTn>
                              </p:par>
                              <p:par>
                                <p:cTn id="164" presetID="3" presetClass="exit" presetSubtype="10" fill="hold" grpId="1" nodeType="withEffect">
                                  <p:stCondLst>
                                    <p:cond delay="0"/>
                                  </p:stCondLst>
                                  <p:childTnLst>
                                    <p:animEffect transition="out" filter="blinds(horizontal)">
                                      <p:cBhvr>
                                        <p:cTn id="165" dur="500"/>
                                        <p:tgtEl>
                                          <p:spTgt spid="5192"/>
                                        </p:tgtEl>
                                      </p:cBhvr>
                                    </p:animEffect>
                                    <p:set>
                                      <p:cBhvr>
                                        <p:cTn id="166" dur="1" fill="hold">
                                          <p:stCondLst>
                                            <p:cond delay="499"/>
                                          </p:stCondLst>
                                        </p:cTn>
                                        <p:tgtEl>
                                          <p:spTgt spid="5192"/>
                                        </p:tgtEl>
                                        <p:attrNameLst>
                                          <p:attrName>style.visibility</p:attrName>
                                        </p:attrNameLst>
                                      </p:cBhvr>
                                      <p:to>
                                        <p:strVal val="hidden"/>
                                      </p:to>
                                    </p:set>
                                  </p:childTnLst>
                                </p:cTn>
                              </p:par>
                            </p:childTnLst>
                          </p:cTn>
                        </p:par>
                        <p:par>
                          <p:cTn id="167" fill="hold" nodeType="afterGroup">
                            <p:stCondLst>
                              <p:cond delay="2500"/>
                            </p:stCondLst>
                            <p:childTnLst>
                              <p:par>
                                <p:cTn id="168" presetID="9" presetClass="exit" presetSubtype="0" fill="hold" grpId="0" nodeType="afterEffect">
                                  <p:stCondLst>
                                    <p:cond delay="0"/>
                                  </p:stCondLst>
                                  <p:childTnLst>
                                    <p:animEffect transition="out" filter="dissolve">
                                      <p:cBhvr>
                                        <p:cTn id="169" dur="1000"/>
                                        <p:tgtEl>
                                          <p:spTgt spid="5137"/>
                                        </p:tgtEl>
                                      </p:cBhvr>
                                    </p:animEffect>
                                    <p:set>
                                      <p:cBhvr>
                                        <p:cTn id="170" dur="1" fill="hold">
                                          <p:stCondLst>
                                            <p:cond delay="999"/>
                                          </p:stCondLst>
                                        </p:cTn>
                                        <p:tgtEl>
                                          <p:spTgt spid="5137"/>
                                        </p:tgtEl>
                                        <p:attrNameLst>
                                          <p:attrName>style.visibility</p:attrName>
                                        </p:attrNameLst>
                                      </p:cBhvr>
                                      <p:to>
                                        <p:strVal val="hidden"/>
                                      </p:to>
                                    </p:set>
                                  </p:childTnLst>
                                </p:cTn>
                              </p:par>
                              <p:par>
                                <p:cTn id="171" presetID="9" presetClass="exit" presetSubtype="0" fill="hold" grpId="0" nodeType="withEffect">
                                  <p:stCondLst>
                                    <p:cond delay="0"/>
                                  </p:stCondLst>
                                  <p:childTnLst>
                                    <p:animEffect transition="out" filter="dissolve">
                                      <p:cBhvr>
                                        <p:cTn id="172" dur="500"/>
                                        <p:tgtEl>
                                          <p:spTgt spid="5138"/>
                                        </p:tgtEl>
                                      </p:cBhvr>
                                    </p:animEffect>
                                    <p:set>
                                      <p:cBhvr>
                                        <p:cTn id="173" dur="1" fill="hold">
                                          <p:stCondLst>
                                            <p:cond delay="499"/>
                                          </p:stCondLst>
                                        </p:cTn>
                                        <p:tgtEl>
                                          <p:spTgt spid="5138"/>
                                        </p:tgtEl>
                                        <p:attrNameLst>
                                          <p:attrName>style.visibility</p:attrName>
                                        </p:attrNameLst>
                                      </p:cBhvr>
                                      <p:to>
                                        <p:strVal val="hidden"/>
                                      </p:to>
                                    </p:set>
                                  </p:childTnLst>
                                </p:cTn>
                              </p:par>
                              <p:par>
                                <p:cTn id="174" presetID="22" presetClass="entr" presetSubtype="8" fill="hold" grpId="0" nodeType="withEffect">
                                  <p:stCondLst>
                                    <p:cond delay="0"/>
                                  </p:stCondLst>
                                  <p:childTnLst>
                                    <p:set>
                                      <p:cBhvr>
                                        <p:cTn id="175" dur="1" fill="hold">
                                          <p:stCondLst>
                                            <p:cond delay="0"/>
                                          </p:stCondLst>
                                        </p:cTn>
                                        <p:tgtEl>
                                          <p:spTgt spid="5195"/>
                                        </p:tgtEl>
                                        <p:attrNameLst>
                                          <p:attrName>style.visibility</p:attrName>
                                        </p:attrNameLst>
                                      </p:cBhvr>
                                      <p:to>
                                        <p:strVal val="visible"/>
                                      </p:to>
                                    </p:set>
                                    <p:animEffect transition="in" filter="wipe(left)">
                                      <p:cBhvr>
                                        <p:cTn id="176" dur="2000"/>
                                        <p:tgtEl>
                                          <p:spTgt spid="5195"/>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5196"/>
                                        </p:tgtEl>
                                        <p:attrNameLst>
                                          <p:attrName>style.visibility</p:attrName>
                                        </p:attrNameLst>
                                      </p:cBhvr>
                                      <p:to>
                                        <p:strVal val="visible"/>
                                      </p:to>
                                    </p:set>
                                    <p:animEffect transition="in" filter="wipe(left)">
                                      <p:cBhvr>
                                        <p:cTn id="179" dur="2000"/>
                                        <p:tgtEl>
                                          <p:spTgt spid="5196"/>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5193"/>
                                        </p:tgtEl>
                                        <p:attrNameLst>
                                          <p:attrName>style.visibility</p:attrName>
                                        </p:attrNameLst>
                                      </p:cBhvr>
                                      <p:to>
                                        <p:strVal val="visible"/>
                                      </p:to>
                                    </p:set>
                                    <p:animEffect transition="in" filter="wipe(left)">
                                      <p:cBhvr>
                                        <p:cTn id="182" dur="2000"/>
                                        <p:tgtEl>
                                          <p:spTgt spid="5193"/>
                                        </p:tgtEl>
                                      </p:cBhvr>
                                    </p:animEffect>
                                  </p:childTnLst>
                                </p:cTn>
                              </p:par>
                            </p:childTnLst>
                          </p:cTn>
                        </p:par>
                        <p:par>
                          <p:cTn id="183" fill="hold" nodeType="afterGroup">
                            <p:stCondLst>
                              <p:cond delay="4500"/>
                            </p:stCondLst>
                            <p:childTnLst>
                              <p:par>
                                <p:cTn id="184" presetID="22" presetClass="exit" presetSubtype="8" fill="hold" grpId="1" nodeType="afterEffect">
                                  <p:stCondLst>
                                    <p:cond delay="0"/>
                                  </p:stCondLst>
                                  <p:childTnLst>
                                    <p:animEffect transition="out" filter="wipe(left)">
                                      <p:cBhvr>
                                        <p:cTn id="185" dur="2000"/>
                                        <p:tgtEl>
                                          <p:spTgt spid="5193"/>
                                        </p:tgtEl>
                                      </p:cBhvr>
                                    </p:animEffect>
                                    <p:set>
                                      <p:cBhvr>
                                        <p:cTn id="186" dur="1" fill="hold">
                                          <p:stCondLst>
                                            <p:cond delay="1999"/>
                                          </p:stCondLst>
                                        </p:cTn>
                                        <p:tgtEl>
                                          <p:spTgt spid="5193"/>
                                        </p:tgtEl>
                                        <p:attrNameLst>
                                          <p:attrName>style.visibility</p:attrName>
                                        </p:attrNameLst>
                                      </p:cBhvr>
                                      <p:to>
                                        <p:strVal val="hidden"/>
                                      </p:to>
                                    </p:set>
                                  </p:childTnLst>
                                </p:cTn>
                              </p:par>
                              <p:par>
                                <p:cTn id="187" presetID="22" presetClass="exit" presetSubtype="8" fill="hold" grpId="1" nodeType="withEffect">
                                  <p:stCondLst>
                                    <p:cond delay="0"/>
                                  </p:stCondLst>
                                  <p:childTnLst>
                                    <p:animEffect transition="out" filter="wipe(left)">
                                      <p:cBhvr>
                                        <p:cTn id="188" dur="2000"/>
                                        <p:tgtEl>
                                          <p:spTgt spid="5195"/>
                                        </p:tgtEl>
                                      </p:cBhvr>
                                    </p:animEffect>
                                    <p:set>
                                      <p:cBhvr>
                                        <p:cTn id="189" dur="1" fill="hold">
                                          <p:stCondLst>
                                            <p:cond delay="1999"/>
                                          </p:stCondLst>
                                        </p:cTn>
                                        <p:tgtEl>
                                          <p:spTgt spid="5195"/>
                                        </p:tgtEl>
                                        <p:attrNameLst>
                                          <p:attrName>style.visibility</p:attrName>
                                        </p:attrNameLst>
                                      </p:cBhvr>
                                      <p:to>
                                        <p:strVal val="hidden"/>
                                      </p:to>
                                    </p:set>
                                  </p:childTnLst>
                                </p:cTn>
                              </p:par>
                              <p:par>
                                <p:cTn id="190" presetID="22" presetClass="exit" presetSubtype="8" fill="hold" grpId="1" nodeType="withEffect">
                                  <p:stCondLst>
                                    <p:cond delay="0"/>
                                  </p:stCondLst>
                                  <p:childTnLst>
                                    <p:animEffect transition="out" filter="wipe(left)">
                                      <p:cBhvr>
                                        <p:cTn id="191" dur="2000"/>
                                        <p:tgtEl>
                                          <p:spTgt spid="5196"/>
                                        </p:tgtEl>
                                      </p:cBhvr>
                                    </p:animEffect>
                                    <p:set>
                                      <p:cBhvr>
                                        <p:cTn id="192" dur="1" fill="hold">
                                          <p:stCondLst>
                                            <p:cond delay="1999"/>
                                          </p:stCondLst>
                                        </p:cTn>
                                        <p:tgtEl>
                                          <p:spTgt spid="5196"/>
                                        </p:tgtEl>
                                        <p:attrNameLst>
                                          <p:attrName>style.visibility</p:attrName>
                                        </p:attrNameLst>
                                      </p:cBhvr>
                                      <p:to>
                                        <p:strVal val="hidden"/>
                                      </p:to>
                                    </p:set>
                                  </p:childTnLst>
                                </p:cTn>
                              </p:par>
                              <p:par>
                                <p:cTn id="193" presetID="9" presetClass="entr" presetSubtype="0" fill="hold" grpId="0" nodeType="withEffect">
                                  <p:stCondLst>
                                    <p:cond delay="0"/>
                                  </p:stCondLst>
                                  <p:childTnLst>
                                    <p:set>
                                      <p:cBhvr>
                                        <p:cTn id="194" dur="1" fill="hold">
                                          <p:stCondLst>
                                            <p:cond delay="0"/>
                                          </p:stCondLst>
                                        </p:cTn>
                                        <p:tgtEl>
                                          <p:spTgt spid="5194"/>
                                        </p:tgtEl>
                                        <p:attrNameLst>
                                          <p:attrName>style.visibility</p:attrName>
                                        </p:attrNameLst>
                                      </p:cBhvr>
                                      <p:to>
                                        <p:strVal val="visible"/>
                                      </p:to>
                                    </p:set>
                                    <p:animEffect transition="in" filter="dissolve">
                                      <p:cBhvr>
                                        <p:cTn id="195" dur="2000"/>
                                        <p:tgtEl>
                                          <p:spTgt spid="5194"/>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0" presetClass="path" presetSubtype="0" accel="50000" decel="50000" fill="hold" grpId="2" nodeType="clickEffect">
                                  <p:stCondLst>
                                    <p:cond delay="0"/>
                                  </p:stCondLst>
                                  <p:childTnLst>
                                    <p:animMotion origin="layout" path="M 0.07239 0.02338 L 0.11719 0.0294 L 0.14496 0.03495 " pathEditMode="relative" rAng="0" ptsTypes="AAA">
                                      <p:cBhvr>
                                        <p:cTn id="199" dur="2000" fill="hold"/>
                                        <p:tgtEl>
                                          <p:spTgt spid="5187"/>
                                        </p:tgtEl>
                                        <p:attrNameLst>
                                          <p:attrName>ppt_x</p:attrName>
                                          <p:attrName>ppt_y</p:attrName>
                                        </p:attrNameLst>
                                      </p:cBhvr>
                                      <p:rCtr x="3628" y="579"/>
                                    </p:animMotion>
                                  </p:childTnLst>
                                </p:cTn>
                              </p:par>
                              <p:par>
                                <p:cTn id="200" presetID="0" presetClass="path" presetSubtype="0" accel="50000" decel="50000" fill="hold" grpId="2" nodeType="withEffect">
                                  <p:stCondLst>
                                    <p:cond delay="0"/>
                                  </p:stCondLst>
                                  <p:childTnLst>
                                    <p:animMotion origin="layout" path="M 0.07761 0.02801 L 0.13455 0.03356 L 0.15157 0.03588 " pathEditMode="relative" rAng="0" ptsTypes="AAA">
                                      <p:cBhvr>
                                        <p:cTn id="201" dur="2000" fill="hold"/>
                                        <p:tgtEl>
                                          <p:spTgt spid="5191"/>
                                        </p:tgtEl>
                                        <p:attrNameLst>
                                          <p:attrName>ppt_x</p:attrName>
                                          <p:attrName>ppt_y</p:attrName>
                                        </p:attrNameLst>
                                      </p:cBhvr>
                                      <p:rCtr x="3698" y="394"/>
                                    </p:animMotion>
                                  </p:childTnLst>
                                </p:cTn>
                              </p:par>
                              <p:par>
                                <p:cTn id="202" presetID="0" presetClass="path" presetSubtype="0" accel="50000" decel="50000" fill="hold" grpId="2" nodeType="withEffect">
                                  <p:stCondLst>
                                    <p:cond delay="0"/>
                                  </p:stCondLst>
                                  <p:childTnLst>
                                    <p:animMotion origin="layout" path="M 0.0658 0.02292 L 0.07657 0.03032 L 0.0908 0.03634 " pathEditMode="relative" rAng="0" ptsTypes="AAA">
                                      <p:cBhvr>
                                        <p:cTn id="203" dur="2000" fill="hold"/>
                                        <p:tgtEl>
                                          <p:spTgt spid="5186"/>
                                        </p:tgtEl>
                                        <p:attrNameLst>
                                          <p:attrName>ppt_x</p:attrName>
                                          <p:attrName>ppt_y</p:attrName>
                                        </p:attrNameLst>
                                      </p:cBhvr>
                                      <p:rCtr x="1250" y="671"/>
                                    </p:animMotion>
                                  </p:childTnLst>
                                </p:cTn>
                              </p:par>
                            </p:childTnLst>
                          </p:cTn>
                        </p:par>
                        <p:par>
                          <p:cTn id="204" fill="hold" nodeType="afterGroup">
                            <p:stCondLst>
                              <p:cond delay="2000"/>
                            </p:stCondLst>
                            <p:childTnLst>
                              <p:par>
                                <p:cTn id="205" presetID="1" presetClass="entr" presetSubtype="0" fill="hold" grpId="0" nodeType="afterEffect">
                                  <p:stCondLst>
                                    <p:cond delay="0"/>
                                  </p:stCondLst>
                                  <p:childTnLst>
                                    <p:set>
                                      <p:cBhvr>
                                        <p:cTn id="206" dur="1" fill="hold">
                                          <p:stCondLst>
                                            <p:cond delay="0"/>
                                          </p:stCondLst>
                                        </p:cTn>
                                        <p:tgtEl>
                                          <p:spTgt spid="5197"/>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3" name="explode.wav"/>
                                        </p:tgtEl>
                                      </p:cMediaNode>
                                    </p:audio>
                                  </p:subTnLst>
                                </p:cTn>
                              </p:par>
                              <p:par>
                                <p:cTn id="207" presetID="3" presetClass="exit" presetSubtype="10" fill="hold" grpId="1" nodeType="withEffect">
                                  <p:stCondLst>
                                    <p:cond delay="0"/>
                                  </p:stCondLst>
                                  <p:childTnLst>
                                    <p:animEffect transition="out" filter="blinds(horizontal)">
                                      <p:cBhvr>
                                        <p:cTn id="208" dur="500"/>
                                        <p:tgtEl>
                                          <p:spTgt spid="5197"/>
                                        </p:tgtEl>
                                      </p:cBhvr>
                                    </p:animEffect>
                                    <p:set>
                                      <p:cBhvr>
                                        <p:cTn id="209" dur="1" fill="hold">
                                          <p:stCondLst>
                                            <p:cond delay="499"/>
                                          </p:stCondLst>
                                        </p:cTn>
                                        <p:tgtEl>
                                          <p:spTgt spid="5197"/>
                                        </p:tgtEl>
                                        <p:attrNameLst>
                                          <p:attrName>style.visibility</p:attrName>
                                        </p:attrNameLst>
                                      </p:cBhvr>
                                      <p:to>
                                        <p:strVal val="hidden"/>
                                      </p:to>
                                    </p:set>
                                  </p:childTnLst>
                                </p:cTn>
                              </p:par>
                            </p:childTnLst>
                          </p:cTn>
                        </p:par>
                        <p:par>
                          <p:cTn id="210" fill="hold" nodeType="afterGroup">
                            <p:stCondLst>
                              <p:cond delay="2500"/>
                            </p:stCondLst>
                            <p:childTnLst>
                              <p:par>
                                <p:cTn id="211" presetID="0" presetClass="path" presetSubtype="0" accel="50000" decel="50000" fill="hold" grpId="1" nodeType="afterEffect">
                                  <p:stCondLst>
                                    <p:cond delay="0"/>
                                  </p:stCondLst>
                                  <p:childTnLst>
                                    <p:animMotion origin="layout" path="M -0.00938 0.125 L -0.01285 0.10186 L -0.02135 0.07963 " pathEditMode="relative" rAng="0" ptsTypes="AAA">
                                      <p:cBhvr>
                                        <p:cTn id="212" dur="2000" fill="hold"/>
                                        <p:tgtEl>
                                          <p:spTgt spid="5169"/>
                                        </p:tgtEl>
                                        <p:attrNameLst>
                                          <p:attrName>ppt_x</p:attrName>
                                          <p:attrName>ppt_y</p:attrName>
                                        </p:attrNameLst>
                                      </p:cBhvr>
                                      <p:rCtr x="-608" y="-2269"/>
                                    </p:animMotion>
                                  </p:childTnLst>
                                </p:cTn>
                              </p:par>
                            </p:childTnLst>
                          </p:cTn>
                        </p:par>
                        <p:par>
                          <p:cTn id="213" fill="hold" nodeType="afterGroup">
                            <p:stCondLst>
                              <p:cond delay="4500"/>
                            </p:stCondLst>
                            <p:childTnLst>
                              <p:par>
                                <p:cTn id="214" presetID="1" presetClass="entr" presetSubtype="0" fill="hold" grpId="0" nodeType="afterEffect">
                                  <p:stCondLst>
                                    <p:cond delay="0"/>
                                  </p:stCondLst>
                                  <p:childTnLst>
                                    <p:set>
                                      <p:cBhvr>
                                        <p:cTn id="215" dur="1" fill="hold">
                                          <p:stCondLst>
                                            <p:cond delay="0"/>
                                          </p:stCondLst>
                                        </p:cTn>
                                        <p:tgtEl>
                                          <p:spTgt spid="5198"/>
                                        </p:tgtEl>
                                        <p:attrNameLst>
                                          <p:attrName>style.visibility</p:attrName>
                                        </p:attrNameLst>
                                      </p:cBhvr>
                                      <p:to>
                                        <p:strVal val="visible"/>
                                      </p:to>
                                    </p:set>
                                  </p:childTnLst>
                                  <p:subTnLst>
                                    <p:audio>
                                      <p:cMediaNode>
                                        <p:cTn display="0" masterRel="sameClick">
                                          <p:stCondLst>
                                            <p:cond evt="begin" delay="0">
                                              <p:tn val="214"/>
                                            </p:cond>
                                          </p:stCondLst>
                                          <p:endCondLst>
                                            <p:cond evt="onStopAudio" delay="0">
                                              <p:tgtEl>
                                                <p:sldTgt/>
                                              </p:tgtEl>
                                            </p:cond>
                                          </p:endCondLst>
                                        </p:cTn>
                                        <p:tgtEl>
                                          <p:sndTgt r:embed="rId3" name="explode.wav"/>
                                        </p:tgtEl>
                                      </p:cMediaNode>
                                    </p:audio>
                                  </p:subTnLst>
                                </p:cTn>
                              </p:par>
                              <p:par>
                                <p:cTn id="216" presetID="3" presetClass="exit" presetSubtype="10" fill="hold" grpId="1" nodeType="withEffect">
                                  <p:stCondLst>
                                    <p:cond delay="0"/>
                                  </p:stCondLst>
                                  <p:childTnLst>
                                    <p:animEffect transition="out" filter="blinds(horizontal)">
                                      <p:cBhvr>
                                        <p:cTn id="217" dur="500"/>
                                        <p:tgtEl>
                                          <p:spTgt spid="5198"/>
                                        </p:tgtEl>
                                      </p:cBhvr>
                                    </p:animEffect>
                                    <p:set>
                                      <p:cBhvr>
                                        <p:cTn id="218" dur="1" fill="hold">
                                          <p:stCondLst>
                                            <p:cond delay="499"/>
                                          </p:stCondLst>
                                        </p:cTn>
                                        <p:tgtEl>
                                          <p:spTgt spid="5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animBg="1"/>
      <p:bldP spid="5138" grpId="0" animBg="1"/>
      <p:bldP spid="5141" grpId="0" animBg="1"/>
      <p:bldP spid="5145" grpId="0" animBg="1"/>
      <p:bldP spid="5146" grpId="0" animBg="1"/>
      <p:bldP spid="5147" grpId="0" animBg="1"/>
      <p:bldP spid="5148" grpId="0" animBg="1"/>
      <p:bldP spid="5149" grpId="0" animBg="1"/>
      <p:bldP spid="5150" grpId="0" animBg="1"/>
      <p:bldP spid="5151" grpId="0" animBg="1"/>
      <p:bldP spid="5163" grpId="0" animBg="1"/>
      <p:bldP spid="5168" grpId="0" animBg="1"/>
      <p:bldP spid="5170" grpId="0" animBg="1"/>
      <p:bldP spid="5170" grpId="1" animBg="1"/>
      <p:bldP spid="5171" grpId="0" animBg="1"/>
      <p:bldP spid="5171" grpId="1" animBg="1"/>
      <p:bldP spid="5172" grpId="0" animBg="1"/>
      <p:bldP spid="5172" grpId="1" animBg="1"/>
      <p:bldP spid="5173" grpId="0" animBg="1"/>
      <p:bldP spid="5174" grpId="0" animBg="1"/>
      <p:bldP spid="5175" grpId="0" animBg="1"/>
      <p:bldP spid="5176" grpId="0" animBg="1"/>
      <p:bldP spid="5178" grpId="1" animBg="1"/>
      <p:bldP spid="5179" grpId="0" animBg="1"/>
      <p:bldP spid="5179" grpId="1" animBg="1"/>
      <p:bldP spid="5180" grpId="0" animBg="1"/>
      <p:bldP spid="5181" grpId="0" animBg="1"/>
      <p:bldP spid="5183" grpId="0" animBg="1"/>
      <p:bldP spid="5184" grpId="0" animBg="1"/>
      <p:bldP spid="5184" grpId="1" animBg="1"/>
      <p:bldP spid="5186" grpId="0" animBg="1"/>
      <p:bldP spid="5186" grpId="1" animBg="1"/>
      <p:bldP spid="5186" grpId="2" animBg="1"/>
      <p:bldP spid="5187" grpId="0" animBg="1"/>
      <p:bldP spid="5187" grpId="1" animBg="1"/>
      <p:bldP spid="5187" grpId="2" animBg="1"/>
      <p:bldP spid="5188" grpId="0" animBg="1"/>
      <p:bldP spid="5188" grpId="1" animBg="1"/>
      <p:bldP spid="5190" grpId="0" animBg="1"/>
      <p:bldP spid="5190" grpId="1" animBg="1"/>
      <p:bldP spid="5191" grpId="0" animBg="1"/>
      <p:bldP spid="5191" grpId="1" animBg="1"/>
      <p:bldP spid="5191" grpId="2" animBg="1"/>
      <p:bldP spid="5189" grpId="0" animBg="1"/>
      <p:bldP spid="5189" grpId="1" animBg="1"/>
      <p:bldP spid="5182" grpId="0" animBg="1"/>
      <p:bldP spid="5192" grpId="0" animBg="1"/>
      <p:bldP spid="5192" grpId="1" animBg="1"/>
      <p:bldP spid="5193" grpId="0" animBg="1"/>
      <p:bldP spid="5193" grpId="1" animBg="1"/>
      <p:bldP spid="5194" grpId="0" animBg="1"/>
      <p:bldP spid="5195" grpId="0" animBg="1"/>
      <p:bldP spid="5195" grpId="1" animBg="1"/>
      <p:bldP spid="5196" grpId="0" animBg="1"/>
      <p:bldP spid="5196" grpId="1" animBg="1"/>
      <p:bldP spid="5169" grpId="0" animBg="1"/>
      <p:bldP spid="5169" grpId="1" animBg="1"/>
      <p:bldP spid="5201" grpId="0" animBg="1"/>
      <p:bldP spid="5185" grpId="0" animBg="1"/>
      <p:bldP spid="5185" grpId="1" animBg="1"/>
      <p:bldP spid="5197" grpId="0" animBg="1"/>
      <p:bldP spid="5197" grpId="1" animBg="1"/>
      <p:bldP spid="5198" grpId="0" animBg="1"/>
      <p:bldP spid="519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4" name="Freeform 70"/>
          <p:cNvSpPr>
            <a:spLocks/>
          </p:cNvSpPr>
          <p:nvPr/>
        </p:nvSpPr>
        <p:spPr bwMode="auto">
          <a:xfrm>
            <a:off x="2914650" y="2730500"/>
            <a:ext cx="825500" cy="584200"/>
          </a:xfrm>
          <a:custGeom>
            <a:avLst/>
            <a:gdLst>
              <a:gd name="T0" fmla="*/ 0 w 520"/>
              <a:gd name="T1" fmla="*/ 368 h 368"/>
              <a:gd name="T2" fmla="*/ 108 w 520"/>
              <a:gd name="T3" fmla="*/ 282 h 368"/>
              <a:gd name="T4" fmla="*/ 232 w 520"/>
              <a:gd name="T5" fmla="*/ 168 h 368"/>
              <a:gd name="T6" fmla="*/ 520 w 520"/>
              <a:gd name="T7" fmla="*/ 0 h 368"/>
            </a:gdLst>
            <a:ahLst/>
            <a:cxnLst>
              <a:cxn ang="0">
                <a:pos x="T0" y="T1"/>
              </a:cxn>
              <a:cxn ang="0">
                <a:pos x="T2" y="T3"/>
              </a:cxn>
              <a:cxn ang="0">
                <a:pos x="T4" y="T5"/>
              </a:cxn>
              <a:cxn ang="0">
                <a:pos x="T6" y="T7"/>
              </a:cxn>
            </a:cxnLst>
            <a:rect l="0" t="0" r="r" b="b"/>
            <a:pathLst>
              <a:path w="520" h="368">
                <a:moveTo>
                  <a:pt x="0" y="368"/>
                </a:moveTo>
                <a:cubicBezTo>
                  <a:pt x="18" y="354"/>
                  <a:pt x="69" y="315"/>
                  <a:pt x="108" y="282"/>
                </a:cubicBezTo>
                <a:cubicBezTo>
                  <a:pt x="147" y="249"/>
                  <a:pt x="163" y="215"/>
                  <a:pt x="232" y="168"/>
                </a:cubicBezTo>
                <a:cubicBezTo>
                  <a:pt x="301" y="121"/>
                  <a:pt x="460" y="35"/>
                  <a:pt x="52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4"/>
          <p:cNvSpPr>
            <a:spLocks noChangeArrowheads="1"/>
          </p:cNvSpPr>
          <p:nvPr/>
        </p:nvSpPr>
        <p:spPr bwMode="auto">
          <a:xfrm>
            <a:off x="155575" y="5499100"/>
            <a:ext cx="2552700" cy="1333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49" name="Text Box 5"/>
          <p:cNvSpPr txBox="1">
            <a:spLocks noChangeArrowheads="1"/>
          </p:cNvSpPr>
          <p:nvPr/>
        </p:nvSpPr>
        <p:spPr bwMode="auto">
          <a:xfrm>
            <a:off x="111125" y="54927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6150" name="Picture 6" descr="new csi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5524500"/>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p:cNvSpPr txBox="1">
            <a:spLocks noChangeArrowheads="1"/>
          </p:cNvSpPr>
          <p:nvPr/>
        </p:nvSpPr>
        <p:spPr bwMode="auto">
          <a:xfrm>
            <a:off x="103188" y="5756275"/>
            <a:ext cx="21367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Chancellorsville</a:t>
            </a:r>
          </a:p>
        </p:txBody>
      </p:sp>
      <p:sp>
        <p:nvSpPr>
          <p:cNvPr id="6152" name="Text Box 8"/>
          <p:cNvSpPr txBox="1">
            <a:spLocks noChangeArrowheads="1"/>
          </p:cNvSpPr>
          <p:nvPr/>
        </p:nvSpPr>
        <p:spPr bwMode="auto">
          <a:xfrm>
            <a:off x="222250" y="6057900"/>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2, 1863</a:t>
            </a:r>
          </a:p>
        </p:txBody>
      </p:sp>
      <p:sp>
        <p:nvSpPr>
          <p:cNvPr id="6153" name="AutoShape 9"/>
          <p:cNvSpPr>
            <a:spLocks noChangeArrowheads="1"/>
          </p:cNvSpPr>
          <p:nvPr/>
        </p:nvSpPr>
        <p:spPr bwMode="auto">
          <a:xfrm>
            <a:off x="317500" y="6518275"/>
            <a:ext cx="236538" cy="20161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6154" name="Rectangle 10"/>
          <p:cNvSpPr>
            <a:spLocks noChangeArrowheads="1"/>
          </p:cNvSpPr>
          <p:nvPr/>
        </p:nvSpPr>
        <p:spPr bwMode="auto">
          <a:xfrm>
            <a:off x="1093788" y="6548438"/>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6155" name="Text Box 11"/>
          <p:cNvSpPr txBox="1">
            <a:spLocks noChangeArrowheads="1"/>
          </p:cNvSpPr>
          <p:nvPr/>
        </p:nvSpPr>
        <p:spPr bwMode="auto">
          <a:xfrm>
            <a:off x="511175" y="6421438"/>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Union </a:t>
            </a:r>
          </a:p>
          <a:p>
            <a:r>
              <a:rPr lang="en-US" altLang="en-US" sz="1000"/>
              <a:t>Corps</a:t>
            </a:r>
          </a:p>
        </p:txBody>
      </p:sp>
      <p:sp>
        <p:nvSpPr>
          <p:cNvPr id="6156" name="Text Box 12"/>
          <p:cNvSpPr txBox="1">
            <a:spLocks noChangeArrowheads="1"/>
          </p:cNvSpPr>
          <p:nvPr/>
        </p:nvSpPr>
        <p:spPr bwMode="auto">
          <a:xfrm>
            <a:off x="1241425" y="6421438"/>
            <a:ext cx="135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Confederate Division</a:t>
            </a:r>
          </a:p>
          <a:p>
            <a:r>
              <a:rPr lang="en-US" altLang="en-US" sz="1000"/>
              <a:t> (Jackson’s Corps)</a:t>
            </a:r>
          </a:p>
        </p:txBody>
      </p:sp>
      <p:sp>
        <p:nvSpPr>
          <p:cNvPr id="6157" name="Text Box 13"/>
          <p:cNvSpPr txBox="1">
            <a:spLocks noChangeArrowheads="1"/>
          </p:cNvSpPr>
          <p:nvPr/>
        </p:nvSpPr>
        <p:spPr bwMode="auto">
          <a:xfrm>
            <a:off x="298450" y="6076950"/>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3, 1863</a:t>
            </a:r>
          </a:p>
        </p:txBody>
      </p:sp>
      <p:sp>
        <p:nvSpPr>
          <p:cNvPr id="6158" name="AutoShape 14"/>
          <p:cNvSpPr>
            <a:spLocks noChangeArrowheads="1"/>
          </p:cNvSpPr>
          <p:nvPr/>
        </p:nvSpPr>
        <p:spPr bwMode="auto">
          <a:xfrm>
            <a:off x="4583113" y="5191125"/>
            <a:ext cx="1022350" cy="14144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b="1" u="sng">
                <a:latin typeface="Times New Roman" panose="02020603050405020304" pitchFamily="18" charset="0"/>
              </a:rPr>
              <a:t>Army of Northern VA</a:t>
            </a:r>
          </a:p>
          <a:p>
            <a:pPr algn="ctr"/>
            <a:r>
              <a:rPr lang="en-US" altLang="en-US" sz="800">
                <a:latin typeface="Times New Roman" panose="02020603050405020304" pitchFamily="18" charset="0"/>
              </a:rPr>
              <a:t>Anderson (I)</a:t>
            </a:r>
          </a:p>
          <a:p>
            <a:pPr algn="ctr"/>
            <a:r>
              <a:rPr lang="en-US" altLang="en-US" sz="800">
                <a:latin typeface="Times New Roman" panose="02020603050405020304" pitchFamily="18" charset="0"/>
              </a:rPr>
              <a:t>McLaws(I)</a:t>
            </a:r>
          </a:p>
          <a:p>
            <a:pPr algn="ctr"/>
            <a:r>
              <a:rPr lang="en-US" altLang="en-US" sz="800" u="sng">
                <a:latin typeface="Times New Roman" panose="02020603050405020304" pitchFamily="18" charset="0"/>
              </a:rPr>
              <a:t>Jackson – II Corp</a:t>
            </a:r>
          </a:p>
          <a:p>
            <a:pPr algn="ctr"/>
            <a:r>
              <a:rPr lang="en-US" altLang="en-US" sz="800">
                <a:latin typeface="Times New Roman" panose="02020603050405020304" pitchFamily="18" charset="0"/>
              </a:rPr>
              <a:t>A.P. Hill</a:t>
            </a:r>
          </a:p>
          <a:p>
            <a:pPr algn="ctr"/>
            <a:r>
              <a:rPr lang="en-US" altLang="en-US" sz="800">
                <a:latin typeface="Times New Roman" panose="02020603050405020304" pitchFamily="18" charset="0"/>
              </a:rPr>
              <a:t>Rodes</a:t>
            </a:r>
          </a:p>
          <a:p>
            <a:pPr algn="ctr"/>
            <a:r>
              <a:rPr lang="en-US" altLang="en-US" sz="800">
                <a:latin typeface="Times New Roman" panose="02020603050405020304" pitchFamily="18" charset="0"/>
              </a:rPr>
              <a:t>Colston</a:t>
            </a:r>
          </a:p>
          <a:p>
            <a:pPr algn="ctr"/>
            <a:r>
              <a:rPr lang="en-US" altLang="en-US" sz="800">
                <a:latin typeface="Times New Roman" panose="02020603050405020304" pitchFamily="18" charset="0"/>
              </a:rPr>
              <a:t>Early</a:t>
            </a:r>
          </a:p>
          <a:p>
            <a:pPr algn="ctr"/>
            <a:r>
              <a:rPr lang="en-US" altLang="en-US" sz="800" u="sng">
                <a:latin typeface="Times New Roman" panose="02020603050405020304" pitchFamily="18" charset="0"/>
              </a:rPr>
              <a:t>Stuart-Cavalry</a:t>
            </a:r>
          </a:p>
        </p:txBody>
      </p:sp>
      <p:sp>
        <p:nvSpPr>
          <p:cNvPr id="6159" name="AutoShape 15"/>
          <p:cNvSpPr>
            <a:spLocks noChangeArrowheads="1"/>
          </p:cNvSpPr>
          <p:nvPr/>
        </p:nvSpPr>
        <p:spPr bwMode="auto">
          <a:xfrm>
            <a:off x="1009650" y="1817688"/>
            <a:ext cx="1065213" cy="135413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Hooker</a:t>
            </a:r>
          </a:p>
          <a:p>
            <a:pPr algn="ctr"/>
            <a:r>
              <a:rPr lang="en-US" altLang="en-US" sz="800" b="1" u="sng">
                <a:solidFill>
                  <a:schemeClr val="accent2"/>
                </a:solidFill>
                <a:latin typeface="Times New Roman" panose="02020603050405020304" pitchFamily="18" charset="0"/>
              </a:rPr>
              <a:t>Army of the Potomac</a:t>
            </a:r>
          </a:p>
          <a:p>
            <a:pPr algn="ctr"/>
            <a:r>
              <a:rPr lang="en-US" altLang="en-US" sz="800">
                <a:solidFill>
                  <a:schemeClr val="accent2"/>
                </a:solidFill>
                <a:latin typeface="Times New Roman" panose="02020603050405020304" pitchFamily="18" charset="0"/>
              </a:rPr>
              <a:t>Reynolds I</a:t>
            </a:r>
          </a:p>
          <a:p>
            <a:pPr algn="ctr"/>
            <a:r>
              <a:rPr lang="en-US" altLang="en-US" sz="800">
                <a:solidFill>
                  <a:schemeClr val="accent2"/>
                </a:solidFill>
                <a:latin typeface="Times New Roman" panose="02020603050405020304" pitchFamily="18" charset="0"/>
              </a:rPr>
              <a:t>Couch II</a:t>
            </a:r>
          </a:p>
          <a:p>
            <a:pPr algn="ctr"/>
            <a:r>
              <a:rPr lang="en-US" altLang="en-US" sz="800">
                <a:solidFill>
                  <a:schemeClr val="accent2"/>
                </a:solidFill>
                <a:latin typeface="Times New Roman" panose="02020603050405020304" pitchFamily="18" charset="0"/>
              </a:rPr>
              <a:t>Sickles III</a:t>
            </a:r>
          </a:p>
          <a:p>
            <a:pPr algn="ctr"/>
            <a:r>
              <a:rPr lang="en-US" altLang="en-US" sz="800">
                <a:solidFill>
                  <a:schemeClr val="accent2"/>
                </a:solidFill>
                <a:latin typeface="Times New Roman" panose="02020603050405020304" pitchFamily="18" charset="0"/>
              </a:rPr>
              <a:t>Meade V</a:t>
            </a:r>
          </a:p>
          <a:p>
            <a:pPr algn="ctr"/>
            <a:r>
              <a:rPr lang="en-US" altLang="en-US" sz="800">
                <a:solidFill>
                  <a:schemeClr val="accent2"/>
                </a:solidFill>
                <a:latin typeface="Times New Roman" panose="02020603050405020304" pitchFamily="18" charset="0"/>
              </a:rPr>
              <a:t>Sedgwick VI </a:t>
            </a:r>
          </a:p>
          <a:p>
            <a:pPr algn="ctr"/>
            <a:r>
              <a:rPr lang="en-US" altLang="en-US" sz="800">
                <a:solidFill>
                  <a:schemeClr val="accent2"/>
                </a:solidFill>
                <a:latin typeface="Times New Roman" panose="02020603050405020304" pitchFamily="18" charset="0"/>
              </a:rPr>
              <a:t>Howard XI</a:t>
            </a:r>
          </a:p>
          <a:p>
            <a:pPr algn="ctr"/>
            <a:r>
              <a:rPr lang="en-US" altLang="en-US" sz="800">
                <a:solidFill>
                  <a:schemeClr val="accent2"/>
                </a:solidFill>
                <a:latin typeface="Times New Roman" panose="02020603050405020304" pitchFamily="18" charset="0"/>
              </a:rPr>
              <a:t>Slocum XII</a:t>
            </a:r>
          </a:p>
        </p:txBody>
      </p:sp>
      <p:sp>
        <p:nvSpPr>
          <p:cNvPr id="6160" name="Rectangle 16"/>
          <p:cNvSpPr>
            <a:spLocks noChangeArrowheads="1"/>
          </p:cNvSpPr>
          <p:nvPr/>
        </p:nvSpPr>
        <p:spPr bwMode="auto">
          <a:xfrm>
            <a:off x="7404100" y="458311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6161" name="AutoShape 17"/>
          <p:cNvSpPr>
            <a:spLocks noChangeArrowheads="1"/>
          </p:cNvSpPr>
          <p:nvPr/>
        </p:nvSpPr>
        <p:spPr bwMode="auto">
          <a:xfrm>
            <a:off x="8301038" y="4079875"/>
            <a:ext cx="255587" cy="1920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VI</a:t>
            </a:r>
          </a:p>
        </p:txBody>
      </p:sp>
      <p:sp>
        <p:nvSpPr>
          <p:cNvPr id="6163" name="Freeform 19"/>
          <p:cNvSpPr>
            <a:spLocks/>
          </p:cNvSpPr>
          <p:nvPr/>
        </p:nvSpPr>
        <p:spPr bwMode="auto">
          <a:xfrm>
            <a:off x="8075613" y="4321175"/>
            <a:ext cx="139700" cy="379413"/>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 name="Freeform 20"/>
          <p:cNvSpPr>
            <a:spLocks/>
          </p:cNvSpPr>
          <p:nvPr/>
        </p:nvSpPr>
        <p:spPr bwMode="auto">
          <a:xfrm>
            <a:off x="8243888" y="4786313"/>
            <a:ext cx="457200" cy="185737"/>
          </a:xfrm>
          <a:custGeom>
            <a:avLst/>
            <a:gdLst>
              <a:gd name="T0" fmla="*/ 288 w 288"/>
              <a:gd name="T1" fmla="*/ 117 h 117"/>
              <a:gd name="T2" fmla="*/ 0 w 288"/>
              <a:gd name="T3" fmla="*/ 0 h 117"/>
            </a:gdLst>
            <a:ahLst/>
            <a:cxnLst>
              <a:cxn ang="0">
                <a:pos x="T0" y="T1"/>
              </a:cxn>
              <a:cxn ang="0">
                <a:pos x="T2" y="T3"/>
              </a:cxn>
            </a:cxnLst>
            <a:rect l="0" t="0" r="r" b="b"/>
            <a:pathLst>
              <a:path w="288" h="117">
                <a:moveTo>
                  <a:pt x="288" y="117"/>
                </a:moveTo>
                <a:cubicBezTo>
                  <a:pt x="240" y="97"/>
                  <a:pt x="60" y="24"/>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5" name="Freeform 21"/>
          <p:cNvSpPr>
            <a:spLocks/>
          </p:cNvSpPr>
          <p:nvPr/>
        </p:nvSpPr>
        <p:spPr bwMode="auto">
          <a:xfrm>
            <a:off x="8186738" y="4213225"/>
            <a:ext cx="28575" cy="111125"/>
          </a:xfrm>
          <a:custGeom>
            <a:avLst/>
            <a:gdLst>
              <a:gd name="T0" fmla="*/ 18 w 18"/>
              <a:gd name="T1" fmla="*/ 0 h 70"/>
              <a:gd name="T2" fmla="*/ 0 w 18"/>
              <a:gd name="T3" fmla="*/ 70 h 70"/>
            </a:gdLst>
            <a:ahLst/>
            <a:cxnLst>
              <a:cxn ang="0">
                <a:pos x="T0" y="T1"/>
              </a:cxn>
              <a:cxn ang="0">
                <a:pos x="T2" y="T3"/>
              </a:cxn>
            </a:cxnLst>
            <a:rect l="0" t="0" r="r" b="b"/>
            <a:pathLst>
              <a:path w="18" h="70">
                <a:moveTo>
                  <a:pt x="18" y="0"/>
                </a:moveTo>
                <a:lnTo>
                  <a:pt x="0" y="70"/>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6" name="Freeform 22"/>
          <p:cNvSpPr>
            <a:spLocks/>
          </p:cNvSpPr>
          <p:nvPr/>
        </p:nvSpPr>
        <p:spPr bwMode="auto">
          <a:xfrm>
            <a:off x="8596313" y="4714875"/>
            <a:ext cx="71437" cy="112713"/>
          </a:xfrm>
          <a:custGeom>
            <a:avLst/>
            <a:gdLst>
              <a:gd name="T0" fmla="*/ 45 w 45"/>
              <a:gd name="T1" fmla="*/ 0 h 71"/>
              <a:gd name="T2" fmla="*/ 0 w 45"/>
              <a:gd name="T3" fmla="*/ 71 h 71"/>
            </a:gdLst>
            <a:ahLst/>
            <a:cxnLst>
              <a:cxn ang="0">
                <a:pos x="T0" y="T1"/>
              </a:cxn>
              <a:cxn ang="0">
                <a:pos x="T2" y="T3"/>
              </a:cxn>
            </a:cxnLst>
            <a:rect l="0" t="0" r="r" b="b"/>
            <a:pathLst>
              <a:path w="45" h="71">
                <a:moveTo>
                  <a:pt x="45" y="0"/>
                </a:moveTo>
                <a:lnTo>
                  <a:pt x="0" y="71"/>
                </a:lnTo>
              </a:path>
            </a:pathLst>
          </a:custGeom>
          <a:noFill/>
          <a:ln w="3810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7" name="Freeform 23"/>
          <p:cNvSpPr>
            <a:spLocks/>
          </p:cNvSpPr>
          <p:nvPr/>
        </p:nvSpPr>
        <p:spPr bwMode="auto">
          <a:xfrm>
            <a:off x="7708900" y="4768850"/>
            <a:ext cx="101600" cy="1174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Freeform 24"/>
          <p:cNvSpPr>
            <a:spLocks/>
          </p:cNvSpPr>
          <p:nvPr/>
        </p:nvSpPr>
        <p:spPr bwMode="auto">
          <a:xfrm>
            <a:off x="7823200" y="4930775"/>
            <a:ext cx="87313"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9" name="Freeform 25"/>
          <p:cNvSpPr>
            <a:spLocks/>
          </p:cNvSpPr>
          <p:nvPr/>
        </p:nvSpPr>
        <p:spPr bwMode="auto">
          <a:xfrm>
            <a:off x="7947025" y="5064125"/>
            <a:ext cx="115888" cy="1079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0" name="Freeform 26"/>
          <p:cNvSpPr>
            <a:spLocks/>
          </p:cNvSpPr>
          <p:nvPr/>
        </p:nvSpPr>
        <p:spPr bwMode="auto">
          <a:xfrm>
            <a:off x="8151813" y="5211763"/>
            <a:ext cx="163512" cy="9842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1" name="Freeform 27"/>
          <p:cNvSpPr>
            <a:spLocks/>
          </p:cNvSpPr>
          <p:nvPr/>
        </p:nvSpPr>
        <p:spPr bwMode="auto">
          <a:xfrm rot="351763">
            <a:off x="7067550" y="3622675"/>
            <a:ext cx="214313" cy="2476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3" name="Freeform 29"/>
          <p:cNvSpPr>
            <a:spLocks/>
          </p:cNvSpPr>
          <p:nvPr/>
        </p:nvSpPr>
        <p:spPr bwMode="auto">
          <a:xfrm>
            <a:off x="7432675" y="4187825"/>
            <a:ext cx="82550" cy="146050"/>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 name="Freeform 30"/>
          <p:cNvSpPr>
            <a:spLocks/>
          </p:cNvSpPr>
          <p:nvPr/>
        </p:nvSpPr>
        <p:spPr bwMode="auto">
          <a:xfrm>
            <a:off x="7585075" y="4435475"/>
            <a:ext cx="82550" cy="155575"/>
          </a:xfrm>
          <a:custGeom>
            <a:avLst/>
            <a:gdLst>
              <a:gd name="T0" fmla="*/ 88 w 88"/>
              <a:gd name="T1" fmla="*/ 239 h 239"/>
              <a:gd name="T2" fmla="*/ 0 w 88"/>
              <a:gd name="T3" fmla="*/ 0 h 239"/>
            </a:gdLst>
            <a:ahLst/>
            <a:cxnLst>
              <a:cxn ang="0">
                <a:pos x="T0" y="T1"/>
              </a:cxn>
              <a:cxn ang="0">
                <a:pos x="T2" y="T3"/>
              </a:cxn>
            </a:cxnLst>
            <a:rect l="0" t="0" r="r" b="b"/>
            <a:pathLst>
              <a:path w="88" h="239">
                <a:moveTo>
                  <a:pt x="88" y="239"/>
                </a:moveTo>
                <a:cubicBezTo>
                  <a:pt x="73" y="199"/>
                  <a:pt x="18" y="50"/>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Freeform 33"/>
          <p:cNvSpPr>
            <a:spLocks/>
          </p:cNvSpPr>
          <p:nvPr/>
        </p:nvSpPr>
        <p:spPr bwMode="auto">
          <a:xfrm>
            <a:off x="2651125" y="3638550"/>
            <a:ext cx="320675" cy="350838"/>
          </a:xfrm>
          <a:custGeom>
            <a:avLst/>
            <a:gdLst>
              <a:gd name="T0" fmla="*/ 0 w 202"/>
              <a:gd name="T1" fmla="*/ 0 h 221"/>
              <a:gd name="T2" fmla="*/ 68 w 202"/>
              <a:gd name="T3" fmla="*/ 200 h 221"/>
              <a:gd name="T4" fmla="*/ 202 w 202"/>
              <a:gd name="T5" fmla="*/ 128 h 221"/>
            </a:gdLst>
            <a:ahLst/>
            <a:cxnLst>
              <a:cxn ang="0">
                <a:pos x="T0" y="T1"/>
              </a:cxn>
              <a:cxn ang="0">
                <a:pos x="T2" y="T3"/>
              </a:cxn>
              <a:cxn ang="0">
                <a:pos x="T4" y="T5"/>
              </a:cxn>
            </a:cxnLst>
            <a:rect l="0" t="0" r="r" b="b"/>
            <a:pathLst>
              <a:path w="202" h="221">
                <a:moveTo>
                  <a:pt x="0" y="0"/>
                </a:moveTo>
                <a:cubicBezTo>
                  <a:pt x="11" y="33"/>
                  <a:pt x="34" y="179"/>
                  <a:pt x="68" y="200"/>
                </a:cubicBezTo>
                <a:cubicBezTo>
                  <a:pt x="102" y="221"/>
                  <a:pt x="174" y="143"/>
                  <a:pt x="202" y="128"/>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8" name="Freeform 34"/>
          <p:cNvSpPr>
            <a:spLocks/>
          </p:cNvSpPr>
          <p:nvPr/>
        </p:nvSpPr>
        <p:spPr bwMode="auto">
          <a:xfrm>
            <a:off x="2940050" y="3429000"/>
            <a:ext cx="192088" cy="384175"/>
          </a:xfrm>
          <a:custGeom>
            <a:avLst/>
            <a:gdLst>
              <a:gd name="T0" fmla="*/ 34 w 121"/>
              <a:gd name="T1" fmla="*/ 242 h 242"/>
              <a:gd name="T2" fmla="*/ 88 w 121"/>
              <a:gd name="T3" fmla="*/ 204 h 242"/>
              <a:gd name="T4" fmla="*/ 106 w 121"/>
              <a:gd name="T5" fmla="*/ 136 h 242"/>
              <a:gd name="T6" fmla="*/ 0 w 121"/>
              <a:gd name="T7" fmla="*/ 0 h 242"/>
            </a:gdLst>
            <a:ahLst/>
            <a:cxnLst>
              <a:cxn ang="0">
                <a:pos x="T0" y="T1"/>
              </a:cxn>
              <a:cxn ang="0">
                <a:pos x="T2" y="T3"/>
              </a:cxn>
              <a:cxn ang="0">
                <a:pos x="T4" y="T5"/>
              </a:cxn>
              <a:cxn ang="0">
                <a:pos x="T6" y="T7"/>
              </a:cxn>
            </a:cxnLst>
            <a:rect l="0" t="0" r="r" b="b"/>
            <a:pathLst>
              <a:path w="121" h="242">
                <a:moveTo>
                  <a:pt x="34" y="242"/>
                </a:moveTo>
                <a:cubicBezTo>
                  <a:pt x="43" y="236"/>
                  <a:pt x="76" y="222"/>
                  <a:pt x="88" y="204"/>
                </a:cubicBezTo>
                <a:cubicBezTo>
                  <a:pt x="100" y="186"/>
                  <a:pt x="121" y="170"/>
                  <a:pt x="106" y="136"/>
                </a:cubicBezTo>
                <a:cubicBezTo>
                  <a:pt x="91" y="102"/>
                  <a:pt x="22" y="28"/>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9" name="AutoShape 35"/>
          <p:cNvSpPr>
            <a:spLocks noChangeArrowheads="1"/>
          </p:cNvSpPr>
          <p:nvPr/>
        </p:nvSpPr>
        <p:spPr bwMode="auto">
          <a:xfrm>
            <a:off x="2876550" y="3487738"/>
            <a:ext cx="2174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a:t>
            </a:r>
          </a:p>
        </p:txBody>
      </p:sp>
      <p:sp>
        <p:nvSpPr>
          <p:cNvPr id="6180" name="AutoShape 36"/>
          <p:cNvSpPr>
            <a:spLocks noChangeArrowheads="1"/>
          </p:cNvSpPr>
          <p:nvPr/>
        </p:nvSpPr>
        <p:spPr bwMode="auto">
          <a:xfrm>
            <a:off x="2603500" y="3675063"/>
            <a:ext cx="25558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XII</a:t>
            </a:r>
          </a:p>
        </p:txBody>
      </p:sp>
      <p:sp>
        <p:nvSpPr>
          <p:cNvPr id="6182" name="AutoShape 38"/>
          <p:cNvSpPr>
            <a:spLocks noChangeArrowheads="1"/>
          </p:cNvSpPr>
          <p:nvPr/>
        </p:nvSpPr>
        <p:spPr bwMode="auto">
          <a:xfrm>
            <a:off x="3008313" y="2916238"/>
            <a:ext cx="227012"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6183" name="AutoShape 39"/>
          <p:cNvSpPr>
            <a:spLocks noChangeArrowheads="1"/>
          </p:cNvSpPr>
          <p:nvPr/>
        </p:nvSpPr>
        <p:spPr bwMode="auto">
          <a:xfrm>
            <a:off x="2835275" y="3059113"/>
            <a:ext cx="23653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6185" name="AutoShape 41"/>
          <p:cNvSpPr>
            <a:spLocks noChangeArrowheads="1"/>
          </p:cNvSpPr>
          <p:nvPr/>
        </p:nvSpPr>
        <p:spPr bwMode="auto">
          <a:xfrm>
            <a:off x="3897313" y="2033588"/>
            <a:ext cx="227012" cy="1920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a:t>
            </a:r>
          </a:p>
        </p:txBody>
      </p:sp>
      <p:sp>
        <p:nvSpPr>
          <p:cNvPr id="6186" name="Freeform 42"/>
          <p:cNvSpPr>
            <a:spLocks/>
          </p:cNvSpPr>
          <p:nvPr/>
        </p:nvSpPr>
        <p:spPr bwMode="auto">
          <a:xfrm>
            <a:off x="3060700" y="4152900"/>
            <a:ext cx="263525" cy="190500"/>
          </a:xfrm>
          <a:custGeom>
            <a:avLst/>
            <a:gdLst>
              <a:gd name="T0" fmla="*/ 0 w 166"/>
              <a:gd name="T1" fmla="*/ 120 h 120"/>
              <a:gd name="T2" fmla="*/ 32 w 166"/>
              <a:gd name="T3" fmla="*/ 56 h 120"/>
              <a:gd name="T4" fmla="*/ 106 w 166"/>
              <a:gd name="T5" fmla="*/ 32 h 120"/>
              <a:gd name="T6" fmla="*/ 166 w 166"/>
              <a:gd name="T7" fmla="*/ 0 h 120"/>
            </a:gdLst>
            <a:ahLst/>
            <a:cxnLst>
              <a:cxn ang="0">
                <a:pos x="T0" y="T1"/>
              </a:cxn>
              <a:cxn ang="0">
                <a:pos x="T2" y="T3"/>
              </a:cxn>
              <a:cxn ang="0">
                <a:pos x="T4" y="T5"/>
              </a:cxn>
              <a:cxn ang="0">
                <a:pos x="T6" y="T7"/>
              </a:cxn>
            </a:cxnLst>
            <a:rect l="0" t="0" r="r" b="b"/>
            <a:pathLst>
              <a:path w="166" h="120">
                <a:moveTo>
                  <a:pt x="0" y="120"/>
                </a:moveTo>
                <a:cubicBezTo>
                  <a:pt x="5" y="109"/>
                  <a:pt x="14" y="71"/>
                  <a:pt x="32" y="56"/>
                </a:cubicBezTo>
                <a:cubicBezTo>
                  <a:pt x="50" y="41"/>
                  <a:pt x="84" y="41"/>
                  <a:pt x="106" y="32"/>
                </a:cubicBezTo>
                <a:cubicBezTo>
                  <a:pt x="128" y="23"/>
                  <a:pt x="154" y="7"/>
                  <a:pt x="166"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7" name="Freeform 43"/>
          <p:cNvSpPr>
            <a:spLocks/>
          </p:cNvSpPr>
          <p:nvPr/>
        </p:nvSpPr>
        <p:spPr bwMode="auto">
          <a:xfrm>
            <a:off x="3365500" y="3921125"/>
            <a:ext cx="282575" cy="203200"/>
          </a:xfrm>
          <a:custGeom>
            <a:avLst/>
            <a:gdLst>
              <a:gd name="T0" fmla="*/ 0 w 178"/>
              <a:gd name="T1" fmla="*/ 128 h 128"/>
              <a:gd name="T2" fmla="*/ 84 w 178"/>
              <a:gd name="T3" fmla="*/ 84 h 128"/>
              <a:gd name="T4" fmla="*/ 142 w 178"/>
              <a:gd name="T5" fmla="*/ 38 h 128"/>
              <a:gd name="T6" fmla="*/ 178 w 178"/>
              <a:gd name="T7" fmla="*/ 0 h 128"/>
            </a:gdLst>
            <a:ahLst/>
            <a:cxnLst>
              <a:cxn ang="0">
                <a:pos x="T0" y="T1"/>
              </a:cxn>
              <a:cxn ang="0">
                <a:pos x="T2" y="T3"/>
              </a:cxn>
              <a:cxn ang="0">
                <a:pos x="T4" y="T5"/>
              </a:cxn>
              <a:cxn ang="0">
                <a:pos x="T6" y="T7"/>
              </a:cxn>
            </a:cxnLst>
            <a:rect l="0" t="0" r="r" b="b"/>
            <a:pathLst>
              <a:path w="178" h="128">
                <a:moveTo>
                  <a:pt x="0" y="128"/>
                </a:moveTo>
                <a:cubicBezTo>
                  <a:pt x="14" y="121"/>
                  <a:pt x="60" y="99"/>
                  <a:pt x="84" y="84"/>
                </a:cubicBezTo>
                <a:cubicBezTo>
                  <a:pt x="108" y="69"/>
                  <a:pt x="126" y="52"/>
                  <a:pt x="142" y="38"/>
                </a:cubicBezTo>
                <a:cubicBezTo>
                  <a:pt x="158" y="24"/>
                  <a:pt x="171" y="8"/>
                  <a:pt x="178"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Rectangle 31"/>
          <p:cNvSpPr>
            <a:spLocks noChangeArrowheads="1"/>
          </p:cNvSpPr>
          <p:nvPr/>
        </p:nvSpPr>
        <p:spPr bwMode="auto">
          <a:xfrm>
            <a:off x="3494088" y="398938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6176" name="Rectangle 32"/>
          <p:cNvSpPr>
            <a:spLocks noChangeArrowheads="1"/>
          </p:cNvSpPr>
          <p:nvPr/>
        </p:nvSpPr>
        <p:spPr bwMode="auto">
          <a:xfrm>
            <a:off x="3132138" y="4146550"/>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6193" name="Freeform 49"/>
          <p:cNvSpPr>
            <a:spLocks/>
          </p:cNvSpPr>
          <p:nvPr/>
        </p:nvSpPr>
        <p:spPr bwMode="auto">
          <a:xfrm rot="6279043">
            <a:off x="1950244" y="3653631"/>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4" name="Freeform 50"/>
          <p:cNvSpPr>
            <a:spLocks/>
          </p:cNvSpPr>
          <p:nvPr/>
        </p:nvSpPr>
        <p:spPr bwMode="auto">
          <a:xfrm rot="6279043">
            <a:off x="2239169" y="3644106"/>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 name="Freeform 51"/>
          <p:cNvSpPr>
            <a:spLocks/>
          </p:cNvSpPr>
          <p:nvPr/>
        </p:nvSpPr>
        <p:spPr bwMode="auto">
          <a:xfrm rot="6279043">
            <a:off x="2124869" y="3612356"/>
            <a:ext cx="466725" cy="42863"/>
          </a:xfrm>
          <a:custGeom>
            <a:avLst/>
            <a:gdLst>
              <a:gd name="T0" fmla="*/ 0 w 239"/>
              <a:gd name="T1" fmla="*/ 0 h 17"/>
              <a:gd name="T2" fmla="*/ 239 w 239"/>
              <a:gd name="T3" fmla="*/ 17 h 17"/>
            </a:gdLst>
            <a:ahLst/>
            <a:cxnLst>
              <a:cxn ang="0">
                <a:pos x="T0" y="T1"/>
              </a:cxn>
              <a:cxn ang="0">
                <a:pos x="T2" y="T3"/>
              </a:cxn>
            </a:cxnLst>
            <a:rect l="0" t="0" r="r" b="b"/>
            <a:pathLst>
              <a:path w="239" h="17">
                <a:moveTo>
                  <a:pt x="0" y="0"/>
                </a:moveTo>
                <a:cubicBezTo>
                  <a:pt x="40" y="3"/>
                  <a:pt x="199" y="14"/>
                  <a:pt x="239" y="17"/>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9" name="AutoShape 45"/>
          <p:cNvSpPr>
            <a:spLocks noChangeArrowheads="1"/>
          </p:cNvSpPr>
          <p:nvPr/>
        </p:nvSpPr>
        <p:spPr bwMode="auto">
          <a:xfrm>
            <a:off x="2359025" y="3779838"/>
            <a:ext cx="284163"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III</a:t>
            </a:r>
          </a:p>
        </p:txBody>
      </p:sp>
      <p:sp>
        <p:nvSpPr>
          <p:cNvPr id="6196" name="Freeform 52"/>
          <p:cNvSpPr>
            <a:spLocks/>
          </p:cNvSpPr>
          <p:nvPr/>
        </p:nvSpPr>
        <p:spPr bwMode="auto">
          <a:xfrm>
            <a:off x="2635250" y="3371850"/>
            <a:ext cx="120650" cy="219075"/>
          </a:xfrm>
          <a:custGeom>
            <a:avLst/>
            <a:gdLst>
              <a:gd name="T0" fmla="*/ 76 w 76"/>
              <a:gd name="T1" fmla="*/ 0 h 138"/>
              <a:gd name="T2" fmla="*/ 10 w 76"/>
              <a:gd name="T3" fmla="*/ 58 h 138"/>
              <a:gd name="T4" fmla="*/ 14 w 76"/>
              <a:gd name="T5" fmla="*/ 138 h 138"/>
            </a:gdLst>
            <a:ahLst/>
            <a:cxnLst>
              <a:cxn ang="0">
                <a:pos x="T0" y="T1"/>
              </a:cxn>
              <a:cxn ang="0">
                <a:pos x="T2" y="T3"/>
              </a:cxn>
              <a:cxn ang="0">
                <a:pos x="T4" y="T5"/>
              </a:cxn>
            </a:cxnLst>
            <a:rect l="0" t="0" r="r" b="b"/>
            <a:pathLst>
              <a:path w="76" h="138">
                <a:moveTo>
                  <a:pt x="76" y="0"/>
                </a:moveTo>
                <a:cubicBezTo>
                  <a:pt x="65" y="10"/>
                  <a:pt x="20" y="35"/>
                  <a:pt x="10" y="58"/>
                </a:cubicBezTo>
                <a:cubicBezTo>
                  <a:pt x="0" y="81"/>
                  <a:pt x="13" y="121"/>
                  <a:pt x="14" y="138"/>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7" name="AutoShape 53"/>
          <p:cNvSpPr>
            <a:spLocks noChangeArrowheads="1"/>
          </p:cNvSpPr>
          <p:nvPr/>
        </p:nvSpPr>
        <p:spPr bwMode="auto">
          <a:xfrm>
            <a:off x="2698750" y="3382963"/>
            <a:ext cx="284163"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III</a:t>
            </a:r>
          </a:p>
        </p:txBody>
      </p:sp>
      <p:sp>
        <p:nvSpPr>
          <p:cNvPr id="6199" name="Freeform 55"/>
          <p:cNvSpPr>
            <a:spLocks/>
          </p:cNvSpPr>
          <p:nvPr/>
        </p:nvSpPr>
        <p:spPr bwMode="auto">
          <a:xfrm>
            <a:off x="2574925" y="2949575"/>
            <a:ext cx="171450" cy="387350"/>
          </a:xfrm>
          <a:custGeom>
            <a:avLst/>
            <a:gdLst>
              <a:gd name="T0" fmla="*/ 108 w 108"/>
              <a:gd name="T1" fmla="*/ 244 h 244"/>
              <a:gd name="T2" fmla="*/ 48 w 108"/>
              <a:gd name="T3" fmla="*/ 118 h 244"/>
              <a:gd name="T4" fmla="*/ 0 w 108"/>
              <a:gd name="T5" fmla="*/ 0 h 244"/>
            </a:gdLst>
            <a:ahLst/>
            <a:cxnLst>
              <a:cxn ang="0">
                <a:pos x="T0" y="T1"/>
              </a:cxn>
              <a:cxn ang="0">
                <a:pos x="T2" y="T3"/>
              </a:cxn>
              <a:cxn ang="0">
                <a:pos x="T4" y="T5"/>
              </a:cxn>
            </a:cxnLst>
            <a:rect l="0" t="0" r="r" b="b"/>
            <a:pathLst>
              <a:path w="108" h="244">
                <a:moveTo>
                  <a:pt x="108" y="244"/>
                </a:moveTo>
                <a:cubicBezTo>
                  <a:pt x="98" y="223"/>
                  <a:pt x="66" y="159"/>
                  <a:pt x="48" y="118"/>
                </a:cubicBezTo>
                <a:cubicBezTo>
                  <a:pt x="30" y="77"/>
                  <a:pt x="10" y="25"/>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00" name="Freeform 56"/>
          <p:cNvSpPr>
            <a:spLocks/>
          </p:cNvSpPr>
          <p:nvPr/>
        </p:nvSpPr>
        <p:spPr bwMode="auto">
          <a:xfrm>
            <a:off x="2339975" y="2222500"/>
            <a:ext cx="203200" cy="679450"/>
          </a:xfrm>
          <a:custGeom>
            <a:avLst/>
            <a:gdLst>
              <a:gd name="T0" fmla="*/ 128 w 128"/>
              <a:gd name="T1" fmla="*/ 428 h 428"/>
              <a:gd name="T2" fmla="*/ 104 w 128"/>
              <a:gd name="T3" fmla="*/ 376 h 428"/>
              <a:gd name="T4" fmla="*/ 82 w 128"/>
              <a:gd name="T5" fmla="*/ 300 h 428"/>
              <a:gd name="T6" fmla="*/ 0 w 128"/>
              <a:gd name="T7" fmla="*/ 0 h 428"/>
            </a:gdLst>
            <a:ahLst/>
            <a:cxnLst>
              <a:cxn ang="0">
                <a:pos x="T0" y="T1"/>
              </a:cxn>
              <a:cxn ang="0">
                <a:pos x="T2" y="T3"/>
              </a:cxn>
              <a:cxn ang="0">
                <a:pos x="T4" y="T5"/>
              </a:cxn>
              <a:cxn ang="0">
                <a:pos x="T6" y="T7"/>
              </a:cxn>
            </a:cxnLst>
            <a:rect l="0" t="0" r="r" b="b"/>
            <a:pathLst>
              <a:path w="128" h="428">
                <a:moveTo>
                  <a:pt x="128" y="428"/>
                </a:moveTo>
                <a:cubicBezTo>
                  <a:pt x="124" y="419"/>
                  <a:pt x="112" y="397"/>
                  <a:pt x="104" y="376"/>
                </a:cubicBezTo>
                <a:cubicBezTo>
                  <a:pt x="96" y="355"/>
                  <a:pt x="99" y="363"/>
                  <a:pt x="82" y="300"/>
                </a:cubicBezTo>
                <a:cubicBezTo>
                  <a:pt x="65" y="237"/>
                  <a:pt x="17" y="62"/>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8" name="AutoShape 54"/>
          <p:cNvSpPr>
            <a:spLocks noChangeArrowheads="1"/>
          </p:cNvSpPr>
          <p:nvPr/>
        </p:nvSpPr>
        <p:spPr bwMode="auto">
          <a:xfrm>
            <a:off x="2566988" y="3046413"/>
            <a:ext cx="227012"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a:t>
            </a:r>
          </a:p>
        </p:txBody>
      </p:sp>
      <p:sp>
        <p:nvSpPr>
          <p:cNvPr id="6201" name="AutoShape 57"/>
          <p:cNvSpPr>
            <a:spLocks noChangeArrowheads="1"/>
          </p:cNvSpPr>
          <p:nvPr/>
        </p:nvSpPr>
        <p:spPr bwMode="auto">
          <a:xfrm>
            <a:off x="2347913" y="2433638"/>
            <a:ext cx="227012" cy="1920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I</a:t>
            </a:r>
          </a:p>
        </p:txBody>
      </p:sp>
      <p:sp>
        <p:nvSpPr>
          <p:cNvPr id="6202" name="AutoShape 58"/>
          <p:cNvSpPr>
            <a:spLocks noChangeArrowheads="1"/>
          </p:cNvSpPr>
          <p:nvPr/>
        </p:nvSpPr>
        <p:spPr bwMode="auto">
          <a:xfrm>
            <a:off x="2444750" y="35734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AutoShape 59"/>
          <p:cNvSpPr>
            <a:spLocks noChangeArrowheads="1"/>
          </p:cNvSpPr>
          <p:nvPr/>
        </p:nvSpPr>
        <p:spPr bwMode="auto">
          <a:xfrm>
            <a:off x="2879725" y="37290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Rectangle 60"/>
          <p:cNvSpPr>
            <a:spLocks noChangeArrowheads="1"/>
          </p:cNvSpPr>
          <p:nvPr/>
        </p:nvSpPr>
        <p:spPr bwMode="auto">
          <a:xfrm>
            <a:off x="7259638" y="2836863"/>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rPr>
              <a:t>G</a:t>
            </a:r>
          </a:p>
        </p:txBody>
      </p:sp>
      <p:sp>
        <p:nvSpPr>
          <p:cNvPr id="6205" name="Rectangle 61"/>
          <p:cNvSpPr>
            <a:spLocks noChangeArrowheads="1"/>
          </p:cNvSpPr>
          <p:nvPr/>
        </p:nvSpPr>
        <p:spPr bwMode="auto">
          <a:xfrm>
            <a:off x="7462838" y="3506788"/>
            <a:ext cx="146050" cy="142875"/>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solidFill>
                <a:schemeClr val="accent2"/>
              </a:solidFill>
            </a:endParaRPr>
          </a:p>
        </p:txBody>
      </p:sp>
      <p:sp>
        <p:nvSpPr>
          <p:cNvPr id="6206" name="AutoShape 62"/>
          <p:cNvSpPr>
            <a:spLocks noChangeArrowheads="1"/>
          </p:cNvSpPr>
          <p:nvPr/>
        </p:nvSpPr>
        <p:spPr bwMode="auto">
          <a:xfrm>
            <a:off x="7558088" y="3810000"/>
            <a:ext cx="255587" cy="1920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VI</a:t>
            </a:r>
          </a:p>
        </p:txBody>
      </p:sp>
      <p:sp>
        <p:nvSpPr>
          <p:cNvPr id="6208" name="Rectangle 64"/>
          <p:cNvSpPr>
            <a:spLocks noChangeArrowheads="1"/>
          </p:cNvSpPr>
          <p:nvPr/>
        </p:nvSpPr>
        <p:spPr bwMode="auto">
          <a:xfrm>
            <a:off x="5678488" y="3692525"/>
            <a:ext cx="77787" cy="762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6209" name="AutoShape 65"/>
          <p:cNvSpPr>
            <a:spLocks noChangeArrowheads="1"/>
          </p:cNvSpPr>
          <p:nvPr/>
        </p:nvSpPr>
        <p:spPr bwMode="auto">
          <a:xfrm>
            <a:off x="7086600" y="35671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Freeform 66"/>
          <p:cNvSpPr>
            <a:spLocks/>
          </p:cNvSpPr>
          <p:nvPr/>
        </p:nvSpPr>
        <p:spPr bwMode="auto">
          <a:xfrm>
            <a:off x="6356350" y="4241800"/>
            <a:ext cx="1035050" cy="1358900"/>
          </a:xfrm>
          <a:custGeom>
            <a:avLst/>
            <a:gdLst>
              <a:gd name="T0" fmla="*/ 0 w 652"/>
              <a:gd name="T1" fmla="*/ 856 h 856"/>
              <a:gd name="T2" fmla="*/ 240 w 652"/>
              <a:gd name="T3" fmla="*/ 640 h 856"/>
              <a:gd name="T4" fmla="*/ 268 w 652"/>
              <a:gd name="T5" fmla="*/ 496 h 856"/>
              <a:gd name="T6" fmla="*/ 400 w 652"/>
              <a:gd name="T7" fmla="*/ 372 h 856"/>
              <a:gd name="T8" fmla="*/ 388 w 652"/>
              <a:gd name="T9" fmla="*/ 148 h 856"/>
              <a:gd name="T10" fmla="*/ 652 w 652"/>
              <a:gd name="T11" fmla="*/ 0 h 856"/>
            </a:gdLst>
            <a:ahLst/>
            <a:cxnLst>
              <a:cxn ang="0">
                <a:pos x="T0" y="T1"/>
              </a:cxn>
              <a:cxn ang="0">
                <a:pos x="T2" y="T3"/>
              </a:cxn>
              <a:cxn ang="0">
                <a:pos x="T4" y="T5"/>
              </a:cxn>
              <a:cxn ang="0">
                <a:pos x="T6" y="T7"/>
              </a:cxn>
              <a:cxn ang="0">
                <a:pos x="T8" y="T9"/>
              </a:cxn>
              <a:cxn ang="0">
                <a:pos x="T10" y="T11"/>
              </a:cxn>
            </a:cxnLst>
            <a:rect l="0" t="0" r="r" b="b"/>
            <a:pathLst>
              <a:path w="652" h="856">
                <a:moveTo>
                  <a:pt x="0" y="856"/>
                </a:moveTo>
                <a:cubicBezTo>
                  <a:pt x="40" y="820"/>
                  <a:pt x="195" y="700"/>
                  <a:pt x="240" y="640"/>
                </a:cubicBezTo>
                <a:cubicBezTo>
                  <a:pt x="285" y="580"/>
                  <a:pt x="241" y="541"/>
                  <a:pt x="268" y="496"/>
                </a:cubicBezTo>
                <a:cubicBezTo>
                  <a:pt x="295" y="451"/>
                  <a:pt x="380" y="430"/>
                  <a:pt x="400" y="372"/>
                </a:cubicBezTo>
                <a:cubicBezTo>
                  <a:pt x="420" y="314"/>
                  <a:pt x="346" y="210"/>
                  <a:pt x="388" y="148"/>
                </a:cubicBezTo>
                <a:cubicBezTo>
                  <a:pt x="430" y="86"/>
                  <a:pt x="597" y="31"/>
                  <a:pt x="652"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1" name="Freeform 67"/>
          <p:cNvSpPr>
            <a:spLocks/>
          </p:cNvSpPr>
          <p:nvPr/>
        </p:nvSpPr>
        <p:spPr bwMode="auto">
          <a:xfrm>
            <a:off x="6470650" y="5073650"/>
            <a:ext cx="1435100" cy="565150"/>
          </a:xfrm>
          <a:custGeom>
            <a:avLst/>
            <a:gdLst>
              <a:gd name="T0" fmla="*/ 0 w 904"/>
              <a:gd name="T1" fmla="*/ 356 h 356"/>
              <a:gd name="T2" fmla="*/ 256 w 904"/>
              <a:gd name="T3" fmla="*/ 336 h 356"/>
              <a:gd name="T4" fmla="*/ 456 w 904"/>
              <a:gd name="T5" fmla="*/ 336 h 356"/>
              <a:gd name="T6" fmla="*/ 720 w 904"/>
              <a:gd name="T7" fmla="*/ 244 h 356"/>
              <a:gd name="T8" fmla="*/ 904 w 904"/>
              <a:gd name="T9" fmla="*/ 0 h 356"/>
            </a:gdLst>
            <a:ahLst/>
            <a:cxnLst>
              <a:cxn ang="0">
                <a:pos x="T0" y="T1"/>
              </a:cxn>
              <a:cxn ang="0">
                <a:pos x="T2" y="T3"/>
              </a:cxn>
              <a:cxn ang="0">
                <a:pos x="T4" y="T5"/>
              </a:cxn>
              <a:cxn ang="0">
                <a:pos x="T6" y="T7"/>
              </a:cxn>
              <a:cxn ang="0">
                <a:pos x="T8" y="T9"/>
              </a:cxn>
            </a:cxnLst>
            <a:rect l="0" t="0" r="r" b="b"/>
            <a:pathLst>
              <a:path w="904" h="356">
                <a:moveTo>
                  <a:pt x="0" y="356"/>
                </a:moveTo>
                <a:cubicBezTo>
                  <a:pt x="43" y="352"/>
                  <a:pt x="180" y="339"/>
                  <a:pt x="256" y="336"/>
                </a:cubicBezTo>
                <a:cubicBezTo>
                  <a:pt x="332" y="333"/>
                  <a:pt x="379" y="351"/>
                  <a:pt x="456" y="336"/>
                </a:cubicBezTo>
                <a:cubicBezTo>
                  <a:pt x="533" y="321"/>
                  <a:pt x="645" y="300"/>
                  <a:pt x="720" y="244"/>
                </a:cubicBezTo>
                <a:cubicBezTo>
                  <a:pt x="795" y="188"/>
                  <a:pt x="866" y="51"/>
                  <a:pt x="904"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2" name="Rectangle 68"/>
          <p:cNvSpPr>
            <a:spLocks noChangeArrowheads="1"/>
          </p:cNvSpPr>
          <p:nvPr/>
        </p:nvSpPr>
        <p:spPr bwMode="auto">
          <a:xfrm>
            <a:off x="6299200" y="556101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6213" name="AutoShape 69"/>
          <p:cNvSpPr>
            <a:spLocks noChangeArrowheads="1"/>
          </p:cNvSpPr>
          <p:nvPr/>
        </p:nvSpPr>
        <p:spPr bwMode="auto">
          <a:xfrm>
            <a:off x="3209925" y="2862263"/>
            <a:ext cx="236538" cy="20161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XI</a:t>
            </a:r>
          </a:p>
        </p:txBody>
      </p:sp>
      <p:sp>
        <p:nvSpPr>
          <p:cNvPr id="6215" name="Freeform 71"/>
          <p:cNvSpPr>
            <a:spLocks/>
          </p:cNvSpPr>
          <p:nvPr/>
        </p:nvSpPr>
        <p:spPr bwMode="auto">
          <a:xfrm>
            <a:off x="2767013" y="3338513"/>
            <a:ext cx="128587" cy="28575"/>
          </a:xfrm>
          <a:custGeom>
            <a:avLst/>
            <a:gdLst>
              <a:gd name="T0" fmla="*/ 0 w 81"/>
              <a:gd name="T1" fmla="*/ 9 h 18"/>
              <a:gd name="T2" fmla="*/ 35 w 81"/>
              <a:gd name="T3" fmla="*/ 17 h 18"/>
              <a:gd name="T4" fmla="*/ 81 w 81"/>
              <a:gd name="T5" fmla="*/ 0 h 18"/>
            </a:gdLst>
            <a:ahLst/>
            <a:cxnLst>
              <a:cxn ang="0">
                <a:pos x="T0" y="T1"/>
              </a:cxn>
              <a:cxn ang="0">
                <a:pos x="T2" y="T3"/>
              </a:cxn>
              <a:cxn ang="0">
                <a:pos x="T4" y="T5"/>
              </a:cxn>
            </a:cxnLst>
            <a:rect l="0" t="0" r="r" b="b"/>
            <a:pathLst>
              <a:path w="81" h="18">
                <a:moveTo>
                  <a:pt x="0" y="9"/>
                </a:moveTo>
                <a:cubicBezTo>
                  <a:pt x="6" y="10"/>
                  <a:pt x="22" y="18"/>
                  <a:pt x="35" y="17"/>
                </a:cubicBezTo>
                <a:cubicBezTo>
                  <a:pt x="48" y="16"/>
                  <a:pt x="72" y="4"/>
                  <a:pt x="81"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6" name="Freeform 72"/>
          <p:cNvSpPr>
            <a:spLocks/>
          </p:cNvSpPr>
          <p:nvPr/>
        </p:nvSpPr>
        <p:spPr bwMode="auto">
          <a:xfrm>
            <a:off x="2555875" y="3438525"/>
            <a:ext cx="180975" cy="165100"/>
          </a:xfrm>
          <a:custGeom>
            <a:avLst/>
            <a:gdLst>
              <a:gd name="T0" fmla="*/ 0 w 114"/>
              <a:gd name="T1" fmla="*/ 0 h 104"/>
              <a:gd name="T2" fmla="*/ 57 w 114"/>
              <a:gd name="T3" fmla="*/ 74 h 104"/>
              <a:gd name="T4" fmla="*/ 114 w 114"/>
              <a:gd name="T5" fmla="*/ 104 h 104"/>
            </a:gdLst>
            <a:ahLst/>
            <a:cxnLst>
              <a:cxn ang="0">
                <a:pos x="T0" y="T1"/>
              </a:cxn>
              <a:cxn ang="0">
                <a:pos x="T2" y="T3"/>
              </a:cxn>
              <a:cxn ang="0">
                <a:pos x="T4" y="T5"/>
              </a:cxn>
            </a:cxnLst>
            <a:rect l="0" t="0" r="r" b="b"/>
            <a:pathLst>
              <a:path w="114" h="104">
                <a:moveTo>
                  <a:pt x="0" y="0"/>
                </a:moveTo>
                <a:cubicBezTo>
                  <a:pt x="9" y="12"/>
                  <a:pt x="38" y="57"/>
                  <a:pt x="57" y="74"/>
                </a:cubicBezTo>
                <a:cubicBezTo>
                  <a:pt x="76" y="91"/>
                  <a:pt x="102" y="98"/>
                  <a:pt x="114" y="104"/>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7" name="Freeform 73"/>
          <p:cNvSpPr>
            <a:spLocks/>
          </p:cNvSpPr>
          <p:nvPr/>
        </p:nvSpPr>
        <p:spPr bwMode="auto">
          <a:xfrm>
            <a:off x="2770188" y="3619500"/>
            <a:ext cx="252412" cy="14288"/>
          </a:xfrm>
          <a:custGeom>
            <a:avLst/>
            <a:gdLst>
              <a:gd name="T0" fmla="*/ 0 w 159"/>
              <a:gd name="T1" fmla="*/ 2 h 9"/>
              <a:gd name="T2" fmla="*/ 64 w 159"/>
              <a:gd name="T3" fmla="*/ 9 h 9"/>
              <a:gd name="T4" fmla="*/ 159 w 159"/>
              <a:gd name="T5" fmla="*/ 0 h 9"/>
            </a:gdLst>
            <a:ahLst/>
            <a:cxnLst>
              <a:cxn ang="0">
                <a:pos x="T0" y="T1"/>
              </a:cxn>
              <a:cxn ang="0">
                <a:pos x="T2" y="T3"/>
              </a:cxn>
              <a:cxn ang="0">
                <a:pos x="T4" y="T5"/>
              </a:cxn>
            </a:cxnLst>
            <a:rect l="0" t="0" r="r" b="b"/>
            <a:pathLst>
              <a:path w="159" h="9">
                <a:moveTo>
                  <a:pt x="0" y="2"/>
                </a:moveTo>
                <a:cubicBezTo>
                  <a:pt x="11" y="3"/>
                  <a:pt x="38" y="9"/>
                  <a:pt x="64" y="9"/>
                </a:cubicBezTo>
                <a:cubicBezTo>
                  <a:pt x="90" y="9"/>
                  <a:pt x="139" y="2"/>
                  <a:pt x="159"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8" name="Freeform 74"/>
          <p:cNvSpPr>
            <a:spLocks/>
          </p:cNvSpPr>
          <p:nvPr/>
        </p:nvSpPr>
        <p:spPr bwMode="auto">
          <a:xfrm>
            <a:off x="3084513" y="3581400"/>
            <a:ext cx="244475" cy="23813"/>
          </a:xfrm>
          <a:custGeom>
            <a:avLst/>
            <a:gdLst>
              <a:gd name="T0" fmla="*/ 0 w 154"/>
              <a:gd name="T1" fmla="*/ 15 h 15"/>
              <a:gd name="T2" fmla="*/ 59 w 154"/>
              <a:gd name="T3" fmla="*/ 9 h 15"/>
              <a:gd name="T4" fmla="*/ 154 w 154"/>
              <a:gd name="T5" fmla="*/ 0 h 15"/>
            </a:gdLst>
            <a:ahLst/>
            <a:cxnLst>
              <a:cxn ang="0">
                <a:pos x="T0" y="T1"/>
              </a:cxn>
              <a:cxn ang="0">
                <a:pos x="T2" y="T3"/>
              </a:cxn>
              <a:cxn ang="0">
                <a:pos x="T4" y="T5"/>
              </a:cxn>
            </a:cxnLst>
            <a:rect l="0" t="0" r="r" b="b"/>
            <a:pathLst>
              <a:path w="154" h="15">
                <a:moveTo>
                  <a:pt x="0" y="15"/>
                </a:moveTo>
                <a:cubicBezTo>
                  <a:pt x="10" y="14"/>
                  <a:pt x="33" y="12"/>
                  <a:pt x="59" y="9"/>
                </a:cubicBezTo>
                <a:cubicBezTo>
                  <a:pt x="85" y="6"/>
                  <a:pt x="134" y="2"/>
                  <a:pt x="154"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9" name="Freeform 75"/>
          <p:cNvSpPr>
            <a:spLocks/>
          </p:cNvSpPr>
          <p:nvPr/>
        </p:nvSpPr>
        <p:spPr bwMode="auto">
          <a:xfrm>
            <a:off x="3419475" y="3387725"/>
            <a:ext cx="171450" cy="152400"/>
          </a:xfrm>
          <a:custGeom>
            <a:avLst/>
            <a:gdLst>
              <a:gd name="T0" fmla="*/ 0 w 154"/>
              <a:gd name="T1" fmla="*/ 15 h 15"/>
              <a:gd name="T2" fmla="*/ 59 w 154"/>
              <a:gd name="T3" fmla="*/ 9 h 15"/>
              <a:gd name="T4" fmla="*/ 154 w 154"/>
              <a:gd name="T5" fmla="*/ 0 h 15"/>
            </a:gdLst>
            <a:ahLst/>
            <a:cxnLst>
              <a:cxn ang="0">
                <a:pos x="T0" y="T1"/>
              </a:cxn>
              <a:cxn ang="0">
                <a:pos x="T2" y="T3"/>
              </a:cxn>
              <a:cxn ang="0">
                <a:pos x="T4" y="T5"/>
              </a:cxn>
            </a:cxnLst>
            <a:rect l="0" t="0" r="r" b="b"/>
            <a:pathLst>
              <a:path w="154" h="15">
                <a:moveTo>
                  <a:pt x="0" y="15"/>
                </a:moveTo>
                <a:cubicBezTo>
                  <a:pt x="10" y="14"/>
                  <a:pt x="33" y="12"/>
                  <a:pt x="59" y="9"/>
                </a:cubicBezTo>
                <a:cubicBezTo>
                  <a:pt x="85" y="6"/>
                  <a:pt x="134" y="2"/>
                  <a:pt x="154"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0" name="Rectangle 76"/>
          <p:cNvSpPr>
            <a:spLocks noChangeArrowheads="1"/>
          </p:cNvSpPr>
          <p:nvPr/>
        </p:nvSpPr>
        <p:spPr bwMode="auto">
          <a:xfrm>
            <a:off x="2808288" y="362902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R</a:t>
            </a:r>
          </a:p>
        </p:txBody>
      </p:sp>
      <p:sp>
        <p:nvSpPr>
          <p:cNvPr id="6221" name="Rectangle 77"/>
          <p:cNvSpPr>
            <a:spLocks noChangeArrowheads="1"/>
          </p:cNvSpPr>
          <p:nvPr/>
        </p:nvSpPr>
        <p:spPr bwMode="auto">
          <a:xfrm>
            <a:off x="3140075" y="358616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C</a:t>
            </a:r>
          </a:p>
        </p:txBody>
      </p:sp>
      <p:sp>
        <p:nvSpPr>
          <p:cNvPr id="6222" name="Rectangle 78"/>
          <p:cNvSpPr>
            <a:spLocks noChangeArrowheads="1"/>
          </p:cNvSpPr>
          <p:nvPr/>
        </p:nvSpPr>
        <p:spPr bwMode="auto">
          <a:xfrm>
            <a:off x="2498725" y="3546475"/>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H</a:t>
            </a:r>
          </a:p>
        </p:txBody>
      </p:sp>
      <p:sp>
        <p:nvSpPr>
          <p:cNvPr id="6223" name="Rectangle 79"/>
          <p:cNvSpPr>
            <a:spLocks noChangeArrowheads="1"/>
          </p:cNvSpPr>
          <p:nvPr/>
        </p:nvSpPr>
        <p:spPr bwMode="auto">
          <a:xfrm>
            <a:off x="3475038" y="343693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6225" name="Freeform 81"/>
          <p:cNvSpPr>
            <a:spLocks/>
          </p:cNvSpPr>
          <p:nvPr/>
        </p:nvSpPr>
        <p:spPr bwMode="auto">
          <a:xfrm>
            <a:off x="5956300" y="3773488"/>
            <a:ext cx="1968500" cy="563562"/>
          </a:xfrm>
          <a:custGeom>
            <a:avLst/>
            <a:gdLst>
              <a:gd name="T0" fmla="*/ 1240 w 1240"/>
              <a:gd name="T1" fmla="*/ 355 h 355"/>
              <a:gd name="T2" fmla="*/ 964 w 1240"/>
              <a:gd name="T3" fmla="*/ 43 h 355"/>
              <a:gd name="T4" fmla="*/ 748 w 1240"/>
              <a:gd name="T5" fmla="*/ 95 h 355"/>
              <a:gd name="T6" fmla="*/ 464 w 1240"/>
              <a:gd name="T7" fmla="*/ 139 h 355"/>
              <a:gd name="T8" fmla="*/ 276 w 1240"/>
              <a:gd name="T9" fmla="*/ 119 h 355"/>
              <a:gd name="T10" fmla="*/ 0 w 1240"/>
              <a:gd name="T11" fmla="*/ 191 h 355"/>
            </a:gdLst>
            <a:ahLst/>
            <a:cxnLst>
              <a:cxn ang="0">
                <a:pos x="T0" y="T1"/>
              </a:cxn>
              <a:cxn ang="0">
                <a:pos x="T2" y="T3"/>
              </a:cxn>
              <a:cxn ang="0">
                <a:pos x="T4" y="T5"/>
              </a:cxn>
              <a:cxn ang="0">
                <a:pos x="T6" y="T7"/>
              </a:cxn>
              <a:cxn ang="0">
                <a:pos x="T8" y="T9"/>
              </a:cxn>
              <a:cxn ang="0">
                <a:pos x="T10" y="T11"/>
              </a:cxn>
            </a:cxnLst>
            <a:rect l="0" t="0" r="r" b="b"/>
            <a:pathLst>
              <a:path w="1240" h="355">
                <a:moveTo>
                  <a:pt x="1240" y="355"/>
                </a:moveTo>
                <a:cubicBezTo>
                  <a:pt x="1194" y="303"/>
                  <a:pt x="1046" y="86"/>
                  <a:pt x="964" y="43"/>
                </a:cubicBezTo>
                <a:cubicBezTo>
                  <a:pt x="882" y="0"/>
                  <a:pt x="831" y="79"/>
                  <a:pt x="748" y="95"/>
                </a:cubicBezTo>
                <a:cubicBezTo>
                  <a:pt x="665" y="111"/>
                  <a:pt x="543" y="135"/>
                  <a:pt x="464" y="139"/>
                </a:cubicBezTo>
                <a:cubicBezTo>
                  <a:pt x="385" y="143"/>
                  <a:pt x="353" y="110"/>
                  <a:pt x="276" y="119"/>
                </a:cubicBezTo>
                <a:cubicBezTo>
                  <a:pt x="199" y="128"/>
                  <a:pt x="57" y="176"/>
                  <a:pt x="0" y="191"/>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Freeform 82"/>
          <p:cNvSpPr>
            <a:spLocks/>
          </p:cNvSpPr>
          <p:nvPr/>
        </p:nvSpPr>
        <p:spPr bwMode="auto">
          <a:xfrm>
            <a:off x="5803900" y="4013200"/>
            <a:ext cx="66675" cy="212725"/>
          </a:xfrm>
          <a:custGeom>
            <a:avLst/>
            <a:gdLst>
              <a:gd name="T0" fmla="*/ 42 w 42"/>
              <a:gd name="T1" fmla="*/ 134 h 134"/>
              <a:gd name="T2" fmla="*/ 0 w 42"/>
              <a:gd name="T3" fmla="*/ 0 h 134"/>
            </a:gdLst>
            <a:ahLst/>
            <a:cxnLst>
              <a:cxn ang="0">
                <a:pos x="T0" y="T1"/>
              </a:cxn>
              <a:cxn ang="0">
                <a:pos x="T2" y="T3"/>
              </a:cxn>
            </a:cxnLst>
            <a:rect l="0" t="0" r="r" b="b"/>
            <a:pathLst>
              <a:path w="42" h="134">
                <a:moveTo>
                  <a:pt x="42" y="134"/>
                </a:moveTo>
                <a:cubicBezTo>
                  <a:pt x="35" y="112"/>
                  <a:pt x="9" y="28"/>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8" name="Freeform 84"/>
          <p:cNvSpPr>
            <a:spLocks/>
          </p:cNvSpPr>
          <p:nvPr/>
        </p:nvSpPr>
        <p:spPr bwMode="auto">
          <a:xfrm>
            <a:off x="5842000" y="3632200"/>
            <a:ext cx="146050" cy="320675"/>
          </a:xfrm>
          <a:custGeom>
            <a:avLst/>
            <a:gdLst>
              <a:gd name="T0" fmla="*/ 92 w 92"/>
              <a:gd name="T1" fmla="*/ 202 h 202"/>
              <a:gd name="T2" fmla="*/ 0 w 92"/>
              <a:gd name="T3" fmla="*/ 0 h 202"/>
            </a:gdLst>
            <a:ahLst/>
            <a:cxnLst>
              <a:cxn ang="0">
                <a:pos x="T0" y="T1"/>
              </a:cxn>
              <a:cxn ang="0">
                <a:pos x="T2" y="T3"/>
              </a:cxn>
            </a:cxnLst>
            <a:rect l="0" t="0" r="r" b="b"/>
            <a:pathLst>
              <a:path w="92" h="202">
                <a:moveTo>
                  <a:pt x="92" y="202"/>
                </a:moveTo>
                <a:cubicBezTo>
                  <a:pt x="77" y="168"/>
                  <a:pt x="19" y="42"/>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9" name="Freeform 85"/>
          <p:cNvSpPr>
            <a:spLocks/>
          </p:cNvSpPr>
          <p:nvPr/>
        </p:nvSpPr>
        <p:spPr bwMode="auto">
          <a:xfrm>
            <a:off x="6042025" y="3860800"/>
            <a:ext cx="463550" cy="133350"/>
          </a:xfrm>
          <a:custGeom>
            <a:avLst/>
            <a:gdLst>
              <a:gd name="T0" fmla="*/ 292 w 292"/>
              <a:gd name="T1" fmla="*/ 0 h 84"/>
              <a:gd name="T2" fmla="*/ 0 w 292"/>
              <a:gd name="T3" fmla="*/ 84 h 84"/>
            </a:gdLst>
            <a:ahLst/>
            <a:cxnLst>
              <a:cxn ang="0">
                <a:pos x="T0" y="T1"/>
              </a:cxn>
              <a:cxn ang="0">
                <a:pos x="T2" y="T3"/>
              </a:cxn>
            </a:cxnLst>
            <a:rect l="0" t="0" r="r" b="b"/>
            <a:pathLst>
              <a:path w="292" h="84">
                <a:moveTo>
                  <a:pt x="292" y="0"/>
                </a:moveTo>
                <a:cubicBezTo>
                  <a:pt x="243" y="14"/>
                  <a:pt x="61" y="67"/>
                  <a:pt x="0" y="84"/>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0" name="Freeform 86"/>
          <p:cNvSpPr>
            <a:spLocks/>
          </p:cNvSpPr>
          <p:nvPr/>
        </p:nvSpPr>
        <p:spPr bwMode="auto">
          <a:xfrm>
            <a:off x="6537325" y="3365500"/>
            <a:ext cx="57150" cy="419100"/>
          </a:xfrm>
          <a:custGeom>
            <a:avLst/>
            <a:gdLst>
              <a:gd name="T0" fmla="*/ 36 w 36"/>
              <a:gd name="T1" fmla="*/ 0 h 264"/>
              <a:gd name="T2" fmla="*/ 0 w 36"/>
              <a:gd name="T3" fmla="*/ 264 h 264"/>
            </a:gdLst>
            <a:ahLst/>
            <a:cxnLst>
              <a:cxn ang="0">
                <a:pos x="T0" y="T1"/>
              </a:cxn>
              <a:cxn ang="0">
                <a:pos x="T2" y="T3"/>
              </a:cxn>
            </a:cxnLst>
            <a:rect l="0" t="0" r="r" b="b"/>
            <a:pathLst>
              <a:path w="36" h="264">
                <a:moveTo>
                  <a:pt x="36" y="0"/>
                </a:moveTo>
                <a:cubicBezTo>
                  <a:pt x="30" y="44"/>
                  <a:pt x="7" y="209"/>
                  <a:pt x="0" y="264"/>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1" name="Freeform 87"/>
          <p:cNvSpPr>
            <a:spLocks/>
          </p:cNvSpPr>
          <p:nvPr/>
        </p:nvSpPr>
        <p:spPr bwMode="auto">
          <a:xfrm>
            <a:off x="5715000" y="3784600"/>
            <a:ext cx="66675" cy="212725"/>
          </a:xfrm>
          <a:custGeom>
            <a:avLst/>
            <a:gdLst>
              <a:gd name="T0" fmla="*/ 42 w 42"/>
              <a:gd name="T1" fmla="*/ 134 h 134"/>
              <a:gd name="T2" fmla="*/ 0 w 42"/>
              <a:gd name="T3" fmla="*/ 0 h 134"/>
            </a:gdLst>
            <a:ahLst/>
            <a:cxnLst>
              <a:cxn ang="0">
                <a:pos x="T0" y="T1"/>
              </a:cxn>
              <a:cxn ang="0">
                <a:pos x="T2" y="T3"/>
              </a:cxn>
            </a:cxnLst>
            <a:rect l="0" t="0" r="r" b="b"/>
            <a:pathLst>
              <a:path w="42" h="134">
                <a:moveTo>
                  <a:pt x="42" y="134"/>
                </a:moveTo>
                <a:cubicBezTo>
                  <a:pt x="35" y="112"/>
                  <a:pt x="9" y="28"/>
                  <a:pt x="0"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2" name="Freeform 88"/>
          <p:cNvSpPr>
            <a:spLocks/>
          </p:cNvSpPr>
          <p:nvPr/>
        </p:nvSpPr>
        <p:spPr bwMode="auto">
          <a:xfrm>
            <a:off x="6356350" y="3784600"/>
            <a:ext cx="820738" cy="1752600"/>
          </a:xfrm>
          <a:custGeom>
            <a:avLst/>
            <a:gdLst>
              <a:gd name="T0" fmla="*/ 0 w 517"/>
              <a:gd name="T1" fmla="*/ 1104 h 1104"/>
              <a:gd name="T2" fmla="*/ 240 w 517"/>
              <a:gd name="T3" fmla="*/ 888 h 1104"/>
              <a:gd name="T4" fmla="*/ 268 w 517"/>
              <a:gd name="T5" fmla="*/ 744 h 1104"/>
              <a:gd name="T6" fmla="*/ 400 w 517"/>
              <a:gd name="T7" fmla="*/ 620 h 1104"/>
              <a:gd name="T8" fmla="*/ 388 w 517"/>
              <a:gd name="T9" fmla="*/ 396 h 1104"/>
              <a:gd name="T10" fmla="*/ 508 w 517"/>
              <a:gd name="T11" fmla="*/ 228 h 1104"/>
              <a:gd name="T12" fmla="*/ 444 w 517"/>
              <a:gd name="T13" fmla="*/ 0 h 1104"/>
            </a:gdLst>
            <a:ahLst/>
            <a:cxnLst>
              <a:cxn ang="0">
                <a:pos x="T0" y="T1"/>
              </a:cxn>
              <a:cxn ang="0">
                <a:pos x="T2" y="T3"/>
              </a:cxn>
              <a:cxn ang="0">
                <a:pos x="T4" y="T5"/>
              </a:cxn>
              <a:cxn ang="0">
                <a:pos x="T6" y="T7"/>
              </a:cxn>
              <a:cxn ang="0">
                <a:pos x="T8" y="T9"/>
              </a:cxn>
              <a:cxn ang="0">
                <a:pos x="T10" y="T11"/>
              </a:cxn>
              <a:cxn ang="0">
                <a:pos x="T12" y="T13"/>
              </a:cxn>
            </a:cxnLst>
            <a:rect l="0" t="0" r="r" b="b"/>
            <a:pathLst>
              <a:path w="517" h="1104">
                <a:moveTo>
                  <a:pt x="0" y="1104"/>
                </a:moveTo>
                <a:cubicBezTo>
                  <a:pt x="40" y="1068"/>
                  <a:pt x="195" y="948"/>
                  <a:pt x="240" y="888"/>
                </a:cubicBezTo>
                <a:cubicBezTo>
                  <a:pt x="285" y="828"/>
                  <a:pt x="241" y="789"/>
                  <a:pt x="268" y="744"/>
                </a:cubicBezTo>
                <a:cubicBezTo>
                  <a:pt x="295" y="699"/>
                  <a:pt x="380" y="678"/>
                  <a:pt x="400" y="620"/>
                </a:cubicBezTo>
                <a:cubicBezTo>
                  <a:pt x="420" y="562"/>
                  <a:pt x="370" y="461"/>
                  <a:pt x="388" y="396"/>
                </a:cubicBezTo>
                <a:cubicBezTo>
                  <a:pt x="406" y="331"/>
                  <a:pt x="499" y="294"/>
                  <a:pt x="508" y="228"/>
                </a:cubicBezTo>
                <a:cubicBezTo>
                  <a:pt x="517" y="162"/>
                  <a:pt x="457" y="47"/>
                  <a:pt x="444" y="0"/>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3" name="Freeform 89"/>
          <p:cNvSpPr>
            <a:spLocks/>
          </p:cNvSpPr>
          <p:nvPr/>
        </p:nvSpPr>
        <p:spPr bwMode="auto">
          <a:xfrm>
            <a:off x="5918200" y="3956050"/>
            <a:ext cx="66675" cy="212725"/>
          </a:xfrm>
          <a:custGeom>
            <a:avLst/>
            <a:gdLst>
              <a:gd name="T0" fmla="*/ 42 w 42"/>
              <a:gd name="T1" fmla="*/ 134 h 134"/>
              <a:gd name="T2" fmla="*/ 0 w 42"/>
              <a:gd name="T3" fmla="*/ 0 h 134"/>
            </a:gdLst>
            <a:ahLst/>
            <a:cxnLst>
              <a:cxn ang="0">
                <a:pos x="T0" y="T1"/>
              </a:cxn>
              <a:cxn ang="0">
                <a:pos x="T2" y="T3"/>
              </a:cxn>
            </a:cxnLst>
            <a:rect l="0" t="0" r="r" b="b"/>
            <a:pathLst>
              <a:path w="42" h="134">
                <a:moveTo>
                  <a:pt x="42" y="134"/>
                </a:moveTo>
                <a:cubicBezTo>
                  <a:pt x="35" y="112"/>
                  <a:pt x="9" y="28"/>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4" name="Freeform 90"/>
          <p:cNvSpPr>
            <a:spLocks/>
          </p:cNvSpPr>
          <p:nvPr/>
        </p:nvSpPr>
        <p:spPr bwMode="auto">
          <a:xfrm>
            <a:off x="6064250" y="3911600"/>
            <a:ext cx="66675" cy="212725"/>
          </a:xfrm>
          <a:custGeom>
            <a:avLst/>
            <a:gdLst>
              <a:gd name="T0" fmla="*/ 42 w 42"/>
              <a:gd name="T1" fmla="*/ 134 h 134"/>
              <a:gd name="T2" fmla="*/ 0 w 42"/>
              <a:gd name="T3" fmla="*/ 0 h 134"/>
            </a:gdLst>
            <a:ahLst/>
            <a:cxnLst>
              <a:cxn ang="0">
                <a:pos x="T0" y="T1"/>
              </a:cxn>
              <a:cxn ang="0">
                <a:pos x="T2" y="T3"/>
              </a:cxn>
            </a:cxnLst>
            <a:rect l="0" t="0" r="r" b="b"/>
            <a:pathLst>
              <a:path w="42" h="134">
                <a:moveTo>
                  <a:pt x="42" y="134"/>
                </a:moveTo>
                <a:cubicBezTo>
                  <a:pt x="35" y="112"/>
                  <a:pt x="9" y="28"/>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5" name="Freeform 91"/>
          <p:cNvSpPr>
            <a:spLocks/>
          </p:cNvSpPr>
          <p:nvPr/>
        </p:nvSpPr>
        <p:spPr bwMode="auto">
          <a:xfrm>
            <a:off x="3708400" y="3479800"/>
            <a:ext cx="2205038" cy="822325"/>
          </a:xfrm>
          <a:custGeom>
            <a:avLst/>
            <a:gdLst>
              <a:gd name="T0" fmla="*/ 0 w 1389"/>
              <a:gd name="T1" fmla="*/ 0 h 518"/>
              <a:gd name="T2" fmla="*/ 340 w 1389"/>
              <a:gd name="T3" fmla="*/ 196 h 518"/>
              <a:gd name="T4" fmla="*/ 524 w 1389"/>
              <a:gd name="T5" fmla="*/ 472 h 518"/>
              <a:gd name="T6" fmla="*/ 840 w 1389"/>
              <a:gd name="T7" fmla="*/ 472 h 518"/>
              <a:gd name="T8" fmla="*/ 1020 w 1389"/>
              <a:gd name="T9" fmla="*/ 476 h 518"/>
              <a:gd name="T10" fmla="*/ 1389 w 1389"/>
              <a:gd name="T11" fmla="*/ 411 h 518"/>
            </a:gdLst>
            <a:ahLst/>
            <a:cxnLst>
              <a:cxn ang="0">
                <a:pos x="T0" y="T1"/>
              </a:cxn>
              <a:cxn ang="0">
                <a:pos x="T2" y="T3"/>
              </a:cxn>
              <a:cxn ang="0">
                <a:pos x="T4" y="T5"/>
              </a:cxn>
              <a:cxn ang="0">
                <a:pos x="T6" y="T7"/>
              </a:cxn>
              <a:cxn ang="0">
                <a:pos x="T8" y="T9"/>
              </a:cxn>
              <a:cxn ang="0">
                <a:pos x="T10" y="T11"/>
              </a:cxn>
            </a:cxnLst>
            <a:rect l="0" t="0" r="r" b="b"/>
            <a:pathLst>
              <a:path w="1389" h="518">
                <a:moveTo>
                  <a:pt x="0" y="0"/>
                </a:moveTo>
                <a:cubicBezTo>
                  <a:pt x="57" y="33"/>
                  <a:pt x="253" y="117"/>
                  <a:pt x="340" y="196"/>
                </a:cubicBezTo>
                <a:cubicBezTo>
                  <a:pt x="427" y="275"/>
                  <a:pt x="441" y="426"/>
                  <a:pt x="524" y="472"/>
                </a:cubicBezTo>
                <a:cubicBezTo>
                  <a:pt x="607" y="518"/>
                  <a:pt x="757" y="471"/>
                  <a:pt x="840" y="472"/>
                </a:cubicBezTo>
                <a:cubicBezTo>
                  <a:pt x="923" y="473"/>
                  <a:pt x="929" y="486"/>
                  <a:pt x="1020" y="476"/>
                </a:cubicBezTo>
                <a:cubicBezTo>
                  <a:pt x="1111" y="466"/>
                  <a:pt x="1312" y="425"/>
                  <a:pt x="1389" y="411"/>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6" name="Freeform 92"/>
          <p:cNvSpPr>
            <a:spLocks/>
          </p:cNvSpPr>
          <p:nvPr/>
        </p:nvSpPr>
        <p:spPr bwMode="auto">
          <a:xfrm>
            <a:off x="6111875" y="4081463"/>
            <a:ext cx="420688" cy="114300"/>
          </a:xfrm>
          <a:custGeom>
            <a:avLst/>
            <a:gdLst>
              <a:gd name="T0" fmla="*/ 265 w 265"/>
              <a:gd name="T1" fmla="*/ 0 h 72"/>
              <a:gd name="T2" fmla="*/ 130 w 265"/>
              <a:gd name="T3" fmla="*/ 41 h 72"/>
              <a:gd name="T4" fmla="*/ 0 w 265"/>
              <a:gd name="T5" fmla="*/ 72 h 72"/>
            </a:gdLst>
            <a:ahLst/>
            <a:cxnLst>
              <a:cxn ang="0">
                <a:pos x="T0" y="T1"/>
              </a:cxn>
              <a:cxn ang="0">
                <a:pos x="T2" y="T3"/>
              </a:cxn>
              <a:cxn ang="0">
                <a:pos x="T4" y="T5"/>
              </a:cxn>
            </a:cxnLst>
            <a:rect l="0" t="0" r="r" b="b"/>
            <a:pathLst>
              <a:path w="265" h="72">
                <a:moveTo>
                  <a:pt x="265" y="0"/>
                </a:moveTo>
                <a:cubicBezTo>
                  <a:pt x="243" y="7"/>
                  <a:pt x="174" y="29"/>
                  <a:pt x="130" y="41"/>
                </a:cubicBezTo>
                <a:cubicBezTo>
                  <a:pt x="86" y="53"/>
                  <a:pt x="27" y="66"/>
                  <a:pt x="0" y="72"/>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7" name="Freeform 93"/>
          <p:cNvSpPr>
            <a:spLocks/>
          </p:cNvSpPr>
          <p:nvPr/>
        </p:nvSpPr>
        <p:spPr bwMode="auto">
          <a:xfrm>
            <a:off x="6713538" y="3670300"/>
            <a:ext cx="334962" cy="333375"/>
          </a:xfrm>
          <a:custGeom>
            <a:avLst/>
            <a:gdLst>
              <a:gd name="T0" fmla="*/ 265 w 265"/>
              <a:gd name="T1" fmla="*/ 0 h 72"/>
              <a:gd name="T2" fmla="*/ 130 w 265"/>
              <a:gd name="T3" fmla="*/ 41 h 72"/>
              <a:gd name="T4" fmla="*/ 0 w 265"/>
              <a:gd name="T5" fmla="*/ 72 h 72"/>
            </a:gdLst>
            <a:ahLst/>
            <a:cxnLst>
              <a:cxn ang="0">
                <a:pos x="T0" y="T1"/>
              </a:cxn>
              <a:cxn ang="0">
                <a:pos x="T2" y="T3"/>
              </a:cxn>
              <a:cxn ang="0">
                <a:pos x="T4" y="T5"/>
              </a:cxn>
            </a:cxnLst>
            <a:rect l="0" t="0" r="r" b="b"/>
            <a:pathLst>
              <a:path w="265" h="72">
                <a:moveTo>
                  <a:pt x="265" y="0"/>
                </a:moveTo>
                <a:cubicBezTo>
                  <a:pt x="243" y="7"/>
                  <a:pt x="174" y="29"/>
                  <a:pt x="130" y="41"/>
                </a:cubicBezTo>
                <a:cubicBezTo>
                  <a:pt x="86" y="53"/>
                  <a:pt x="27" y="66"/>
                  <a:pt x="0" y="72"/>
                </a:cubicBezTo>
              </a:path>
            </a:pathLst>
          </a:custGeom>
          <a:noFill/>
          <a:ln w="635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8" name="AutoShape 94"/>
          <p:cNvSpPr>
            <a:spLocks noChangeArrowheads="1"/>
          </p:cNvSpPr>
          <p:nvPr/>
        </p:nvSpPr>
        <p:spPr bwMode="auto">
          <a:xfrm>
            <a:off x="6048375" y="3455988"/>
            <a:ext cx="255588" cy="192087"/>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accent2"/>
                </a:solidFill>
                <a:latin typeface="Times New Roman" panose="02020603050405020304" pitchFamily="18" charset="0"/>
              </a:rPr>
              <a:t>VI</a:t>
            </a:r>
          </a:p>
        </p:txBody>
      </p:sp>
      <p:sp>
        <p:nvSpPr>
          <p:cNvPr id="6227" name="AutoShape 83"/>
          <p:cNvSpPr>
            <a:spLocks noChangeArrowheads="1"/>
          </p:cNvSpPr>
          <p:nvPr/>
        </p:nvSpPr>
        <p:spPr bwMode="auto">
          <a:xfrm>
            <a:off x="5670550" y="40274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9" name="Rectangle 95"/>
          <p:cNvSpPr>
            <a:spLocks noChangeArrowheads="1"/>
          </p:cNvSpPr>
          <p:nvPr/>
        </p:nvSpPr>
        <p:spPr bwMode="auto">
          <a:xfrm>
            <a:off x="5564188" y="3830638"/>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M</a:t>
            </a:r>
          </a:p>
        </p:txBody>
      </p:sp>
      <p:sp>
        <p:nvSpPr>
          <p:cNvPr id="6240" name="Rectangle 96"/>
          <p:cNvSpPr>
            <a:spLocks noChangeArrowheads="1"/>
          </p:cNvSpPr>
          <p:nvPr/>
        </p:nvSpPr>
        <p:spPr bwMode="auto">
          <a:xfrm>
            <a:off x="6262688" y="4125913"/>
            <a:ext cx="146050" cy="142875"/>
          </a:xfrm>
          <a:prstGeom prst="rect">
            <a:avLst/>
          </a:prstGeom>
          <a:solidFill>
            <a:srgbClr val="80808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solidFill>
                  <a:schemeClr val="bg1"/>
                </a:solidFill>
              </a:rPr>
              <a:t>A</a:t>
            </a:r>
          </a:p>
        </p:txBody>
      </p:sp>
      <p:sp>
        <p:nvSpPr>
          <p:cNvPr id="6241" name="Rectangle 97"/>
          <p:cNvSpPr>
            <a:spLocks noChangeArrowheads="1"/>
          </p:cNvSpPr>
          <p:nvPr/>
        </p:nvSpPr>
        <p:spPr bwMode="auto">
          <a:xfrm>
            <a:off x="6797675" y="3840163"/>
            <a:ext cx="146050" cy="142875"/>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E</a:t>
            </a:r>
          </a:p>
        </p:txBody>
      </p:sp>
      <p:sp>
        <p:nvSpPr>
          <p:cNvPr id="6242" name="Text Box 98"/>
          <p:cNvSpPr txBox="1">
            <a:spLocks noChangeArrowheads="1"/>
          </p:cNvSpPr>
          <p:nvPr/>
        </p:nvSpPr>
        <p:spPr bwMode="auto">
          <a:xfrm>
            <a:off x="298450" y="6073775"/>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4, 1863</a:t>
            </a:r>
          </a:p>
        </p:txBody>
      </p:sp>
      <p:sp>
        <p:nvSpPr>
          <p:cNvPr id="6243" name="AutoShape 99"/>
          <p:cNvSpPr>
            <a:spLocks noChangeArrowheads="1"/>
          </p:cNvSpPr>
          <p:nvPr/>
        </p:nvSpPr>
        <p:spPr bwMode="auto">
          <a:xfrm>
            <a:off x="6280150" y="38719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4" name="AutoShape 100"/>
          <p:cNvSpPr>
            <a:spLocks noChangeArrowheads="1"/>
          </p:cNvSpPr>
          <p:nvPr/>
        </p:nvSpPr>
        <p:spPr bwMode="auto">
          <a:xfrm>
            <a:off x="6578600" y="3636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5" name="Freeform 101"/>
          <p:cNvSpPr>
            <a:spLocks/>
          </p:cNvSpPr>
          <p:nvPr/>
        </p:nvSpPr>
        <p:spPr bwMode="auto">
          <a:xfrm>
            <a:off x="5607050" y="3222625"/>
            <a:ext cx="558800" cy="184150"/>
          </a:xfrm>
          <a:custGeom>
            <a:avLst/>
            <a:gdLst>
              <a:gd name="T0" fmla="*/ 352 w 352"/>
              <a:gd name="T1" fmla="*/ 116 h 116"/>
              <a:gd name="T2" fmla="*/ 282 w 352"/>
              <a:gd name="T3" fmla="*/ 68 h 116"/>
              <a:gd name="T4" fmla="*/ 106 w 352"/>
              <a:gd name="T5" fmla="*/ 54 h 116"/>
              <a:gd name="T6" fmla="*/ 0 w 352"/>
              <a:gd name="T7" fmla="*/ 0 h 116"/>
            </a:gdLst>
            <a:ahLst/>
            <a:cxnLst>
              <a:cxn ang="0">
                <a:pos x="T0" y="T1"/>
              </a:cxn>
              <a:cxn ang="0">
                <a:pos x="T2" y="T3"/>
              </a:cxn>
              <a:cxn ang="0">
                <a:pos x="T4" y="T5"/>
              </a:cxn>
              <a:cxn ang="0">
                <a:pos x="T6" y="T7"/>
              </a:cxn>
            </a:cxnLst>
            <a:rect l="0" t="0" r="r" b="b"/>
            <a:pathLst>
              <a:path w="352" h="116">
                <a:moveTo>
                  <a:pt x="352" y="116"/>
                </a:moveTo>
                <a:cubicBezTo>
                  <a:pt x="340" y="108"/>
                  <a:pt x="323" y="78"/>
                  <a:pt x="282" y="68"/>
                </a:cubicBezTo>
                <a:cubicBezTo>
                  <a:pt x="241" y="58"/>
                  <a:pt x="153" y="65"/>
                  <a:pt x="106" y="54"/>
                </a:cubicBezTo>
                <a:cubicBezTo>
                  <a:pt x="59" y="43"/>
                  <a:pt x="22" y="11"/>
                  <a:pt x="0"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 name="Freeform 103"/>
          <p:cNvSpPr>
            <a:spLocks/>
          </p:cNvSpPr>
          <p:nvPr/>
        </p:nvSpPr>
        <p:spPr bwMode="auto">
          <a:xfrm>
            <a:off x="2730500" y="2089150"/>
            <a:ext cx="1266825" cy="682625"/>
          </a:xfrm>
          <a:custGeom>
            <a:avLst/>
            <a:gdLst>
              <a:gd name="T0" fmla="*/ 0 w 798"/>
              <a:gd name="T1" fmla="*/ 430 h 430"/>
              <a:gd name="T2" fmla="*/ 148 w 798"/>
              <a:gd name="T3" fmla="*/ 222 h 430"/>
              <a:gd name="T4" fmla="*/ 376 w 798"/>
              <a:gd name="T5" fmla="*/ 62 h 430"/>
              <a:gd name="T6" fmla="*/ 798 w 798"/>
              <a:gd name="T7" fmla="*/ 0 h 430"/>
            </a:gdLst>
            <a:ahLst/>
            <a:cxnLst>
              <a:cxn ang="0">
                <a:pos x="T0" y="T1"/>
              </a:cxn>
              <a:cxn ang="0">
                <a:pos x="T2" y="T3"/>
              </a:cxn>
              <a:cxn ang="0">
                <a:pos x="T4" y="T5"/>
              </a:cxn>
              <a:cxn ang="0">
                <a:pos x="T6" y="T7"/>
              </a:cxn>
            </a:cxnLst>
            <a:rect l="0" t="0" r="r" b="b"/>
            <a:pathLst>
              <a:path w="798" h="430">
                <a:moveTo>
                  <a:pt x="0" y="430"/>
                </a:moveTo>
                <a:cubicBezTo>
                  <a:pt x="24" y="395"/>
                  <a:pt x="85" y="283"/>
                  <a:pt x="148" y="222"/>
                </a:cubicBezTo>
                <a:cubicBezTo>
                  <a:pt x="211" y="161"/>
                  <a:pt x="268" y="99"/>
                  <a:pt x="376" y="62"/>
                </a:cubicBezTo>
                <a:cubicBezTo>
                  <a:pt x="484" y="25"/>
                  <a:pt x="710" y="13"/>
                  <a:pt x="798" y="0"/>
                </a:cubicBezTo>
              </a:path>
            </a:pathLst>
          </a:custGeom>
          <a:noFill/>
          <a:ln w="635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 name="Text Box 104"/>
          <p:cNvSpPr txBox="1">
            <a:spLocks noChangeArrowheads="1"/>
          </p:cNvSpPr>
          <p:nvPr/>
        </p:nvSpPr>
        <p:spPr bwMode="auto">
          <a:xfrm>
            <a:off x="285750" y="6089650"/>
            <a:ext cx="1806575"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t>May 6, 1863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4" fill="hold" grpId="0" nodeType="afterEffect">
                                  <p:stCondLst>
                                    <p:cond delay="0"/>
                                  </p:stCondLst>
                                  <p:childTnLst>
                                    <p:animEffect transition="out" filter="slide(fromBottom)">
                                      <p:cBhvr>
                                        <p:cTn id="6" dur="500"/>
                                        <p:tgtEl>
                                          <p:spTgt spid="6152"/>
                                        </p:tgtEl>
                                      </p:cBhvr>
                                    </p:animEffect>
                                    <p:set>
                                      <p:cBhvr>
                                        <p:cTn id="7" dur="1" fill="hold">
                                          <p:stCondLst>
                                            <p:cond delay="499"/>
                                          </p:stCondLst>
                                        </p:cTn>
                                        <p:tgtEl>
                                          <p:spTgt spid="6152"/>
                                        </p:tgtEl>
                                        <p:attrNameLst>
                                          <p:attrName>style.visibility</p:attrName>
                                        </p:attrNameLst>
                                      </p:cBhvr>
                                      <p:to>
                                        <p:strVal val="hidden"/>
                                      </p:to>
                                    </p:se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157"/>
                                        </p:tgtEl>
                                        <p:attrNameLst>
                                          <p:attrName>style.visibility</p:attrName>
                                        </p:attrNameLst>
                                      </p:cBhvr>
                                      <p:to>
                                        <p:strVal val="visible"/>
                                      </p:to>
                                    </p:set>
                                    <p:animEffect transition="in" filter="slide(fromLeft)">
                                      <p:cBhvr>
                                        <p:cTn id="11" dur="500"/>
                                        <p:tgtEl>
                                          <p:spTgt spid="6157"/>
                                        </p:tgtEl>
                                      </p:cBhvr>
                                    </p:animEffect>
                                  </p:childTnLst>
                                </p:cTn>
                              </p:par>
                            </p:childTnLst>
                          </p:cTn>
                        </p:par>
                        <p:par>
                          <p:cTn id="12" fill="hold" nodeType="afterGroup">
                            <p:stCondLst>
                              <p:cond delay="1000"/>
                            </p:stCondLst>
                            <p:childTnLst>
                              <p:par>
                                <p:cTn id="13" presetID="9" presetClass="exit" presetSubtype="0" fill="hold" grpId="0" nodeType="afterEffect">
                                  <p:stCondLst>
                                    <p:cond delay="0"/>
                                  </p:stCondLst>
                                  <p:childTnLst>
                                    <p:animEffect transition="out" filter="dissolve">
                                      <p:cBhvr>
                                        <p:cTn id="14" dur="2000"/>
                                        <p:tgtEl>
                                          <p:spTgt spid="6189"/>
                                        </p:tgtEl>
                                      </p:cBhvr>
                                    </p:animEffect>
                                    <p:set>
                                      <p:cBhvr>
                                        <p:cTn id="15" dur="1" fill="hold">
                                          <p:stCondLst>
                                            <p:cond delay="1999"/>
                                          </p:stCondLst>
                                        </p:cTn>
                                        <p:tgtEl>
                                          <p:spTgt spid="6189"/>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6197"/>
                                        </p:tgtEl>
                                        <p:attrNameLst>
                                          <p:attrName>style.visibility</p:attrName>
                                        </p:attrNameLst>
                                      </p:cBhvr>
                                      <p:to>
                                        <p:strVal val="visible"/>
                                      </p:to>
                                    </p:set>
                                    <p:animEffect transition="in" filter="dissolve">
                                      <p:cBhvr>
                                        <p:cTn id="18" dur="2000"/>
                                        <p:tgtEl>
                                          <p:spTgt spid="619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196"/>
                                        </p:tgtEl>
                                        <p:attrNameLst>
                                          <p:attrName>style.visibility</p:attrName>
                                        </p:attrNameLst>
                                      </p:cBhvr>
                                      <p:to>
                                        <p:strVal val="visible"/>
                                      </p:to>
                                    </p:set>
                                    <p:animEffect transition="in" filter="dissolve">
                                      <p:cBhvr>
                                        <p:cTn id="21" dur="2000"/>
                                        <p:tgtEl>
                                          <p:spTgt spid="6196"/>
                                        </p:tgtEl>
                                      </p:cBhvr>
                                    </p:animEffect>
                                  </p:childTnLst>
                                </p:cTn>
                              </p:par>
                            </p:childTnLst>
                          </p:cTn>
                        </p:par>
                        <p:par>
                          <p:cTn id="22" fill="hold" nodeType="afterGroup">
                            <p:stCondLst>
                              <p:cond delay="3000"/>
                            </p:stCondLst>
                            <p:childTnLst>
                              <p:par>
                                <p:cTn id="23" presetID="9" presetClass="exit" presetSubtype="0" fill="hold" grpId="0" nodeType="afterEffect">
                                  <p:stCondLst>
                                    <p:cond delay="0"/>
                                  </p:stCondLst>
                                  <p:childTnLst>
                                    <p:animEffect transition="out" filter="dissolve">
                                      <p:cBhvr>
                                        <p:cTn id="24" dur="2000"/>
                                        <p:tgtEl>
                                          <p:spTgt spid="6182"/>
                                        </p:tgtEl>
                                      </p:cBhvr>
                                    </p:animEffect>
                                    <p:set>
                                      <p:cBhvr>
                                        <p:cTn id="25" dur="1" fill="hold">
                                          <p:stCondLst>
                                            <p:cond delay="1999"/>
                                          </p:stCondLst>
                                        </p:cTn>
                                        <p:tgtEl>
                                          <p:spTgt spid="618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2000"/>
                                        <p:tgtEl>
                                          <p:spTgt spid="6183"/>
                                        </p:tgtEl>
                                      </p:cBhvr>
                                    </p:animEffect>
                                    <p:set>
                                      <p:cBhvr>
                                        <p:cTn id="28" dur="1" fill="hold">
                                          <p:stCondLst>
                                            <p:cond delay="1999"/>
                                          </p:stCondLst>
                                        </p:cTn>
                                        <p:tgtEl>
                                          <p:spTgt spid="6183"/>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6198"/>
                                        </p:tgtEl>
                                        <p:attrNameLst>
                                          <p:attrName>style.visibility</p:attrName>
                                        </p:attrNameLst>
                                      </p:cBhvr>
                                      <p:to>
                                        <p:strVal val="visible"/>
                                      </p:to>
                                    </p:set>
                                    <p:animEffect transition="in" filter="dissolve">
                                      <p:cBhvr>
                                        <p:cTn id="31" dur="2000"/>
                                        <p:tgtEl>
                                          <p:spTgt spid="619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213"/>
                                        </p:tgtEl>
                                        <p:attrNameLst>
                                          <p:attrName>style.visibility</p:attrName>
                                        </p:attrNameLst>
                                      </p:cBhvr>
                                      <p:to>
                                        <p:strVal val="visible"/>
                                      </p:to>
                                    </p:set>
                                    <p:animEffect transition="in" filter="dissolve">
                                      <p:cBhvr>
                                        <p:cTn id="34" dur="2000"/>
                                        <p:tgtEl>
                                          <p:spTgt spid="62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199"/>
                                        </p:tgtEl>
                                        <p:attrNameLst>
                                          <p:attrName>style.visibility</p:attrName>
                                        </p:attrNameLst>
                                      </p:cBhvr>
                                      <p:to>
                                        <p:strVal val="visible"/>
                                      </p:to>
                                    </p:set>
                                    <p:animEffect transition="in" filter="wipe(down)">
                                      <p:cBhvr>
                                        <p:cTn id="37" dur="2000"/>
                                        <p:tgtEl>
                                          <p:spTgt spid="6199"/>
                                        </p:tgtEl>
                                      </p:cBhvr>
                                    </p:animEffect>
                                  </p:childTnLst>
                                </p:cTn>
                              </p:par>
                            </p:childTnLst>
                          </p:cTn>
                        </p:par>
                        <p:par>
                          <p:cTn id="38" fill="hold" nodeType="afterGroup">
                            <p:stCondLst>
                              <p:cond delay="5000"/>
                            </p:stCondLst>
                            <p:childTnLst>
                              <p:par>
                                <p:cTn id="39" presetID="9" presetClass="exit" presetSubtype="0" fill="hold" grpId="0" nodeType="afterEffect">
                                  <p:stCondLst>
                                    <p:cond delay="0"/>
                                  </p:stCondLst>
                                  <p:childTnLst>
                                    <p:animEffect transition="out" filter="dissolve">
                                      <p:cBhvr>
                                        <p:cTn id="40" dur="2000"/>
                                        <p:tgtEl>
                                          <p:spTgt spid="6185"/>
                                        </p:tgtEl>
                                      </p:cBhvr>
                                    </p:animEffect>
                                    <p:set>
                                      <p:cBhvr>
                                        <p:cTn id="41" dur="1" fill="hold">
                                          <p:stCondLst>
                                            <p:cond delay="1999"/>
                                          </p:stCondLst>
                                        </p:cTn>
                                        <p:tgtEl>
                                          <p:spTgt spid="6185"/>
                                        </p:tgtEl>
                                        <p:attrNameLst>
                                          <p:attrName>style.visibility</p:attrName>
                                        </p:attrNameLst>
                                      </p:cBhvr>
                                      <p:to>
                                        <p:strVal val="hidden"/>
                                      </p:to>
                                    </p:set>
                                  </p:childTnLst>
                                </p:cTn>
                              </p:par>
                              <p:par>
                                <p:cTn id="42" presetID="9" presetClass="entr" presetSubtype="0" fill="hold" grpId="0" nodeType="withEffect">
                                  <p:stCondLst>
                                    <p:cond delay="0"/>
                                  </p:stCondLst>
                                  <p:childTnLst>
                                    <p:set>
                                      <p:cBhvr>
                                        <p:cTn id="43" dur="1" fill="hold">
                                          <p:stCondLst>
                                            <p:cond delay="0"/>
                                          </p:stCondLst>
                                        </p:cTn>
                                        <p:tgtEl>
                                          <p:spTgt spid="6201"/>
                                        </p:tgtEl>
                                        <p:attrNameLst>
                                          <p:attrName>style.visibility</p:attrName>
                                        </p:attrNameLst>
                                      </p:cBhvr>
                                      <p:to>
                                        <p:strVal val="visible"/>
                                      </p:to>
                                    </p:set>
                                    <p:animEffect transition="in" filter="dissolve">
                                      <p:cBhvr>
                                        <p:cTn id="44" dur="2000"/>
                                        <p:tgtEl>
                                          <p:spTgt spid="620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200"/>
                                        </p:tgtEl>
                                        <p:attrNameLst>
                                          <p:attrName>style.visibility</p:attrName>
                                        </p:attrNameLst>
                                      </p:cBhvr>
                                      <p:to>
                                        <p:strVal val="visible"/>
                                      </p:to>
                                    </p:set>
                                    <p:animEffect transition="in" filter="wipe(down)">
                                      <p:cBhvr>
                                        <p:cTn id="47" dur="2000"/>
                                        <p:tgtEl>
                                          <p:spTgt spid="62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0" nodeType="clickEffect">
                                  <p:stCondLst>
                                    <p:cond delay="0"/>
                                  </p:stCondLst>
                                  <p:childTnLst>
                                    <p:animMotion origin="layout" path="M 0.00018 -0.00023 L 0.01233 0.00162 L 0.02587 0.00208 " pathEditMode="relative" ptsTypes="AAA">
                                      <p:cBhvr>
                                        <p:cTn id="51" dur="2000" fill="hold"/>
                                        <p:tgtEl>
                                          <p:spTgt spid="6195"/>
                                        </p:tgtEl>
                                        <p:attrNameLst>
                                          <p:attrName>ppt_x</p:attrName>
                                          <p:attrName>ppt_y</p:attrName>
                                        </p:attrNameLst>
                                      </p:cBhvr>
                                    </p:animMotion>
                                  </p:childTnLst>
                                </p:cTn>
                              </p:par>
                              <p:par>
                                <p:cTn id="52" presetID="0" presetClass="path" presetSubtype="0" accel="50000" decel="50000" fill="hold" grpId="0" nodeType="withEffect">
                                  <p:stCondLst>
                                    <p:cond delay="0"/>
                                  </p:stCondLst>
                                  <p:childTnLst>
                                    <p:animMotion origin="layout" path="M -0.00018 -0.00069 L 0.01128 -0.00625 L 0.01927 -0.00625 " pathEditMode="relative" rAng="0" ptsTypes="AAA">
                                      <p:cBhvr>
                                        <p:cTn id="53" dur="2000" fill="hold"/>
                                        <p:tgtEl>
                                          <p:spTgt spid="6193"/>
                                        </p:tgtEl>
                                        <p:attrNameLst>
                                          <p:attrName>ppt_x</p:attrName>
                                          <p:attrName>ppt_y</p:attrName>
                                        </p:attrNameLst>
                                      </p:cBhvr>
                                      <p:rCtr x="972" y="-278"/>
                                    </p:animMotion>
                                  </p:childTnLst>
                                </p:cTn>
                              </p:par>
                            </p:childTnLst>
                          </p:cTn>
                        </p:par>
                        <p:par>
                          <p:cTn id="54" fill="hold" nodeType="afterGroup">
                            <p:stCondLst>
                              <p:cond delay="2000"/>
                            </p:stCondLst>
                            <p:childTnLst>
                              <p:par>
                                <p:cTn id="55" presetID="1" presetClass="entr" presetSubtype="0" fill="hold" grpId="0" nodeType="afterEffect">
                                  <p:stCondLst>
                                    <p:cond delay="0"/>
                                  </p:stCondLst>
                                  <p:childTnLst>
                                    <p:set>
                                      <p:cBhvr>
                                        <p:cTn id="56" dur="1" fill="hold">
                                          <p:stCondLst>
                                            <p:cond delay="0"/>
                                          </p:stCondLst>
                                        </p:cTn>
                                        <p:tgtEl>
                                          <p:spTgt spid="62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explode.wav"/>
                                        </p:tgtEl>
                                      </p:cMediaNode>
                                    </p:audio>
                                  </p:subTnLst>
                                </p:cTn>
                              </p:par>
                              <p:par>
                                <p:cTn id="57" presetID="3" presetClass="exit" presetSubtype="10" fill="hold" grpId="1" nodeType="withEffect">
                                  <p:stCondLst>
                                    <p:cond delay="0"/>
                                  </p:stCondLst>
                                  <p:childTnLst>
                                    <p:animEffect transition="out" filter="blinds(horizontal)">
                                      <p:cBhvr>
                                        <p:cTn id="58" dur="500"/>
                                        <p:tgtEl>
                                          <p:spTgt spid="6202"/>
                                        </p:tgtEl>
                                      </p:cBhvr>
                                    </p:animEffect>
                                    <p:set>
                                      <p:cBhvr>
                                        <p:cTn id="59" dur="1" fill="hold">
                                          <p:stCondLst>
                                            <p:cond delay="499"/>
                                          </p:stCondLst>
                                        </p:cTn>
                                        <p:tgtEl>
                                          <p:spTgt spid="6202"/>
                                        </p:tgtEl>
                                        <p:attrNameLst>
                                          <p:attrName>style.visibility</p:attrName>
                                        </p:attrNameLst>
                                      </p:cBhvr>
                                      <p:to>
                                        <p:strVal val="hidden"/>
                                      </p:to>
                                    </p:set>
                                  </p:childTnLst>
                                </p:cTn>
                              </p:par>
                            </p:childTnLst>
                          </p:cTn>
                        </p:par>
                        <p:par>
                          <p:cTn id="60" fill="hold" nodeType="afterGroup">
                            <p:stCondLst>
                              <p:cond delay="2500"/>
                            </p:stCondLst>
                            <p:childTnLst>
                              <p:par>
                                <p:cTn id="61" presetID="0" presetClass="path" presetSubtype="0" accel="50000" decel="50000" fill="hold" grpId="0" nodeType="afterEffect">
                                  <p:stCondLst>
                                    <p:cond delay="0"/>
                                  </p:stCondLst>
                                  <p:childTnLst>
                                    <p:animMotion origin="layout" path="M 8.33333E-7 8.88889E-6 L -0.01007 -0.02499 L -0.01458 -0.03333 " pathEditMode="relative" rAng="0" ptsTypes="AAA">
                                      <p:cBhvr>
                                        <p:cTn id="62" dur="2000" fill="hold"/>
                                        <p:tgtEl>
                                          <p:spTgt spid="6186"/>
                                        </p:tgtEl>
                                        <p:attrNameLst>
                                          <p:attrName>ppt_x</p:attrName>
                                          <p:attrName>ppt_y</p:attrName>
                                        </p:attrNameLst>
                                      </p:cBhvr>
                                      <p:rCtr x="0" y="0"/>
                                    </p:animMotion>
                                  </p:childTnLst>
                                </p:cTn>
                              </p:par>
                              <p:par>
                                <p:cTn id="63" presetID="0" presetClass="path" presetSubtype="0" accel="50000" decel="50000" fill="hold" grpId="0" nodeType="withEffect">
                                  <p:stCondLst>
                                    <p:cond delay="0"/>
                                  </p:stCondLst>
                                  <p:childTnLst>
                                    <p:animMotion origin="layout" path="M -8.33333E-7 1.11111E-6 L -0.01389 -0.01481 L -0.02396 -0.025 " pathEditMode="relative" ptsTypes="AAA">
                                      <p:cBhvr>
                                        <p:cTn id="64" dur="2000" fill="hold"/>
                                        <p:tgtEl>
                                          <p:spTgt spid="6187"/>
                                        </p:tgtEl>
                                        <p:attrNameLst>
                                          <p:attrName>ppt_x</p:attrName>
                                          <p:attrName>ppt_y</p:attrName>
                                        </p:attrNameLst>
                                      </p:cBhvr>
                                    </p:animMotion>
                                  </p:childTnLst>
                                </p:cTn>
                              </p:par>
                            </p:childTnLst>
                          </p:cTn>
                        </p:par>
                        <p:par>
                          <p:cTn id="65" fill="hold" nodeType="afterGroup">
                            <p:stCondLst>
                              <p:cond delay="4500"/>
                            </p:stCondLst>
                            <p:childTnLst>
                              <p:par>
                                <p:cTn id="66" presetID="1" presetClass="entr" presetSubtype="0" fill="hold" grpId="0" nodeType="afterEffect">
                                  <p:stCondLst>
                                    <p:cond delay="0"/>
                                  </p:stCondLst>
                                  <p:childTnLst>
                                    <p:set>
                                      <p:cBhvr>
                                        <p:cTn id="67" dur="1" fill="hold">
                                          <p:stCondLst>
                                            <p:cond delay="0"/>
                                          </p:stCondLst>
                                        </p:cTn>
                                        <p:tgtEl>
                                          <p:spTgt spid="6203"/>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explode.wav"/>
                                        </p:tgtEl>
                                      </p:cMediaNode>
                                    </p:audio>
                                  </p:subTnLst>
                                </p:cTn>
                              </p:par>
                              <p:par>
                                <p:cTn id="68" presetID="3" presetClass="exit" presetSubtype="10" fill="hold" grpId="1" nodeType="withEffect">
                                  <p:stCondLst>
                                    <p:cond delay="0"/>
                                  </p:stCondLst>
                                  <p:childTnLst>
                                    <p:animEffect transition="out" filter="blinds(horizontal)">
                                      <p:cBhvr>
                                        <p:cTn id="69" dur="500"/>
                                        <p:tgtEl>
                                          <p:spTgt spid="6203"/>
                                        </p:tgtEl>
                                      </p:cBhvr>
                                    </p:animEffect>
                                    <p:set>
                                      <p:cBhvr>
                                        <p:cTn id="70" dur="1" fill="hold">
                                          <p:stCondLst>
                                            <p:cond delay="499"/>
                                          </p:stCondLst>
                                        </p:cTn>
                                        <p:tgtEl>
                                          <p:spTgt spid="620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0" nodeType="clickEffect">
                                  <p:stCondLst>
                                    <p:cond delay="0"/>
                                  </p:stCondLst>
                                  <p:childTnLst>
                                    <p:animMotion origin="layout" path="M 2.77778E-7 -4.07407E-6 L 0.03646 0.01899 L 0.04757 0.0676 L 0.02101 0.08426 L -0.00295 0.05371 " pathEditMode="relative" rAng="0" ptsTypes="AAAAA">
                                      <p:cBhvr>
                                        <p:cTn id="74" dur="1000" fill="hold"/>
                                        <p:tgtEl>
                                          <p:spTgt spid="6204"/>
                                        </p:tgtEl>
                                        <p:attrNameLst>
                                          <p:attrName>ppt_x</p:attrName>
                                          <p:attrName>ppt_y</p:attrName>
                                        </p:attrNameLst>
                                      </p:cBhvr>
                                      <p:rCtr x="2222" y="4213"/>
                                    </p:animMotion>
                                  </p:childTnLst>
                                </p:cTn>
                              </p:par>
                              <p:par>
                                <p:cTn id="75" presetID="9" presetClass="exit" presetSubtype="0" fill="hold" grpId="0" nodeType="withEffect">
                                  <p:stCondLst>
                                    <p:cond delay="0"/>
                                  </p:stCondLst>
                                  <p:childTnLst>
                                    <p:animEffect transition="out" filter="dissolve">
                                      <p:cBhvr>
                                        <p:cTn id="76" dur="2000"/>
                                        <p:tgtEl>
                                          <p:spTgt spid="6161"/>
                                        </p:tgtEl>
                                      </p:cBhvr>
                                    </p:animEffect>
                                    <p:set>
                                      <p:cBhvr>
                                        <p:cTn id="77" dur="1" fill="hold">
                                          <p:stCondLst>
                                            <p:cond delay="1999"/>
                                          </p:stCondLst>
                                        </p:cTn>
                                        <p:tgtEl>
                                          <p:spTgt spid="6161"/>
                                        </p:tgtEl>
                                        <p:attrNameLst>
                                          <p:attrName>style.visibility</p:attrName>
                                        </p:attrNameLst>
                                      </p:cBhvr>
                                      <p:to>
                                        <p:strVal val="hidden"/>
                                      </p:to>
                                    </p:set>
                                  </p:childTnLst>
                                </p:cTn>
                              </p:par>
                              <p:par>
                                <p:cTn id="78" presetID="9" presetClass="entr" presetSubtype="0" fill="hold" grpId="0" nodeType="withEffect">
                                  <p:stCondLst>
                                    <p:cond delay="0"/>
                                  </p:stCondLst>
                                  <p:childTnLst>
                                    <p:set>
                                      <p:cBhvr>
                                        <p:cTn id="79" dur="1" fill="hold">
                                          <p:stCondLst>
                                            <p:cond delay="0"/>
                                          </p:stCondLst>
                                        </p:cTn>
                                        <p:tgtEl>
                                          <p:spTgt spid="6206"/>
                                        </p:tgtEl>
                                        <p:attrNameLst>
                                          <p:attrName>style.visibility</p:attrName>
                                        </p:attrNameLst>
                                      </p:cBhvr>
                                      <p:to>
                                        <p:strVal val="visible"/>
                                      </p:to>
                                    </p:set>
                                    <p:animEffect transition="in" filter="dissolve">
                                      <p:cBhvr>
                                        <p:cTn id="80" dur="2000"/>
                                        <p:tgtEl>
                                          <p:spTgt spid="620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6205"/>
                                        </p:tgtEl>
                                        <p:attrNameLst>
                                          <p:attrName>style.visibility</p:attrName>
                                        </p:attrNameLst>
                                      </p:cBhvr>
                                      <p:to>
                                        <p:strVal val="visible"/>
                                      </p:to>
                                    </p:set>
                                    <p:animEffect transition="in" filter="dissolve">
                                      <p:cBhvr>
                                        <p:cTn id="83" dur="2000"/>
                                        <p:tgtEl>
                                          <p:spTgt spid="6205"/>
                                        </p:tgtEl>
                                      </p:cBhvr>
                                    </p:animEffect>
                                  </p:childTnLst>
                                </p:cTn>
                              </p:par>
                              <p:par>
                                <p:cTn id="84" presetID="0" presetClass="path" presetSubtype="0" accel="50000" decel="50000" fill="hold" grpId="4" nodeType="withEffect">
                                  <p:stCondLst>
                                    <p:cond delay="0"/>
                                  </p:stCondLst>
                                  <p:childTnLst>
                                    <p:animMotion origin="layout" path="M 0 0 L 0.02326 -0.01204 L 0.0375 -0.01343 L 0.06146 -0.0375 L 0.08021 -0.04769 L 0.10174 -0.05648 L 0.12431 -0.05371 " pathEditMode="relative" ptsTypes="AAAAAAA">
                                      <p:cBhvr>
                                        <p:cTn id="85" dur="2000" fill="hold"/>
                                        <p:tgtEl>
                                          <p:spTgt spid="6208"/>
                                        </p:tgtEl>
                                        <p:attrNameLst>
                                          <p:attrName>ppt_x</p:attrName>
                                          <p:attrName>ppt_y</p:attrName>
                                        </p:attrNameLst>
                                      </p:cBhvr>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0" presetClass="path" presetSubtype="0" accel="50000" decel="50000" fill="hold" grpId="1" nodeType="clickEffect">
                                  <p:stCondLst>
                                    <p:cond delay="0"/>
                                  </p:stCondLst>
                                  <p:childTnLst>
                                    <p:animMotion origin="layout" path="M 0 0 L -0.0132 0.0088 L -0.02987 0.01713 " pathEditMode="relative" ptsTypes="AAA">
                                      <p:cBhvr>
                                        <p:cTn id="89" dur="2000" fill="hold"/>
                                        <p:tgtEl>
                                          <p:spTgt spid="6205"/>
                                        </p:tgtEl>
                                        <p:attrNameLst>
                                          <p:attrName>ppt_x</p:attrName>
                                          <p:attrName>ppt_y</p:attrName>
                                        </p:attrNameLst>
                                      </p:cBhvr>
                                    </p:animMotion>
                                  </p:childTnLst>
                                </p:cTn>
                              </p:par>
                            </p:childTnLst>
                          </p:cTn>
                        </p:par>
                        <p:par>
                          <p:cTn id="90" fill="hold" nodeType="afterGroup">
                            <p:stCondLst>
                              <p:cond delay="2000"/>
                            </p:stCondLst>
                            <p:childTnLst>
                              <p:par>
                                <p:cTn id="91" presetID="1" presetClass="entr" presetSubtype="0" fill="hold" grpId="0" nodeType="afterEffect">
                                  <p:stCondLst>
                                    <p:cond delay="0"/>
                                  </p:stCondLst>
                                  <p:childTnLst>
                                    <p:set>
                                      <p:cBhvr>
                                        <p:cTn id="92" dur="1" fill="hold">
                                          <p:stCondLst>
                                            <p:cond delay="0"/>
                                          </p:stCondLst>
                                        </p:cTn>
                                        <p:tgtEl>
                                          <p:spTgt spid="6209"/>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3" name="explode.wav"/>
                                        </p:tgtEl>
                                      </p:cMediaNode>
                                    </p:audio>
                                  </p:subTnLst>
                                </p:cTn>
                              </p:par>
                              <p:par>
                                <p:cTn id="93" presetID="3" presetClass="exit" presetSubtype="10" fill="hold" grpId="1" nodeType="withEffect">
                                  <p:stCondLst>
                                    <p:cond delay="0"/>
                                  </p:stCondLst>
                                  <p:childTnLst>
                                    <p:animEffect transition="out" filter="blinds(horizontal)">
                                      <p:cBhvr>
                                        <p:cTn id="94" dur="500"/>
                                        <p:tgtEl>
                                          <p:spTgt spid="6209"/>
                                        </p:tgtEl>
                                      </p:cBhvr>
                                    </p:animEffect>
                                    <p:set>
                                      <p:cBhvr>
                                        <p:cTn id="95" dur="1" fill="hold">
                                          <p:stCondLst>
                                            <p:cond delay="499"/>
                                          </p:stCondLst>
                                        </p:cTn>
                                        <p:tgtEl>
                                          <p:spTgt spid="6209"/>
                                        </p:tgtEl>
                                        <p:attrNameLst>
                                          <p:attrName>style.visibility</p:attrName>
                                        </p:attrNameLst>
                                      </p:cBhvr>
                                      <p:to>
                                        <p:strVal val="hidden"/>
                                      </p:to>
                                    </p:set>
                                  </p:childTnLst>
                                </p:cTn>
                              </p:par>
                            </p:childTnLst>
                          </p:cTn>
                        </p:par>
                        <p:par>
                          <p:cTn id="96" fill="hold" nodeType="afterGroup">
                            <p:stCondLst>
                              <p:cond delay="2500"/>
                            </p:stCondLst>
                            <p:childTnLst>
                              <p:par>
                                <p:cTn id="97" presetID="9" presetClass="exit" presetSubtype="0" fill="hold" grpId="0" nodeType="afterEffect">
                                  <p:stCondLst>
                                    <p:cond delay="0"/>
                                  </p:stCondLst>
                                  <p:childTnLst>
                                    <p:animEffect transition="out" filter="dissolve">
                                      <p:cBhvr>
                                        <p:cTn id="98" dur="500"/>
                                        <p:tgtEl>
                                          <p:spTgt spid="6171"/>
                                        </p:tgtEl>
                                      </p:cBhvr>
                                    </p:animEffect>
                                    <p:set>
                                      <p:cBhvr>
                                        <p:cTn id="99" dur="1" fill="hold">
                                          <p:stCondLst>
                                            <p:cond delay="499"/>
                                          </p:stCondLst>
                                        </p:cTn>
                                        <p:tgtEl>
                                          <p:spTgt spid="6171"/>
                                        </p:tgtEl>
                                        <p:attrNameLst>
                                          <p:attrName>style.visibility</p:attrName>
                                        </p:attrNameLst>
                                      </p:cBhvr>
                                      <p:to>
                                        <p:strVal val="hidden"/>
                                      </p:to>
                                    </p:set>
                                  </p:childTnLst>
                                </p:cTn>
                              </p:par>
                            </p:childTnLst>
                          </p:cTn>
                        </p:par>
                        <p:par>
                          <p:cTn id="100" fill="hold" nodeType="afterGroup">
                            <p:stCondLst>
                              <p:cond delay="3000"/>
                            </p:stCondLst>
                            <p:childTnLst>
                              <p:par>
                                <p:cTn id="101" presetID="9" presetClass="exit" presetSubtype="0" fill="hold" grpId="0" nodeType="afterEffect">
                                  <p:stCondLst>
                                    <p:cond delay="0"/>
                                  </p:stCondLst>
                                  <p:childTnLst>
                                    <p:animEffect transition="out" filter="dissolve">
                                      <p:cBhvr>
                                        <p:cTn id="102" dur="2000"/>
                                        <p:tgtEl>
                                          <p:spTgt spid="6173"/>
                                        </p:tgtEl>
                                      </p:cBhvr>
                                    </p:animEffect>
                                    <p:set>
                                      <p:cBhvr>
                                        <p:cTn id="103" dur="1" fill="hold">
                                          <p:stCondLst>
                                            <p:cond delay="1999"/>
                                          </p:stCondLst>
                                        </p:cTn>
                                        <p:tgtEl>
                                          <p:spTgt spid="6173"/>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2000"/>
                                        <p:tgtEl>
                                          <p:spTgt spid="6174"/>
                                        </p:tgtEl>
                                      </p:cBhvr>
                                    </p:animEffect>
                                    <p:set>
                                      <p:cBhvr>
                                        <p:cTn id="106" dur="1" fill="hold">
                                          <p:stCondLst>
                                            <p:cond delay="1999"/>
                                          </p:stCondLst>
                                        </p:cTn>
                                        <p:tgtEl>
                                          <p:spTgt spid="6174"/>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2000"/>
                                        <p:tgtEl>
                                          <p:spTgt spid="6167"/>
                                        </p:tgtEl>
                                      </p:cBhvr>
                                    </p:animEffect>
                                    <p:set>
                                      <p:cBhvr>
                                        <p:cTn id="109" dur="1" fill="hold">
                                          <p:stCondLst>
                                            <p:cond delay="1999"/>
                                          </p:stCondLst>
                                        </p:cTn>
                                        <p:tgtEl>
                                          <p:spTgt spid="6167"/>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2000"/>
                                        <p:tgtEl>
                                          <p:spTgt spid="6168"/>
                                        </p:tgtEl>
                                      </p:cBhvr>
                                    </p:animEffect>
                                    <p:set>
                                      <p:cBhvr>
                                        <p:cTn id="112" dur="1" fill="hold">
                                          <p:stCondLst>
                                            <p:cond delay="1999"/>
                                          </p:stCondLst>
                                        </p:cTn>
                                        <p:tgtEl>
                                          <p:spTgt spid="6168"/>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2000"/>
                                        <p:tgtEl>
                                          <p:spTgt spid="6169"/>
                                        </p:tgtEl>
                                      </p:cBhvr>
                                    </p:animEffect>
                                    <p:set>
                                      <p:cBhvr>
                                        <p:cTn id="115" dur="1" fill="hold">
                                          <p:stCondLst>
                                            <p:cond delay="1999"/>
                                          </p:stCondLst>
                                        </p:cTn>
                                        <p:tgtEl>
                                          <p:spTgt spid="6169"/>
                                        </p:tgtEl>
                                        <p:attrNameLst>
                                          <p:attrName>style.visibility</p:attrName>
                                        </p:attrNameLst>
                                      </p:cBhvr>
                                      <p:to>
                                        <p:strVal val="hidden"/>
                                      </p:to>
                                    </p:set>
                                  </p:childTnLst>
                                </p:cTn>
                              </p:par>
                              <p:par>
                                <p:cTn id="116" presetID="9" presetClass="exit" presetSubtype="0" fill="hold" grpId="0" nodeType="withEffect">
                                  <p:stCondLst>
                                    <p:cond delay="0"/>
                                  </p:stCondLst>
                                  <p:childTnLst>
                                    <p:animEffect transition="out" filter="dissolve">
                                      <p:cBhvr>
                                        <p:cTn id="117" dur="2000"/>
                                        <p:tgtEl>
                                          <p:spTgt spid="6170"/>
                                        </p:tgtEl>
                                      </p:cBhvr>
                                    </p:animEffect>
                                    <p:set>
                                      <p:cBhvr>
                                        <p:cTn id="118" dur="1" fill="hold">
                                          <p:stCondLst>
                                            <p:cond delay="1999"/>
                                          </p:stCondLst>
                                        </p:cTn>
                                        <p:tgtEl>
                                          <p:spTgt spid="6170"/>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2000"/>
                                        <p:tgtEl>
                                          <p:spTgt spid="6160"/>
                                        </p:tgtEl>
                                      </p:cBhvr>
                                    </p:animEffect>
                                    <p:set>
                                      <p:cBhvr>
                                        <p:cTn id="121" dur="1" fill="hold">
                                          <p:stCondLst>
                                            <p:cond delay="1999"/>
                                          </p:stCondLst>
                                        </p:cTn>
                                        <p:tgtEl>
                                          <p:spTgt spid="6160"/>
                                        </p:tgtEl>
                                        <p:attrNameLst>
                                          <p:attrName>style.visibility</p:attrName>
                                        </p:attrNameLst>
                                      </p:cBhvr>
                                      <p:to>
                                        <p:strVal val="hidden"/>
                                      </p:to>
                                    </p:set>
                                  </p:childTnLst>
                                </p:cTn>
                              </p:par>
                              <p:par>
                                <p:cTn id="122" presetID="22" presetClass="entr" presetSubtype="2" fill="hold" grpId="0" nodeType="withEffect">
                                  <p:stCondLst>
                                    <p:cond delay="0"/>
                                  </p:stCondLst>
                                  <p:childTnLst>
                                    <p:set>
                                      <p:cBhvr>
                                        <p:cTn id="123" dur="1" fill="hold">
                                          <p:stCondLst>
                                            <p:cond delay="0"/>
                                          </p:stCondLst>
                                        </p:cTn>
                                        <p:tgtEl>
                                          <p:spTgt spid="6210"/>
                                        </p:tgtEl>
                                        <p:attrNameLst>
                                          <p:attrName>style.visibility</p:attrName>
                                        </p:attrNameLst>
                                      </p:cBhvr>
                                      <p:to>
                                        <p:strVal val="visible"/>
                                      </p:to>
                                    </p:set>
                                    <p:animEffect transition="in" filter="wipe(right)">
                                      <p:cBhvr>
                                        <p:cTn id="124" dur="2000"/>
                                        <p:tgtEl>
                                          <p:spTgt spid="6210"/>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6211"/>
                                        </p:tgtEl>
                                        <p:attrNameLst>
                                          <p:attrName>style.visibility</p:attrName>
                                        </p:attrNameLst>
                                      </p:cBhvr>
                                      <p:to>
                                        <p:strVal val="visible"/>
                                      </p:to>
                                    </p:set>
                                    <p:animEffect transition="in" filter="wipe(right)">
                                      <p:cBhvr>
                                        <p:cTn id="127" dur="2000"/>
                                        <p:tgtEl>
                                          <p:spTgt spid="6211"/>
                                        </p:tgtEl>
                                      </p:cBhvr>
                                    </p:animEffect>
                                  </p:childTnLst>
                                </p:cTn>
                              </p:par>
                            </p:childTnLst>
                          </p:cTn>
                        </p:par>
                        <p:par>
                          <p:cTn id="128" fill="hold" nodeType="afterGroup">
                            <p:stCondLst>
                              <p:cond delay="5000"/>
                            </p:stCondLst>
                            <p:childTnLst>
                              <p:par>
                                <p:cTn id="129" presetID="22" presetClass="exit" presetSubtype="2" fill="hold" grpId="1" nodeType="afterEffect">
                                  <p:stCondLst>
                                    <p:cond delay="0"/>
                                  </p:stCondLst>
                                  <p:childTnLst>
                                    <p:animEffect transition="out" filter="wipe(right)">
                                      <p:cBhvr>
                                        <p:cTn id="130" dur="2000"/>
                                        <p:tgtEl>
                                          <p:spTgt spid="6210"/>
                                        </p:tgtEl>
                                      </p:cBhvr>
                                    </p:animEffect>
                                    <p:set>
                                      <p:cBhvr>
                                        <p:cTn id="131" dur="1" fill="hold">
                                          <p:stCondLst>
                                            <p:cond delay="1999"/>
                                          </p:stCondLst>
                                        </p:cTn>
                                        <p:tgtEl>
                                          <p:spTgt spid="6210"/>
                                        </p:tgtEl>
                                        <p:attrNameLst>
                                          <p:attrName>style.visibility</p:attrName>
                                        </p:attrNameLst>
                                      </p:cBhvr>
                                      <p:to>
                                        <p:strVal val="hidden"/>
                                      </p:to>
                                    </p:set>
                                  </p:childTnLst>
                                </p:cTn>
                              </p:par>
                              <p:par>
                                <p:cTn id="132" presetID="22" presetClass="exit" presetSubtype="2" fill="hold" grpId="1" nodeType="withEffect">
                                  <p:stCondLst>
                                    <p:cond delay="0"/>
                                  </p:stCondLst>
                                  <p:childTnLst>
                                    <p:animEffect transition="out" filter="wipe(right)">
                                      <p:cBhvr>
                                        <p:cTn id="133" dur="2000"/>
                                        <p:tgtEl>
                                          <p:spTgt spid="6211"/>
                                        </p:tgtEl>
                                      </p:cBhvr>
                                    </p:animEffect>
                                    <p:set>
                                      <p:cBhvr>
                                        <p:cTn id="134" dur="1" fill="hold">
                                          <p:stCondLst>
                                            <p:cond delay="1999"/>
                                          </p:stCondLst>
                                        </p:cTn>
                                        <p:tgtEl>
                                          <p:spTgt spid="6211"/>
                                        </p:tgtEl>
                                        <p:attrNameLst>
                                          <p:attrName>style.visibility</p:attrName>
                                        </p:attrNameLst>
                                      </p:cBhvr>
                                      <p:to>
                                        <p:strVal val="hidden"/>
                                      </p:to>
                                    </p:set>
                                  </p:childTnLst>
                                </p:cTn>
                              </p:par>
                              <p:par>
                                <p:cTn id="135" presetID="9" presetClass="entr" presetSubtype="0" fill="hold" grpId="0" nodeType="withEffect">
                                  <p:stCondLst>
                                    <p:cond delay="0"/>
                                  </p:stCondLst>
                                  <p:childTnLst>
                                    <p:set>
                                      <p:cBhvr>
                                        <p:cTn id="136" dur="1" fill="hold">
                                          <p:stCondLst>
                                            <p:cond delay="0"/>
                                          </p:stCondLst>
                                        </p:cTn>
                                        <p:tgtEl>
                                          <p:spTgt spid="6212"/>
                                        </p:tgtEl>
                                        <p:attrNameLst>
                                          <p:attrName>style.visibility</p:attrName>
                                        </p:attrNameLst>
                                      </p:cBhvr>
                                      <p:to>
                                        <p:strVal val="visible"/>
                                      </p:to>
                                    </p:set>
                                    <p:animEffect transition="in" filter="dissolve">
                                      <p:cBhvr>
                                        <p:cTn id="137" dur="2000"/>
                                        <p:tgtEl>
                                          <p:spTgt spid="6212"/>
                                        </p:tgtEl>
                                      </p:cBhvr>
                                    </p:animEffect>
                                  </p:childTnLst>
                                </p:cTn>
                              </p:par>
                            </p:childTnLst>
                          </p:cTn>
                        </p:par>
                        <p:par>
                          <p:cTn id="138" fill="hold" nodeType="afterGroup">
                            <p:stCondLst>
                              <p:cond delay="7000"/>
                            </p:stCondLst>
                            <p:childTnLst>
                              <p:par>
                                <p:cTn id="139" presetID="0" presetClass="path" presetSubtype="0" accel="50000" decel="50000" fill="hold" grpId="2" nodeType="afterEffect">
                                  <p:stCondLst>
                                    <p:cond delay="0"/>
                                  </p:stCondLst>
                                  <p:childTnLst>
                                    <p:animMotion origin="layout" path="M 0.12414 -0.05417 L 0.09914 -0.05787 L 0.07691 -0.04629 L 0.03559 -0.00833 L 0.03872 0.00741 L 0.03525 0.04722 L 0.00816 0.06296 L -0.00191 0.06621 " pathEditMode="relative" rAng="0" ptsTypes="AAAAAAAA">
                                      <p:cBhvr>
                                        <p:cTn id="140" dur="2000" fill="hold"/>
                                        <p:tgtEl>
                                          <p:spTgt spid="6208"/>
                                        </p:tgtEl>
                                        <p:attrNameLst>
                                          <p:attrName>ppt_x</p:attrName>
                                          <p:attrName>ppt_y</p:attrName>
                                        </p:attrNameLst>
                                      </p:cBhvr>
                                      <p:rCtr x="-6302" y="5833"/>
                                    </p:animMotion>
                                  </p:childTnLst>
                                </p:cTn>
                              </p:par>
                            </p:childTnLst>
                          </p:cTn>
                        </p:par>
                      </p:childTnLst>
                    </p:cTn>
                  </p:par>
                  <p:par>
                    <p:cTn id="141" fill="hold" nodeType="clickPar">
                      <p:stCondLst>
                        <p:cond delay="indefinite"/>
                      </p:stCondLst>
                      <p:childTnLst>
                        <p:par>
                          <p:cTn id="142" fill="hold" nodeType="withGroup">
                            <p:stCondLst>
                              <p:cond delay="0"/>
                            </p:stCondLst>
                            <p:childTnLst>
                              <p:par>
                                <p:cTn id="143" presetID="0" presetClass="path" presetSubtype="0" accel="50000" decel="50000" fill="hold" grpId="1" nodeType="clickEffect">
                                  <p:stCondLst>
                                    <p:cond delay="0"/>
                                  </p:stCondLst>
                                  <p:childTnLst>
                                    <p:animMotion origin="layout" path="M 0 0 L 0 -0.02037 L 0.00277 -0.04537 " pathEditMode="relative" ptsTypes="AAA">
                                      <p:cBhvr>
                                        <p:cTn id="144" dur="2000" fill="hold"/>
                                        <p:tgtEl>
                                          <p:spTgt spid="6197"/>
                                        </p:tgtEl>
                                        <p:attrNameLst>
                                          <p:attrName>ppt_x</p:attrName>
                                          <p:attrName>ppt_y</p:attrName>
                                        </p:attrNameLst>
                                      </p:cBhvr>
                                    </p:animMotion>
                                  </p:childTnLst>
                                </p:cTn>
                              </p:par>
                            </p:childTnLst>
                          </p:cTn>
                        </p:par>
                        <p:par>
                          <p:cTn id="145" fill="hold" nodeType="afterGroup">
                            <p:stCondLst>
                              <p:cond delay="2000"/>
                            </p:stCondLst>
                            <p:childTnLst>
                              <p:par>
                                <p:cTn id="146" presetID="0" presetClass="path" presetSubtype="0" accel="50000" decel="50000" fill="hold" grpId="0" nodeType="afterEffect">
                                  <p:stCondLst>
                                    <p:cond delay="0"/>
                                  </p:stCondLst>
                                  <p:childTnLst>
                                    <p:animMotion origin="layout" path="M -1.11111E-6 -1.11111E-6 L 0.00625 -0.03611 L 0.01459 -0.08703 L 0.04445 -0.14722 L 0.09653 -0.13981 " pathEditMode="relative" ptsTypes="AAAAA">
                                      <p:cBhvr>
                                        <p:cTn id="147" dur="2000" fill="hold"/>
                                        <p:tgtEl>
                                          <p:spTgt spid="6180"/>
                                        </p:tgtEl>
                                        <p:attrNameLst>
                                          <p:attrName>ppt_x</p:attrName>
                                          <p:attrName>ppt_y</p:attrName>
                                        </p:attrNameLst>
                                      </p:cBhvr>
                                    </p:animMotion>
                                  </p:childTnLst>
                                </p:cTn>
                              </p:par>
                            </p:childTnLst>
                          </p:cTn>
                        </p:par>
                        <p:par>
                          <p:cTn id="148" fill="hold" nodeType="afterGroup">
                            <p:stCondLst>
                              <p:cond delay="4000"/>
                            </p:stCondLst>
                            <p:childTnLst>
                              <p:par>
                                <p:cTn id="149" presetID="0" presetClass="path" presetSubtype="0" accel="50000" decel="50000" fill="hold" grpId="0" nodeType="afterEffect">
                                  <p:stCondLst>
                                    <p:cond delay="0"/>
                                  </p:stCondLst>
                                  <p:childTnLst>
                                    <p:animMotion origin="layout" path="M 2.77778E-7 4.81481E-6 L -0.01181 -0.03056 L -0.01667 -0.06112 L 0.01111 -0.06945 " pathEditMode="relative" rAng="0" ptsTypes="AAAA">
                                      <p:cBhvr>
                                        <p:cTn id="150" dur="2000" fill="hold"/>
                                        <p:tgtEl>
                                          <p:spTgt spid="6179"/>
                                        </p:tgtEl>
                                        <p:attrNameLst>
                                          <p:attrName>ppt_x</p:attrName>
                                          <p:attrName>ppt_y</p:attrName>
                                        </p:attrNameLst>
                                      </p:cBhvr>
                                      <p:rCtr x="-278" y="-3472"/>
                                    </p:animMotion>
                                  </p:childTnLst>
                                </p:cTn>
                              </p:par>
                            </p:childTnLst>
                          </p:cTn>
                        </p:par>
                        <p:par>
                          <p:cTn id="151" fill="hold" nodeType="afterGroup">
                            <p:stCondLst>
                              <p:cond delay="6000"/>
                            </p:stCondLst>
                            <p:childTnLst>
                              <p:par>
                                <p:cTn id="152" presetID="9" presetClass="exit" presetSubtype="0" fill="hold" grpId="1" nodeType="afterEffect">
                                  <p:stCondLst>
                                    <p:cond delay="0"/>
                                  </p:stCondLst>
                                  <p:childTnLst>
                                    <p:animEffect transition="out" filter="dissolve">
                                      <p:cBhvr>
                                        <p:cTn id="153" dur="2000"/>
                                        <p:tgtEl>
                                          <p:spTgt spid="6196"/>
                                        </p:tgtEl>
                                      </p:cBhvr>
                                    </p:animEffect>
                                    <p:set>
                                      <p:cBhvr>
                                        <p:cTn id="154" dur="1" fill="hold">
                                          <p:stCondLst>
                                            <p:cond delay="1999"/>
                                          </p:stCondLst>
                                        </p:cTn>
                                        <p:tgtEl>
                                          <p:spTgt spid="6196"/>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2000"/>
                                        <p:tgtEl>
                                          <p:spTgt spid="6177"/>
                                        </p:tgtEl>
                                      </p:cBhvr>
                                    </p:animEffect>
                                    <p:set>
                                      <p:cBhvr>
                                        <p:cTn id="157" dur="1" fill="hold">
                                          <p:stCondLst>
                                            <p:cond delay="1999"/>
                                          </p:stCondLst>
                                        </p:cTn>
                                        <p:tgtEl>
                                          <p:spTgt spid="6177"/>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2000"/>
                                        <p:tgtEl>
                                          <p:spTgt spid="6178"/>
                                        </p:tgtEl>
                                      </p:cBhvr>
                                    </p:animEffect>
                                    <p:set>
                                      <p:cBhvr>
                                        <p:cTn id="160" dur="1" fill="hold">
                                          <p:stCondLst>
                                            <p:cond delay="1999"/>
                                          </p:stCondLst>
                                        </p:cTn>
                                        <p:tgtEl>
                                          <p:spTgt spid="6178"/>
                                        </p:tgtEl>
                                        <p:attrNameLst>
                                          <p:attrName>style.visibility</p:attrName>
                                        </p:attrNameLst>
                                      </p:cBhvr>
                                      <p:to>
                                        <p:strVal val="hidden"/>
                                      </p:to>
                                    </p:set>
                                  </p:childTnLst>
                                </p:cTn>
                              </p:par>
                              <p:par>
                                <p:cTn id="161" presetID="9" presetClass="entr" presetSubtype="0" fill="hold" grpId="0" nodeType="withEffect">
                                  <p:stCondLst>
                                    <p:cond delay="0"/>
                                  </p:stCondLst>
                                  <p:childTnLst>
                                    <p:set>
                                      <p:cBhvr>
                                        <p:cTn id="162" dur="1" fill="hold">
                                          <p:stCondLst>
                                            <p:cond delay="0"/>
                                          </p:stCondLst>
                                        </p:cTn>
                                        <p:tgtEl>
                                          <p:spTgt spid="6215"/>
                                        </p:tgtEl>
                                        <p:attrNameLst>
                                          <p:attrName>style.visibility</p:attrName>
                                        </p:attrNameLst>
                                      </p:cBhvr>
                                      <p:to>
                                        <p:strVal val="visible"/>
                                      </p:to>
                                    </p:set>
                                    <p:animEffect transition="in" filter="dissolve">
                                      <p:cBhvr>
                                        <p:cTn id="163" dur="2000"/>
                                        <p:tgtEl>
                                          <p:spTgt spid="6215"/>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9" presetClass="exit" presetSubtype="0" fill="hold" grpId="1" nodeType="clickEffect">
                                  <p:stCondLst>
                                    <p:cond delay="0"/>
                                  </p:stCondLst>
                                  <p:childTnLst>
                                    <p:animEffect transition="out" filter="dissolve">
                                      <p:cBhvr>
                                        <p:cTn id="167" dur="2000"/>
                                        <p:tgtEl>
                                          <p:spTgt spid="6193"/>
                                        </p:tgtEl>
                                      </p:cBhvr>
                                    </p:animEffect>
                                    <p:set>
                                      <p:cBhvr>
                                        <p:cTn id="168" dur="1" fill="hold">
                                          <p:stCondLst>
                                            <p:cond delay="1999"/>
                                          </p:stCondLst>
                                        </p:cTn>
                                        <p:tgtEl>
                                          <p:spTgt spid="6193"/>
                                        </p:tgtEl>
                                        <p:attrNameLst>
                                          <p:attrName>style.visibility</p:attrName>
                                        </p:attrNameLst>
                                      </p:cBhvr>
                                      <p:to>
                                        <p:strVal val="hidden"/>
                                      </p:to>
                                    </p:set>
                                  </p:childTnLst>
                                </p:cTn>
                              </p:par>
                              <p:par>
                                <p:cTn id="169" presetID="9" presetClass="exit" presetSubtype="0" fill="hold" grpId="1" nodeType="withEffect">
                                  <p:stCondLst>
                                    <p:cond delay="0"/>
                                  </p:stCondLst>
                                  <p:childTnLst>
                                    <p:animEffect transition="out" filter="dissolve">
                                      <p:cBhvr>
                                        <p:cTn id="170" dur="2000"/>
                                        <p:tgtEl>
                                          <p:spTgt spid="6195"/>
                                        </p:tgtEl>
                                      </p:cBhvr>
                                    </p:animEffect>
                                    <p:set>
                                      <p:cBhvr>
                                        <p:cTn id="171" dur="1" fill="hold">
                                          <p:stCondLst>
                                            <p:cond delay="1999"/>
                                          </p:stCondLst>
                                        </p:cTn>
                                        <p:tgtEl>
                                          <p:spTgt spid="6195"/>
                                        </p:tgtEl>
                                        <p:attrNameLst>
                                          <p:attrName>style.visibility</p:attrName>
                                        </p:attrNameLst>
                                      </p:cBhvr>
                                      <p:to>
                                        <p:strVal val="hidden"/>
                                      </p:to>
                                    </p:set>
                                  </p:childTnLst>
                                </p:cTn>
                              </p:par>
                              <p:par>
                                <p:cTn id="172" presetID="9" presetClass="exit" presetSubtype="0" fill="hold" grpId="0" nodeType="withEffect">
                                  <p:stCondLst>
                                    <p:cond delay="0"/>
                                  </p:stCondLst>
                                  <p:childTnLst>
                                    <p:animEffect transition="out" filter="dissolve">
                                      <p:cBhvr>
                                        <p:cTn id="173" dur="2000"/>
                                        <p:tgtEl>
                                          <p:spTgt spid="6194"/>
                                        </p:tgtEl>
                                      </p:cBhvr>
                                    </p:animEffect>
                                    <p:set>
                                      <p:cBhvr>
                                        <p:cTn id="174" dur="1" fill="hold">
                                          <p:stCondLst>
                                            <p:cond delay="1999"/>
                                          </p:stCondLst>
                                        </p:cTn>
                                        <p:tgtEl>
                                          <p:spTgt spid="6194"/>
                                        </p:tgtEl>
                                        <p:attrNameLst>
                                          <p:attrName>style.visibility</p:attrName>
                                        </p:attrNameLst>
                                      </p:cBhvr>
                                      <p:to>
                                        <p:strVal val="hidden"/>
                                      </p:to>
                                    </p:set>
                                  </p:childTnLst>
                                </p:cTn>
                              </p:par>
                              <p:par>
                                <p:cTn id="175" presetID="9" presetClass="entr" presetSubtype="0" fill="hold" grpId="0" nodeType="withEffect">
                                  <p:stCondLst>
                                    <p:cond delay="0"/>
                                  </p:stCondLst>
                                  <p:childTnLst>
                                    <p:set>
                                      <p:cBhvr>
                                        <p:cTn id="176" dur="1" fill="hold">
                                          <p:stCondLst>
                                            <p:cond delay="0"/>
                                          </p:stCondLst>
                                        </p:cTn>
                                        <p:tgtEl>
                                          <p:spTgt spid="6216"/>
                                        </p:tgtEl>
                                        <p:attrNameLst>
                                          <p:attrName>style.visibility</p:attrName>
                                        </p:attrNameLst>
                                      </p:cBhvr>
                                      <p:to>
                                        <p:strVal val="visible"/>
                                      </p:to>
                                    </p:set>
                                    <p:animEffect transition="in" filter="dissolve">
                                      <p:cBhvr>
                                        <p:cTn id="177" dur="2000"/>
                                        <p:tgtEl>
                                          <p:spTgt spid="6216"/>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6217"/>
                                        </p:tgtEl>
                                        <p:attrNameLst>
                                          <p:attrName>style.visibility</p:attrName>
                                        </p:attrNameLst>
                                      </p:cBhvr>
                                      <p:to>
                                        <p:strVal val="visible"/>
                                      </p:to>
                                    </p:set>
                                    <p:animEffect transition="in" filter="dissolve">
                                      <p:cBhvr>
                                        <p:cTn id="180" dur="2000"/>
                                        <p:tgtEl>
                                          <p:spTgt spid="6217"/>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6218"/>
                                        </p:tgtEl>
                                        <p:attrNameLst>
                                          <p:attrName>style.visibility</p:attrName>
                                        </p:attrNameLst>
                                      </p:cBhvr>
                                      <p:to>
                                        <p:strVal val="visible"/>
                                      </p:to>
                                    </p:set>
                                    <p:animEffect transition="in" filter="dissolve">
                                      <p:cBhvr>
                                        <p:cTn id="183" dur="2000"/>
                                        <p:tgtEl>
                                          <p:spTgt spid="6218"/>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6219"/>
                                        </p:tgtEl>
                                        <p:attrNameLst>
                                          <p:attrName>style.visibility</p:attrName>
                                        </p:attrNameLst>
                                      </p:cBhvr>
                                      <p:to>
                                        <p:strVal val="visible"/>
                                      </p:to>
                                    </p:set>
                                    <p:animEffect transition="in" filter="dissolve">
                                      <p:cBhvr>
                                        <p:cTn id="186" dur="2000"/>
                                        <p:tgtEl>
                                          <p:spTgt spid="6219"/>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6220"/>
                                        </p:tgtEl>
                                        <p:attrNameLst>
                                          <p:attrName>style.visibility</p:attrName>
                                        </p:attrNameLst>
                                      </p:cBhvr>
                                      <p:to>
                                        <p:strVal val="visible"/>
                                      </p:to>
                                    </p:set>
                                    <p:animEffect transition="in" filter="dissolve">
                                      <p:cBhvr>
                                        <p:cTn id="189" dur="2000"/>
                                        <p:tgtEl>
                                          <p:spTgt spid="6220"/>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6222"/>
                                        </p:tgtEl>
                                        <p:attrNameLst>
                                          <p:attrName>style.visibility</p:attrName>
                                        </p:attrNameLst>
                                      </p:cBhvr>
                                      <p:to>
                                        <p:strVal val="visible"/>
                                      </p:to>
                                    </p:set>
                                    <p:animEffect transition="in" filter="dissolve">
                                      <p:cBhvr>
                                        <p:cTn id="192" dur="2000"/>
                                        <p:tgtEl>
                                          <p:spTgt spid="6222"/>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6221"/>
                                        </p:tgtEl>
                                        <p:attrNameLst>
                                          <p:attrName>style.visibility</p:attrName>
                                        </p:attrNameLst>
                                      </p:cBhvr>
                                      <p:to>
                                        <p:strVal val="visible"/>
                                      </p:to>
                                    </p:set>
                                    <p:animEffect transition="in" filter="dissolve">
                                      <p:cBhvr>
                                        <p:cTn id="195" dur="2000"/>
                                        <p:tgtEl>
                                          <p:spTgt spid="6221"/>
                                        </p:tgtEl>
                                      </p:cBhvr>
                                    </p:animEffect>
                                  </p:childTnLst>
                                </p:cTn>
                              </p:par>
                              <p:par>
                                <p:cTn id="196" presetID="9" presetClass="exit" presetSubtype="0" fill="hold" grpId="0" nodeType="withEffect">
                                  <p:stCondLst>
                                    <p:cond delay="0"/>
                                  </p:stCondLst>
                                  <p:childTnLst>
                                    <p:animEffect transition="out" filter="dissolve">
                                      <p:cBhvr>
                                        <p:cTn id="197" dur="2000"/>
                                        <p:tgtEl>
                                          <p:spTgt spid="6176"/>
                                        </p:tgtEl>
                                      </p:cBhvr>
                                    </p:animEffect>
                                    <p:set>
                                      <p:cBhvr>
                                        <p:cTn id="198" dur="1" fill="hold">
                                          <p:stCondLst>
                                            <p:cond delay="1999"/>
                                          </p:stCondLst>
                                        </p:cTn>
                                        <p:tgtEl>
                                          <p:spTgt spid="6176"/>
                                        </p:tgtEl>
                                        <p:attrNameLst>
                                          <p:attrName>style.visibility</p:attrName>
                                        </p:attrNameLst>
                                      </p:cBhvr>
                                      <p:to>
                                        <p:strVal val="hidden"/>
                                      </p:to>
                                    </p:set>
                                  </p:childTnLst>
                                </p:cTn>
                              </p:par>
                              <p:par>
                                <p:cTn id="199" presetID="9" presetClass="exit" presetSubtype="0" fill="hold" grpId="1" nodeType="withEffect">
                                  <p:stCondLst>
                                    <p:cond delay="0"/>
                                  </p:stCondLst>
                                  <p:childTnLst>
                                    <p:animEffect transition="out" filter="dissolve">
                                      <p:cBhvr>
                                        <p:cTn id="200" dur="2000"/>
                                        <p:tgtEl>
                                          <p:spTgt spid="6186"/>
                                        </p:tgtEl>
                                      </p:cBhvr>
                                    </p:animEffect>
                                    <p:set>
                                      <p:cBhvr>
                                        <p:cTn id="201" dur="1" fill="hold">
                                          <p:stCondLst>
                                            <p:cond delay="1999"/>
                                          </p:stCondLst>
                                        </p:cTn>
                                        <p:tgtEl>
                                          <p:spTgt spid="6186"/>
                                        </p:tgtEl>
                                        <p:attrNameLst>
                                          <p:attrName>style.visibility</p:attrName>
                                        </p:attrNameLst>
                                      </p:cBhvr>
                                      <p:to>
                                        <p:strVal val="hidden"/>
                                      </p:to>
                                    </p:set>
                                  </p:childTnLst>
                                </p:cTn>
                              </p:par>
                              <p:par>
                                <p:cTn id="202" presetID="9" presetClass="exit" presetSubtype="0" fill="hold" grpId="1" nodeType="withEffect">
                                  <p:stCondLst>
                                    <p:cond delay="0"/>
                                  </p:stCondLst>
                                  <p:childTnLst>
                                    <p:animEffect transition="out" filter="dissolve">
                                      <p:cBhvr>
                                        <p:cTn id="203" dur="2000"/>
                                        <p:tgtEl>
                                          <p:spTgt spid="6187"/>
                                        </p:tgtEl>
                                      </p:cBhvr>
                                    </p:animEffect>
                                    <p:set>
                                      <p:cBhvr>
                                        <p:cTn id="204" dur="1" fill="hold">
                                          <p:stCondLst>
                                            <p:cond delay="1999"/>
                                          </p:stCondLst>
                                        </p:cTn>
                                        <p:tgtEl>
                                          <p:spTgt spid="6187"/>
                                        </p:tgtEl>
                                        <p:attrNameLst>
                                          <p:attrName>style.visibility</p:attrName>
                                        </p:attrNameLst>
                                      </p:cBhvr>
                                      <p:to>
                                        <p:strVal val="hidden"/>
                                      </p:to>
                                    </p:set>
                                  </p:childTnLst>
                                </p:cTn>
                              </p:par>
                              <p:par>
                                <p:cTn id="205" presetID="9" presetClass="entr" presetSubtype="0" fill="hold" grpId="0" nodeType="withEffect">
                                  <p:stCondLst>
                                    <p:cond delay="0"/>
                                  </p:stCondLst>
                                  <p:childTnLst>
                                    <p:set>
                                      <p:cBhvr>
                                        <p:cTn id="206" dur="1" fill="hold">
                                          <p:stCondLst>
                                            <p:cond delay="0"/>
                                          </p:stCondLst>
                                        </p:cTn>
                                        <p:tgtEl>
                                          <p:spTgt spid="6223"/>
                                        </p:tgtEl>
                                        <p:attrNameLst>
                                          <p:attrName>style.visibility</p:attrName>
                                        </p:attrNameLst>
                                      </p:cBhvr>
                                      <p:to>
                                        <p:strVal val="visible"/>
                                      </p:to>
                                    </p:set>
                                    <p:animEffect transition="in" filter="dissolve">
                                      <p:cBhvr>
                                        <p:cTn id="207" dur="2000"/>
                                        <p:tgtEl>
                                          <p:spTgt spid="6223"/>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0" presetClass="path" presetSubtype="0" accel="50000" decel="50000" fill="hold" grpId="0" nodeType="clickEffect">
                                  <p:stCondLst>
                                    <p:cond delay="0"/>
                                  </p:stCondLst>
                                  <p:childTnLst>
                                    <p:animMotion origin="layout" path="M 0.00018 -0.00046 L 0.04601 0.01713 L 0.1099 0.02917 L 0.14184 0.02824 L 0.21268 0.02315 " pathEditMode="relative" rAng="0" ptsTypes="AAAAA">
                                      <p:cBhvr>
                                        <p:cTn id="211" dur="2000" fill="hold"/>
                                        <p:tgtEl>
                                          <p:spTgt spid="6175"/>
                                        </p:tgtEl>
                                        <p:attrNameLst>
                                          <p:attrName>ppt_x</p:attrName>
                                          <p:attrName>ppt_y</p:attrName>
                                        </p:attrNameLst>
                                      </p:cBhvr>
                                      <p:rCtr x="10625" y="1481"/>
                                    </p:animMotion>
                                  </p:childTnLst>
                                </p:cTn>
                              </p:par>
                            </p:childTnLst>
                          </p:cTn>
                        </p:par>
                      </p:childTnLst>
                    </p:cTn>
                  </p:par>
                  <p:par>
                    <p:cTn id="212" fill="hold" nodeType="clickPar">
                      <p:stCondLst>
                        <p:cond delay="indefinite"/>
                      </p:stCondLst>
                      <p:childTnLst>
                        <p:par>
                          <p:cTn id="213" fill="hold" nodeType="withGroup">
                            <p:stCondLst>
                              <p:cond delay="0"/>
                            </p:stCondLst>
                            <p:childTnLst>
                              <p:par>
                                <p:cTn id="214" presetID="9" presetClass="exit" presetSubtype="0" fill="hold" grpId="0" nodeType="clickEffect">
                                  <p:stCondLst>
                                    <p:cond delay="0"/>
                                  </p:stCondLst>
                                  <p:childTnLst>
                                    <p:animEffect transition="out" filter="dissolve">
                                      <p:cBhvr>
                                        <p:cTn id="215" dur="2000"/>
                                        <p:tgtEl>
                                          <p:spTgt spid="6164"/>
                                        </p:tgtEl>
                                      </p:cBhvr>
                                    </p:animEffect>
                                    <p:set>
                                      <p:cBhvr>
                                        <p:cTn id="216" dur="1" fill="hold">
                                          <p:stCondLst>
                                            <p:cond delay="1999"/>
                                          </p:stCondLst>
                                        </p:cTn>
                                        <p:tgtEl>
                                          <p:spTgt spid="6164"/>
                                        </p:tgtEl>
                                        <p:attrNameLst>
                                          <p:attrName>style.visibility</p:attrName>
                                        </p:attrNameLst>
                                      </p:cBhvr>
                                      <p:to>
                                        <p:strVal val="hidden"/>
                                      </p:to>
                                    </p:set>
                                  </p:childTnLst>
                                </p:cTn>
                              </p:par>
                              <p:par>
                                <p:cTn id="217" presetID="9" presetClass="exit" presetSubtype="0" fill="hold" grpId="0" nodeType="withEffect">
                                  <p:stCondLst>
                                    <p:cond delay="0"/>
                                  </p:stCondLst>
                                  <p:childTnLst>
                                    <p:animEffect transition="out" filter="dissolve">
                                      <p:cBhvr>
                                        <p:cTn id="218" dur="2000"/>
                                        <p:tgtEl>
                                          <p:spTgt spid="6163"/>
                                        </p:tgtEl>
                                      </p:cBhvr>
                                    </p:animEffect>
                                    <p:set>
                                      <p:cBhvr>
                                        <p:cTn id="219" dur="1" fill="hold">
                                          <p:stCondLst>
                                            <p:cond delay="1999"/>
                                          </p:stCondLst>
                                        </p:cTn>
                                        <p:tgtEl>
                                          <p:spTgt spid="6163"/>
                                        </p:tgtEl>
                                        <p:attrNameLst>
                                          <p:attrName>style.visibility</p:attrName>
                                        </p:attrNameLst>
                                      </p:cBhvr>
                                      <p:to>
                                        <p:strVal val="hidden"/>
                                      </p:to>
                                    </p:set>
                                  </p:childTnLst>
                                </p:cTn>
                              </p:par>
                              <p:par>
                                <p:cTn id="220" presetID="9" presetClass="exit" presetSubtype="0" fill="hold" grpId="2" nodeType="withEffect">
                                  <p:stCondLst>
                                    <p:cond delay="0"/>
                                  </p:stCondLst>
                                  <p:childTnLst>
                                    <p:animEffect transition="out" filter="dissolve">
                                      <p:cBhvr>
                                        <p:cTn id="221" dur="2000"/>
                                        <p:tgtEl>
                                          <p:spTgt spid="6205"/>
                                        </p:tgtEl>
                                      </p:cBhvr>
                                    </p:animEffect>
                                    <p:set>
                                      <p:cBhvr>
                                        <p:cTn id="222" dur="1" fill="hold">
                                          <p:stCondLst>
                                            <p:cond delay="1999"/>
                                          </p:stCondLst>
                                        </p:cTn>
                                        <p:tgtEl>
                                          <p:spTgt spid="6205"/>
                                        </p:tgtEl>
                                        <p:attrNameLst>
                                          <p:attrName>style.visibility</p:attrName>
                                        </p:attrNameLst>
                                      </p:cBhvr>
                                      <p:to>
                                        <p:strVal val="hidden"/>
                                      </p:to>
                                    </p:set>
                                  </p:childTnLst>
                                </p:cTn>
                              </p:par>
                              <p:par>
                                <p:cTn id="223" presetID="9" presetClass="exit" presetSubtype="0" fill="hold" grpId="1" nodeType="withEffect">
                                  <p:stCondLst>
                                    <p:cond delay="0"/>
                                  </p:stCondLst>
                                  <p:childTnLst>
                                    <p:animEffect transition="out" filter="dissolve">
                                      <p:cBhvr>
                                        <p:cTn id="224" dur="500"/>
                                        <p:tgtEl>
                                          <p:spTgt spid="6206"/>
                                        </p:tgtEl>
                                      </p:cBhvr>
                                    </p:animEffect>
                                    <p:set>
                                      <p:cBhvr>
                                        <p:cTn id="225" dur="1" fill="hold">
                                          <p:stCondLst>
                                            <p:cond delay="499"/>
                                          </p:stCondLst>
                                        </p:cTn>
                                        <p:tgtEl>
                                          <p:spTgt spid="6206"/>
                                        </p:tgtEl>
                                        <p:attrNameLst>
                                          <p:attrName>style.visibility</p:attrName>
                                        </p:attrNameLst>
                                      </p:cBhvr>
                                      <p:to>
                                        <p:strVal val="hidden"/>
                                      </p:to>
                                    </p:set>
                                  </p:childTnLst>
                                </p:cTn>
                              </p:par>
                              <p:par>
                                <p:cTn id="226" presetID="0" presetClass="path" presetSubtype="0" accel="50000" decel="50000" fill="hold" grpId="1" nodeType="withEffect">
                                  <p:stCondLst>
                                    <p:cond delay="0"/>
                                  </p:stCondLst>
                                  <p:childTnLst>
                                    <p:animMotion origin="layout" path="M -0.00295 0.0537 L 0.00816 0.07777 L 0.02205 0.09814 " pathEditMode="relative" rAng="0" ptsTypes="AAA">
                                      <p:cBhvr>
                                        <p:cTn id="227" dur="2000" fill="hold"/>
                                        <p:tgtEl>
                                          <p:spTgt spid="6204"/>
                                        </p:tgtEl>
                                        <p:attrNameLst>
                                          <p:attrName>ppt_x</p:attrName>
                                          <p:attrName>ppt_y</p:attrName>
                                        </p:attrNameLst>
                                      </p:cBhvr>
                                      <p:rCtr x="1250" y="2222"/>
                                    </p:animMotion>
                                  </p:childTnLst>
                                </p:cTn>
                              </p:par>
                              <p:par>
                                <p:cTn id="228" presetID="22" presetClass="entr" presetSubtype="2" fill="hold" grpId="0" nodeType="withEffect">
                                  <p:stCondLst>
                                    <p:cond delay="0"/>
                                  </p:stCondLst>
                                  <p:childTnLst>
                                    <p:set>
                                      <p:cBhvr>
                                        <p:cTn id="229" dur="1" fill="hold">
                                          <p:stCondLst>
                                            <p:cond delay="0"/>
                                          </p:stCondLst>
                                        </p:cTn>
                                        <p:tgtEl>
                                          <p:spTgt spid="6225"/>
                                        </p:tgtEl>
                                        <p:attrNameLst>
                                          <p:attrName>style.visibility</p:attrName>
                                        </p:attrNameLst>
                                      </p:cBhvr>
                                      <p:to>
                                        <p:strVal val="visible"/>
                                      </p:to>
                                    </p:set>
                                    <p:animEffect transition="in" filter="wipe(right)">
                                      <p:cBhvr>
                                        <p:cTn id="230" dur="2000"/>
                                        <p:tgtEl>
                                          <p:spTgt spid="6225"/>
                                        </p:tgtEl>
                                      </p:cBhvr>
                                    </p:animEffect>
                                  </p:childTnLst>
                                </p:cTn>
                              </p:par>
                            </p:childTnLst>
                          </p:cTn>
                        </p:par>
                        <p:par>
                          <p:cTn id="231" fill="hold" nodeType="afterGroup">
                            <p:stCondLst>
                              <p:cond delay="2000"/>
                            </p:stCondLst>
                            <p:childTnLst>
                              <p:par>
                                <p:cTn id="232" presetID="22" presetClass="exit" presetSubtype="2" fill="hold" grpId="1" nodeType="afterEffect">
                                  <p:stCondLst>
                                    <p:cond delay="0"/>
                                  </p:stCondLst>
                                  <p:childTnLst>
                                    <p:animEffect transition="out" filter="wipe(right)">
                                      <p:cBhvr>
                                        <p:cTn id="233" dur="2000"/>
                                        <p:tgtEl>
                                          <p:spTgt spid="6225"/>
                                        </p:tgtEl>
                                      </p:cBhvr>
                                    </p:animEffect>
                                    <p:set>
                                      <p:cBhvr>
                                        <p:cTn id="234" dur="1" fill="hold">
                                          <p:stCondLst>
                                            <p:cond delay="1999"/>
                                          </p:stCondLst>
                                        </p:cTn>
                                        <p:tgtEl>
                                          <p:spTgt spid="6225"/>
                                        </p:tgtEl>
                                        <p:attrNameLst>
                                          <p:attrName>style.visibility</p:attrName>
                                        </p:attrNameLst>
                                      </p:cBhvr>
                                      <p:to>
                                        <p:strVal val="hidden"/>
                                      </p:to>
                                    </p:set>
                                  </p:childTnLst>
                                </p:cTn>
                              </p:par>
                              <p:par>
                                <p:cTn id="235" presetID="9" presetClass="entr" presetSubtype="0" fill="hold" grpId="0" nodeType="withEffect">
                                  <p:stCondLst>
                                    <p:cond delay="0"/>
                                  </p:stCondLst>
                                  <p:childTnLst>
                                    <p:set>
                                      <p:cBhvr>
                                        <p:cTn id="236" dur="1" fill="hold">
                                          <p:stCondLst>
                                            <p:cond delay="0"/>
                                          </p:stCondLst>
                                        </p:cTn>
                                        <p:tgtEl>
                                          <p:spTgt spid="6226"/>
                                        </p:tgtEl>
                                        <p:attrNameLst>
                                          <p:attrName>style.visibility</p:attrName>
                                        </p:attrNameLst>
                                      </p:cBhvr>
                                      <p:to>
                                        <p:strVal val="visible"/>
                                      </p:to>
                                    </p:set>
                                    <p:animEffect transition="in" filter="dissolve">
                                      <p:cBhvr>
                                        <p:cTn id="237" dur="2000"/>
                                        <p:tgtEl>
                                          <p:spTgt spid="6226"/>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6233"/>
                                        </p:tgtEl>
                                        <p:attrNameLst>
                                          <p:attrName>style.visibility</p:attrName>
                                        </p:attrNameLst>
                                      </p:cBhvr>
                                      <p:to>
                                        <p:strVal val="visible"/>
                                      </p:to>
                                    </p:set>
                                    <p:animEffect transition="in" filter="dissolve">
                                      <p:cBhvr>
                                        <p:cTn id="240" dur="2000"/>
                                        <p:tgtEl>
                                          <p:spTgt spid="6233"/>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6234"/>
                                        </p:tgtEl>
                                        <p:attrNameLst>
                                          <p:attrName>style.visibility</p:attrName>
                                        </p:attrNameLst>
                                      </p:cBhvr>
                                      <p:to>
                                        <p:strVal val="visible"/>
                                      </p:to>
                                    </p:set>
                                    <p:animEffect transition="in" filter="dissolve">
                                      <p:cBhvr>
                                        <p:cTn id="243" dur="2000"/>
                                        <p:tgtEl>
                                          <p:spTgt spid="6234"/>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6238"/>
                                        </p:tgtEl>
                                        <p:attrNameLst>
                                          <p:attrName>style.visibility</p:attrName>
                                        </p:attrNameLst>
                                      </p:cBhvr>
                                      <p:to>
                                        <p:strVal val="visible"/>
                                      </p:to>
                                    </p:set>
                                    <p:animEffect transition="in" filter="dissolve">
                                      <p:cBhvr>
                                        <p:cTn id="246" dur="2000"/>
                                        <p:tgtEl>
                                          <p:spTgt spid="6238"/>
                                        </p:tgtEl>
                                      </p:cBhvr>
                                    </p:animEffect>
                                  </p:childTnLst>
                                </p:cTn>
                              </p:par>
                            </p:childTnLst>
                          </p:cTn>
                        </p:par>
                        <p:par>
                          <p:cTn id="247" fill="hold" nodeType="afterGroup">
                            <p:stCondLst>
                              <p:cond delay="4000"/>
                            </p:stCondLst>
                            <p:childTnLst>
                              <p:par>
                                <p:cTn id="248" presetID="1" presetClass="entr" presetSubtype="0" fill="hold" grpId="0" nodeType="afterEffect">
                                  <p:stCondLst>
                                    <p:cond delay="0"/>
                                  </p:stCondLst>
                                  <p:childTnLst>
                                    <p:set>
                                      <p:cBhvr>
                                        <p:cTn id="249" dur="1" fill="hold">
                                          <p:stCondLst>
                                            <p:cond delay="0"/>
                                          </p:stCondLst>
                                        </p:cTn>
                                        <p:tgtEl>
                                          <p:spTgt spid="6227"/>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3" name="explode.wav"/>
                                        </p:tgtEl>
                                      </p:cMediaNode>
                                    </p:audio>
                                  </p:subTnLst>
                                </p:cTn>
                              </p:par>
                              <p:par>
                                <p:cTn id="250" presetID="3" presetClass="exit" presetSubtype="10" fill="hold" grpId="1" nodeType="withEffect">
                                  <p:stCondLst>
                                    <p:cond delay="0"/>
                                  </p:stCondLst>
                                  <p:childTnLst>
                                    <p:animEffect transition="out" filter="blinds(horizontal)">
                                      <p:cBhvr>
                                        <p:cTn id="251" dur="500"/>
                                        <p:tgtEl>
                                          <p:spTgt spid="6227"/>
                                        </p:tgtEl>
                                      </p:cBhvr>
                                    </p:animEffect>
                                    <p:set>
                                      <p:cBhvr>
                                        <p:cTn id="252" dur="1" fill="hold">
                                          <p:stCondLst>
                                            <p:cond delay="499"/>
                                          </p:stCondLst>
                                        </p:cTn>
                                        <p:tgtEl>
                                          <p:spTgt spid="6227"/>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9" presetClass="exit" presetSubtype="0" fill="hold" grpId="1" nodeType="clickEffect">
                                  <p:stCondLst>
                                    <p:cond delay="0"/>
                                  </p:stCondLst>
                                  <p:childTnLst>
                                    <p:animEffect transition="out" filter="dissolve">
                                      <p:cBhvr>
                                        <p:cTn id="256" dur="1000"/>
                                        <p:tgtEl>
                                          <p:spTgt spid="6226"/>
                                        </p:tgtEl>
                                      </p:cBhvr>
                                    </p:animEffect>
                                    <p:set>
                                      <p:cBhvr>
                                        <p:cTn id="257" dur="1" fill="hold">
                                          <p:stCondLst>
                                            <p:cond delay="999"/>
                                          </p:stCondLst>
                                        </p:cTn>
                                        <p:tgtEl>
                                          <p:spTgt spid="6226"/>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1000"/>
                                        <p:tgtEl>
                                          <p:spTgt spid="6233"/>
                                        </p:tgtEl>
                                      </p:cBhvr>
                                    </p:animEffect>
                                    <p:set>
                                      <p:cBhvr>
                                        <p:cTn id="260" dur="1" fill="hold">
                                          <p:stCondLst>
                                            <p:cond delay="999"/>
                                          </p:stCondLst>
                                        </p:cTn>
                                        <p:tgtEl>
                                          <p:spTgt spid="6233"/>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1000"/>
                                        <p:tgtEl>
                                          <p:spTgt spid="6234"/>
                                        </p:tgtEl>
                                      </p:cBhvr>
                                    </p:animEffect>
                                    <p:set>
                                      <p:cBhvr>
                                        <p:cTn id="263" dur="1" fill="hold">
                                          <p:stCondLst>
                                            <p:cond delay="999"/>
                                          </p:stCondLst>
                                        </p:cTn>
                                        <p:tgtEl>
                                          <p:spTgt spid="6234"/>
                                        </p:tgtEl>
                                        <p:attrNameLst>
                                          <p:attrName>style.visibility</p:attrName>
                                        </p:attrNameLst>
                                      </p:cBhvr>
                                      <p:to>
                                        <p:strVal val="hidden"/>
                                      </p:to>
                                    </p:set>
                                  </p:childTnLst>
                                </p:cTn>
                              </p:par>
                            </p:childTnLst>
                          </p:cTn>
                        </p:par>
                        <p:par>
                          <p:cTn id="264" fill="hold" nodeType="afterGroup">
                            <p:stCondLst>
                              <p:cond delay="1000"/>
                            </p:stCondLst>
                            <p:childTnLst>
                              <p:par>
                                <p:cTn id="265" presetID="9" presetClass="entr" presetSubtype="0" fill="hold" grpId="0" nodeType="afterEffect">
                                  <p:stCondLst>
                                    <p:cond delay="0"/>
                                  </p:stCondLst>
                                  <p:childTnLst>
                                    <p:set>
                                      <p:cBhvr>
                                        <p:cTn id="266" dur="1" fill="hold">
                                          <p:stCondLst>
                                            <p:cond delay="0"/>
                                          </p:stCondLst>
                                        </p:cTn>
                                        <p:tgtEl>
                                          <p:spTgt spid="6228"/>
                                        </p:tgtEl>
                                        <p:attrNameLst>
                                          <p:attrName>style.visibility</p:attrName>
                                        </p:attrNameLst>
                                      </p:cBhvr>
                                      <p:to>
                                        <p:strVal val="visible"/>
                                      </p:to>
                                    </p:set>
                                    <p:animEffect transition="in" filter="dissolve">
                                      <p:cBhvr>
                                        <p:cTn id="267" dur="1000"/>
                                        <p:tgtEl>
                                          <p:spTgt spid="6228"/>
                                        </p:tgtEl>
                                      </p:cBhvr>
                                    </p:animEffect>
                                  </p:childTnLst>
                                </p:cTn>
                              </p:par>
                            </p:childTnLst>
                          </p:cTn>
                        </p:par>
                        <p:par>
                          <p:cTn id="268" fill="hold" nodeType="afterGroup">
                            <p:stCondLst>
                              <p:cond delay="2000"/>
                            </p:stCondLst>
                            <p:childTnLst>
                              <p:par>
                                <p:cTn id="269" presetID="9" presetClass="entr" presetSubtype="0" fill="hold" grpId="0" nodeType="afterEffect">
                                  <p:stCondLst>
                                    <p:cond delay="0"/>
                                  </p:stCondLst>
                                  <p:childTnLst>
                                    <p:set>
                                      <p:cBhvr>
                                        <p:cTn id="270" dur="1" fill="hold">
                                          <p:stCondLst>
                                            <p:cond delay="0"/>
                                          </p:stCondLst>
                                        </p:cTn>
                                        <p:tgtEl>
                                          <p:spTgt spid="6229"/>
                                        </p:tgtEl>
                                        <p:attrNameLst>
                                          <p:attrName>style.visibility</p:attrName>
                                        </p:attrNameLst>
                                      </p:cBhvr>
                                      <p:to>
                                        <p:strVal val="visible"/>
                                      </p:to>
                                    </p:set>
                                    <p:animEffect transition="in" filter="dissolve">
                                      <p:cBhvr>
                                        <p:cTn id="271" dur="1000"/>
                                        <p:tgtEl>
                                          <p:spTgt spid="6229"/>
                                        </p:tgtEl>
                                      </p:cBhvr>
                                    </p:animEffect>
                                  </p:childTnLst>
                                </p:cTn>
                              </p:par>
                            </p:childTnLst>
                          </p:cTn>
                        </p:par>
                        <p:par>
                          <p:cTn id="272" fill="hold" nodeType="afterGroup">
                            <p:stCondLst>
                              <p:cond delay="3000"/>
                            </p:stCondLst>
                            <p:childTnLst>
                              <p:par>
                                <p:cTn id="273" presetID="9" presetClass="entr" presetSubtype="0" fill="hold" grpId="0" nodeType="afterEffect">
                                  <p:stCondLst>
                                    <p:cond delay="0"/>
                                  </p:stCondLst>
                                  <p:childTnLst>
                                    <p:set>
                                      <p:cBhvr>
                                        <p:cTn id="274" dur="1" fill="hold">
                                          <p:stCondLst>
                                            <p:cond delay="0"/>
                                          </p:stCondLst>
                                        </p:cTn>
                                        <p:tgtEl>
                                          <p:spTgt spid="6230"/>
                                        </p:tgtEl>
                                        <p:attrNameLst>
                                          <p:attrName>style.visibility</p:attrName>
                                        </p:attrNameLst>
                                      </p:cBhvr>
                                      <p:to>
                                        <p:strVal val="visible"/>
                                      </p:to>
                                    </p:set>
                                    <p:animEffect transition="in" filter="dissolve">
                                      <p:cBhvr>
                                        <p:cTn id="275" dur="1000"/>
                                        <p:tgtEl>
                                          <p:spTgt spid="6230"/>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12" presetClass="exit" presetSubtype="4" fill="hold" grpId="1" nodeType="clickEffect">
                                  <p:stCondLst>
                                    <p:cond delay="0"/>
                                  </p:stCondLst>
                                  <p:childTnLst>
                                    <p:animEffect transition="out" filter="slide(fromBottom)">
                                      <p:cBhvr>
                                        <p:cTn id="279" dur="500"/>
                                        <p:tgtEl>
                                          <p:spTgt spid="6157"/>
                                        </p:tgtEl>
                                      </p:cBhvr>
                                    </p:animEffect>
                                    <p:set>
                                      <p:cBhvr>
                                        <p:cTn id="280" dur="1" fill="hold">
                                          <p:stCondLst>
                                            <p:cond delay="499"/>
                                          </p:stCondLst>
                                        </p:cTn>
                                        <p:tgtEl>
                                          <p:spTgt spid="6157"/>
                                        </p:tgtEl>
                                        <p:attrNameLst>
                                          <p:attrName>style.visibility</p:attrName>
                                        </p:attrNameLst>
                                      </p:cBhvr>
                                      <p:to>
                                        <p:strVal val="hidden"/>
                                      </p:to>
                                    </p:set>
                                  </p:childTnLst>
                                </p:cTn>
                              </p:par>
                            </p:childTnLst>
                          </p:cTn>
                        </p:par>
                        <p:par>
                          <p:cTn id="281" fill="hold" nodeType="afterGroup">
                            <p:stCondLst>
                              <p:cond delay="500"/>
                            </p:stCondLst>
                            <p:childTnLst>
                              <p:par>
                                <p:cTn id="282" presetID="12" presetClass="entr" presetSubtype="8" fill="hold" grpId="1" nodeType="afterEffect">
                                  <p:stCondLst>
                                    <p:cond delay="0"/>
                                  </p:stCondLst>
                                  <p:childTnLst>
                                    <p:set>
                                      <p:cBhvr>
                                        <p:cTn id="283" dur="1" fill="hold">
                                          <p:stCondLst>
                                            <p:cond delay="0"/>
                                          </p:stCondLst>
                                        </p:cTn>
                                        <p:tgtEl>
                                          <p:spTgt spid="6242"/>
                                        </p:tgtEl>
                                        <p:attrNameLst>
                                          <p:attrName>style.visibility</p:attrName>
                                        </p:attrNameLst>
                                      </p:cBhvr>
                                      <p:to>
                                        <p:strVal val="visible"/>
                                      </p:to>
                                    </p:set>
                                    <p:animEffect transition="in" filter="slide(fromLeft)">
                                      <p:cBhvr>
                                        <p:cTn id="284" dur="500"/>
                                        <p:tgtEl>
                                          <p:spTgt spid="6242"/>
                                        </p:tgtEl>
                                      </p:cBhvr>
                                    </p:animEffect>
                                  </p:childTnLst>
                                </p:cTn>
                              </p:par>
                            </p:childTnLst>
                          </p:cTn>
                        </p:par>
                        <p:par>
                          <p:cTn id="285" fill="hold" nodeType="afterGroup">
                            <p:stCondLst>
                              <p:cond delay="1000"/>
                            </p:stCondLst>
                            <p:childTnLst>
                              <p:par>
                                <p:cTn id="286" presetID="9" presetClass="exit" presetSubtype="0" fill="hold" grpId="1" nodeType="afterEffect">
                                  <p:stCondLst>
                                    <p:cond delay="0"/>
                                  </p:stCondLst>
                                  <p:childTnLst>
                                    <p:animEffect transition="out" filter="dissolve">
                                      <p:cBhvr>
                                        <p:cTn id="287" dur="2000"/>
                                        <p:tgtEl>
                                          <p:spTgt spid="6175"/>
                                        </p:tgtEl>
                                      </p:cBhvr>
                                    </p:animEffect>
                                    <p:set>
                                      <p:cBhvr>
                                        <p:cTn id="288" dur="1" fill="hold">
                                          <p:stCondLst>
                                            <p:cond delay="1999"/>
                                          </p:stCondLst>
                                        </p:cTn>
                                        <p:tgtEl>
                                          <p:spTgt spid="6175"/>
                                        </p:tgtEl>
                                        <p:attrNameLst>
                                          <p:attrName>style.visibility</p:attrName>
                                        </p:attrNameLst>
                                      </p:cBhvr>
                                      <p:to>
                                        <p:strVal val="hidden"/>
                                      </p:to>
                                    </p:set>
                                  </p:childTnLst>
                                </p:cTn>
                              </p:par>
                              <p:par>
                                <p:cTn id="289" presetID="9" presetClass="exit" presetSubtype="0" fill="hold" grpId="3" nodeType="withEffect">
                                  <p:stCondLst>
                                    <p:cond delay="0"/>
                                  </p:stCondLst>
                                  <p:childTnLst>
                                    <p:animEffect transition="out" filter="dissolve">
                                      <p:cBhvr>
                                        <p:cTn id="290" dur="2000"/>
                                        <p:tgtEl>
                                          <p:spTgt spid="6208"/>
                                        </p:tgtEl>
                                      </p:cBhvr>
                                    </p:animEffect>
                                    <p:set>
                                      <p:cBhvr>
                                        <p:cTn id="291" dur="1" fill="hold">
                                          <p:stCondLst>
                                            <p:cond delay="1999"/>
                                          </p:stCondLst>
                                        </p:cTn>
                                        <p:tgtEl>
                                          <p:spTgt spid="6208"/>
                                        </p:tgtEl>
                                        <p:attrNameLst>
                                          <p:attrName>style.visibility</p:attrName>
                                        </p:attrNameLst>
                                      </p:cBhvr>
                                      <p:to>
                                        <p:strVal val="hidden"/>
                                      </p:to>
                                    </p:set>
                                  </p:childTnLst>
                                </p:cTn>
                              </p:par>
                              <p:par>
                                <p:cTn id="292" presetID="9" presetClass="entr" presetSubtype="0" fill="hold" grpId="0" nodeType="withEffect">
                                  <p:stCondLst>
                                    <p:cond delay="0"/>
                                  </p:stCondLst>
                                  <p:childTnLst>
                                    <p:set>
                                      <p:cBhvr>
                                        <p:cTn id="293" dur="1" fill="hold">
                                          <p:stCondLst>
                                            <p:cond delay="0"/>
                                          </p:stCondLst>
                                        </p:cTn>
                                        <p:tgtEl>
                                          <p:spTgt spid="6239"/>
                                        </p:tgtEl>
                                        <p:attrNameLst>
                                          <p:attrName>style.visibility</p:attrName>
                                        </p:attrNameLst>
                                      </p:cBhvr>
                                      <p:to>
                                        <p:strVal val="visible"/>
                                      </p:to>
                                    </p:set>
                                    <p:animEffect transition="in" filter="dissolve">
                                      <p:cBhvr>
                                        <p:cTn id="294" dur="2000"/>
                                        <p:tgtEl>
                                          <p:spTgt spid="6239"/>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6231"/>
                                        </p:tgtEl>
                                        <p:attrNameLst>
                                          <p:attrName>style.visibility</p:attrName>
                                        </p:attrNameLst>
                                      </p:cBhvr>
                                      <p:to>
                                        <p:strVal val="visible"/>
                                      </p:to>
                                    </p:set>
                                    <p:animEffect transition="in" filter="dissolve">
                                      <p:cBhvr>
                                        <p:cTn id="297" dur="2000"/>
                                        <p:tgtEl>
                                          <p:spTgt spid="6231"/>
                                        </p:tgtEl>
                                      </p:cBhvr>
                                    </p:animEffect>
                                  </p:childTnLst>
                                </p:cTn>
                              </p:par>
                              <p:par>
                                <p:cTn id="298" presetID="22" presetClass="entr" presetSubtype="4" fill="hold" grpId="0" nodeType="withEffect">
                                  <p:stCondLst>
                                    <p:cond delay="0"/>
                                  </p:stCondLst>
                                  <p:childTnLst>
                                    <p:set>
                                      <p:cBhvr>
                                        <p:cTn id="299" dur="1" fill="hold">
                                          <p:stCondLst>
                                            <p:cond delay="0"/>
                                          </p:stCondLst>
                                        </p:cTn>
                                        <p:tgtEl>
                                          <p:spTgt spid="6232"/>
                                        </p:tgtEl>
                                        <p:attrNameLst>
                                          <p:attrName>style.visibility</p:attrName>
                                        </p:attrNameLst>
                                      </p:cBhvr>
                                      <p:to>
                                        <p:strVal val="visible"/>
                                      </p:to>
                                    </p:set>
                                    <p:animEffect transition="in" filter="wipe(down)">
                                      <p:cBhvr>
                                        <p:cTn id="300" dur="2000"/>
                                        <p:tgtEl>
                                          <p:spTgt spid="6232"/>
                                        </p:tgtEl>
                                      </p:cBhvr>
                                    </p:animEffect>
                                  </p:childTnLst>
                                </p:cTn>
                              </p:par>
                              <p:par>
                                <p:cTn id="301" presetID="9" presetClass="exit" presetSubtype="0" fill="hold" grpId="1" nodeType="withEffect">
                                  <p:stCondLst>
                                    <p:cond delay="0"/>
                                  </p:stCondLst>
                                  <p:childTnLst>
                                    <p:animEffect transition="out" filter="dissolve">
                                      <p:cBhvr>
                                        <p:cTn id="302" dur="500"/>
                                        <p:tgtEl>
                                          <p:spTgt spid="6212"/>
                                        </p:tgtEl>
                                      </p:cBhvr>
                                    </p:animEffect>
                                    <p:set>
                                      <p:cBhvr>
                                        <p:cTn id="303" dur="1" fill="hold">
                                          <p:stCondLst>
                                            <p:cond delay="499"/>
                                          </p:stCondLst>
                                        </p:cTn>
                                        <p:tgtEl>
                                          <p:spTgt spid="6212"/>
                                        </p:tgtEl>
                                        <p:attrNameLst>
                                          <p:attrName>style.visibility</p:attrName>
                                        </p:attrNameLst>
                                      </p:cBhvr>
                                      <p:to>
                                        <p:strVal val="hidden"/>
                                      </p:to>
                                    </p:set>
                                  </p:childTnLst>
                                </p:cTn>
                              </p:par>
                              <p:par>
                                <p:cTn id="304" presetID="22" presetClass="entr" presetSubtype="8" fill="hold" grpId="0" nodeType="withEffect">
                                  <p:stCondLst>
                                    <p:cond delay="0"/>
                                  </p:stCondLst>
                                  <p:childTnLst>
                                    <p:set>
                                      <p:cBhvr>
                                        <p:cTn id="305" dur="1" fill="hold">
                                          <p:stCondLst>
                                            <p:cond delay="0"/>
                                          </p:stCondLst>
                                        </p:cTn>
                                        <p:tgtEl>
                                          <p:spTgt spid="6235"/>
                                        </p:tgtEl>
                                        <p:attrNameLst>
                                          <p:attrName>style.visibility</p:attrName>
                                        </p:attrNameLst>
                                      </p:cBhvr>
                                      <p:to>
                                        <p:strVal val="visible"/>
                                      </p:to>
                                    </p:set>
                                    <p:animEffect transition="in" filter="wipe(left)">
                                      <p:cBhvr>
                                        <p:cTn id="306" dur="2000"/>
                                        <p:tgtEl>
                                          <p:spTgt spid="6235"/>
                                        </p:tgtEl>
                                      </p:cBhvr>
                                    </p:animEffect>
                                  </p:childTnLst>
                                </p:cTn>
                              </p:par>
                              <p:par>
                                <p:cTn id="307" presetID="9" presetClass="exit" presetSubtype="0" fill="hold" grpId="1" nodeType="withEffect">
                                  <p:stCondLst>
                                    <p:cond delay="0"/>
                                  </p:stCondLst>
                                  <p:childTnLst>
                                    <p:animEffect transition="out" filter="dissolve">
                                      <p:cBhvr>
                                        <p:cTn id="308" dur="2000"/>
                                        <p:tgtEl>
                                          <p:spTgt spid="6223"/>
                                        </p:tgtEl>
                                      </p:cBhvr>
                                    </p:animEffect>
                                    <p:set>
                                      <p:cBhvr>
                                        <p:cTn id="309" dur="1" fill="hold">
                                          <p:stCondLst>
                                            <p:cond delay="1999"/>
                                          </p:stCondLst>
                                        </p:cTn>
                                        <p:tgtEl>
                                          <p:spTgt spid="6223"/>
                                        </p:tgtEl>
                                        <p:attrNameLst>
                                          <p:attrName>style.visibility</p:attrName>
                                        </p:attrNameLst>
                                      </p:cBhvr>
                                      <p:to>
                                        <p:strVal val="hidden"/>
                                      </p:to>
                                    </p:set>
                                  </p:childTnLst>
                                </p:cTn>
                              </p:par>
                              <p:par>
                                <p:cTn id="310" presetID="9" presetClass="exit" presetSubtype="0" fill="hold" grpId="1" nodeType="withEffect">
                                  <p:stCondLst>
                                    <p:cond delay="0"/>
                                  </p:stCondLst>
                                  <p:childTnLst>
                                    <p:animEffect transition="out" filter="dissolve">
                                      <p:cBhvr>
                                        <p:cTn id="311" dur="500"/>
                                        <p:tgtEl>
                                          <p:spTgt spid="6219"/>
                                        </p:tgtEl>
                                      </p:cBhvr>
                                    </p:animEffect>
                                    <p:set>
                                      <p:cBhvr>
                                        <p:cTn id="312" dur="1" fill="hold">
                                          <p:stCondLst>
                                            <p:cond delay="499"/>
                                          </p:stCondLst>
                                        </p:cTn>
                                        <p:tgtEl>
                                          <p:spTgt spid="6219"/>
                                        </p:tgtEl>
                                        <p:attrNameLst>
                                          <p:attrName>style.visibility</p:attrName>
                                        </p:attrNameLst>
                                      </p:cBhvr>
                                      <p:to>
                                        <p:strVal val="hidden"/>
                                      </p:to>
                                    </p:set>
                                  </p:childTnLst>
                                </p:cTn>
                              </p:par>
                            </p:childTnLst>
                          </p:cTn>
                        </p:par>
                        <p:par>
                          <p:cTn id="313" fill="hold" nodeType="afterGroup">
                            <p:stCondLst>
                              <p:cond delay="3000"/>
                            </p:stCondLst>
                            <p:childTnLst>
                              <p:par>
                                <p:cTn id="314" presetID="22" presetClass="exit" presetSubtype="4" fill="hold" grpId="1" nodeType="afterEffect">
                                  <p:stCondLst>
                                    <p:cond delay="0"/>
                                  </p:stCondLst>
                                  <p:childTnLst>
                                    <p:animEffect transition="out" filter="wipe(down)">
                                      <p:cBhvr>
                                        <p:cTn id="315" dur="2000"/>
                                        <p:tgtEl>
                                          <p:spTgt spid="6232"/>
                                        </p:tgtEl>
                                      </p:cBhvr>
                                    </p:animEffect>
                                    <p:set>
                                      <p:cBhvr>
                                        <p:cTn id="316" dur="1" fill="hold">
                                          <p:stCondLst>
                                            <p:cond delay="1999"/>
                                          </p:stCondLst>
                                        </p:cTn>
                                        <p:tgtEl>
                                          <p:spTgt spid="6232"/>
                                        </p:tgtEl>
                                        <p:attrNameLst>
                                          <p:attrName>style.visibility</p:attrName>
                                        </p:attrNameLst>
                                      </p:cBhvr>
                                      <p:to>
                                        <p:strVal val="hidden"/>
                                      </p:to>
                                    </p:set>
                                  </p:childTnLst>
                                </p:cTn>
                              </p:par>
                              <p:par>
                                <p:cTn id="317" presetID="22" presetClass="exit" presetSubtype="8" fill="hold" grpId="1" nodeType="withEffect">
                                  <p:stCondLst>
                                    <p:cond delay="0"/>
                                  </p:stCondLst>
                                  <p:childTnLst>
                                    <p:animEffect transition="out" filter="wipe(left)">
                                      <p:cBhvr>
                                        <p:cTn id="318" dur="2000"/>
                                        <p:tgtEl>
                                          <p:spTgt spid="6235"/>
                                        </p:tgtEl>
                                      </p:cBhvr>
                                    </p:animEffect>
                                    <p:set>
                                      <p:cBhvr>
                                        <p:cTn id="319" dur="1" fill="hold">
                                          <p:stCondLst>
                                            <p:cond delay="1999"/>
                                          </p:stCondLst>
                                        </p:cTn>
                                        <p:tgtEl>
                                          <p:spTgt spid="6235"/>
                                        </p:tgtEl>
                                        <p:attrNameLst>
                                          <p:attrName>style.visibility</p:attrName>
                                        </p:attrNameLst>
                                      </p:cBhvr>
                                      <p:to>
                                        <p:strVal val="hidden"/>
                                      </p:to>
                                    </p:set>
                                  </p:childTnLst>
                                </p:cTn>
                              </p:par>
                              <p:par>
                                <p:cTn id="320" presetID="9" presetClass="entr" presetSubtype="0" fill="hold" grpId="0" nodeType="withEffect">
                                  <p:stCondLst>
                                    <p:cond delay="0"/>
                                  </p:stCondLst>
                                  <p:childTnLst>
                                    <p:set>
                                      <p:cBhvr>
                                        <p:cTn id="321" dur="1" fill="hold">
                                          <p:stCondLst>
                                            <p:cond delay="0"/>
                                          </p:stCondLst>
                                        </p:cTn>
                                        <p:tgtEl>
                                          <p:spTgt spid="6236"/>
                                        </p:tgtEl>
                                        <p:attrNameLst>
                                          <p:attrName>style.visibility</p:attrName>
                                        </p:attrNameLst>
                                      </p:cBhvr>
                                      <p:to>
                                        <p:strVal val="visible"/>
                                      </p:to>
                                    </p:set>
                                    <p:animEffect transition="in" filter="dissolve">
                                      <p:cBhvr>
                                        <p:cTn id="322" dur="2000"/>
                                        <p:tgtEl>
                                          <p:spTgt spid="6236"/>
                                        </p:tgtEl>
                                      </p:cBhvr>
                                    </p:animEffect>
                                  </p:childTnLst>
                                </p:cTn>
                              </p:par>
                              <p:par>
                                <p:cTn id="323" presetID="9" presetClass="entr" presetSubtype="0" fill="hold" grpId="0" nodeType="withEffect">
                                  <p:stCondLst>
                                    <p:cond delay="0"/>
                                  </p:stCondLst>
                                  <p:childTnLst>
                                    <p:set>
                                      <p:cBhvr>
                                        <p:cTn id="324" dur="1" fill="hold">
                                          <p:stCondLst>
                                            <p:cond delay="0"/>
                                          </p:stCondLst>
                                        </p:cTn>
                                        <p:tgtEl>
                                          <p:spTgt spid="6237"/>
                                        </p:tgtEl>
                                        <p:attrNameLst>
                                          <p:attrName>style.visibility</p:attrName>
                                        </p:attrNameLst>
                                      </p:cBhvr>
                                      <p:to>
                                        <p:strVal val="visible"/>
                                      </p:to>
                                    </p:set>
                                    <p:animEffect transition="in" filter="dissolve">
                                      <p:cBhvr>
                                        <p:cTn id="325" dur="2000"/>
                                        <p:tgtEl>
                                          <p:spTgt spid="6237"/>
                                        </p:tgtEl>
                                      </p:cBhvr>
                                    </p:animEffect>
                                  </p:childTnLst>
                                </p:cTn>
                              </p:par>
                              <p:par>
                                <p:cTn id="326" presetID="9" presetClass="entr" presetSubtype="0" fill="hold" grpId="0" nodeType="withEffect">
                                  <p:stCondLst>
                                    <p:cond delay="0"/>
                                  </p:stCondLst>
                                  <p:childTnLst>
                                    <p:set>
                                      <p:cBhvr>
                                        <p:cTn id="327" dur="1" fill="hold">
                                          <p:stCondLst>
                                            <p:cond delay="0"/>
                                          </p:stCondLst>
                                        </p:cTn>
                                        <p:tgtEl>
                                          <p:spTgt spid="6240"/>
                                        </p:tgtEl>
                                        <p:attrNameLst>
                                          <p:attrName>style.visibility</p:attrName>
                                        </p:attrNameLst>
                                      </p:cBhvr>
                                      <p:to>
                                        <p:strVal val="visible"/>
                                      </p:to>
                                    </p:set>
                                    <p:animEffect transition="in" filter="dissolve">
                                      <p:cBhvr>
                                        <p:cTn id="328" dur="2000"/>
                                        <p:tgtEl>
                                          <p:spTgt spid="6240"/>
                                        </p:tgtEl>
                                      </p:cBhvr>
                                    </p:animEffect>
                                  </p:childTnLst>
                                </p:cTn>
                              </p:par>
                              <p:par>
                                <p:cTn id="329" presetID="9" presetClass="entr" presetSubtype="0" fill="hold" grpId="0" nodeType="withEffect">
                                  <p:stCondLst>
                                    <p:cond delay="0"/>
                                  </p:stCondLst>
                                  <p:childTnLst>
                                    <p:set>
                                      <p:cBhvr>
                                        <p:cTn id="330" dur="1" fill="hold">
                                          <p:stCondLst>
                                            <p:cond delay="0"/>
                                          </p:stCondLst>
                                        </p:cTn>
                                        <p:tgtEl>
                                          <p:spTgt spid="6241"/>
                                        </p:tgtEl>
                                        <p:attrNameLst>
                                          <p:attrName>style.visibility</p:attrName>
                                        </p:attrNameLst>
                                      </p:cBhvr>
                                      <p:to>
                                        <p:strVal val="visible"/>
                                      </p:to>
                                    </p:set>
                                    <p:animEffect transition="in" filter="dissolve">
                                      <p:cBhvr>
                                        <p:cTn id="331" dur="2000"/>
                                        <p:tgtEl>
                                          <p:spTgt spid="6241"/>
                                        </p:tgtEl>
                                      </p:cBhvr>
                                    </p:animEffect>
                                  </p:childTnLst>
                                </p:cTn>
                              </p:par>
                            </p:childTnLst>
                          </p:cTn>
                        </p:par>
                        <p:par>
                          <p:cTn id="332" fill="hold" nodeType="afterGroup">
                            <p:stCondLst>
                              <p:cond delay="5000"/>
                            </p:stCondLst>
                            <p:childTnLst>
                              <p:par>
                                <p:cTn id="333" presetID="1" presetClass="entr" presetSubtype="0" fill="hold" grpId="0" nodeType="afterEffect">
                                  <p:stCondLst>
                                    <p:cond delay="0"/>
                                  </p:stCondLst>
                                  <p:childTnLst>
                                    <p:set>
                                      <p:cBhvr>
                                        <p:cTn id="334" dur="1" fill="hold">
                                          <p:stCondLst>
                                            <p:cond delay="0"/>
                                          </p:stCondLst>
                                        </p:cTn>
                                        <p:tgtEl>
                                          <p:spTgt spid="6243"/>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3" name="explode.wav"/>
                                        </p:tgtEl>
                                      </p:cMediaNode>
                                    </p:audio>
                                  </p:subTnLst>
                                </p:cTn>
                              </p:par>
                              <p:par>
                                <p:cTn id="335" presetID="3" presetClass="exit" presetSubtype="10" fill="hold" grpId="1" nodeType="withEffect">
                                  <p:stCondLst>
                                    <p:cond delay="0"/>
                                  </p:stCondLst>
                                  <p:childTnLst>
                                    <p:animEffect transition="out" filter="blinds(horizontal)">
                                      <p:cBhvr>
                                        <p:cTn id="336" dur="500"/>
                                        <p:tgtEl>
                                          <p:spTgt spid="6243"/>
                                        </p:tgtEl>
                                      </p:cBhvr>
                                    </p:animEffect>
                                    <p:set>
                                      <p:cBhvr>
                                        <p:cTn id="337" dur="1" fill="hold">
                                          <p:stCondLst>
                                            <p:cond delay="499"/>
                                          </p:stCondLst>
                                        </p:cTn>
                                        <p:tgtEl>
                                          <p:spTgt spid="6243"/>
                                        </p:tgtEl>
                                        <p:attrNameLst>
                                          <p:attrName>style.visibility</p:attrName>
                                        </p:attrNameLst>
                                      </p:cBhvr>
                                      <p:to>
                                        <p:strVal val="hidden"/>
                                      </p:to>
                                    </p:set>
                                  </p:childTnLst>
                                </p:cTn>
                              </p:par>
                            </p:childTnLst>
                          </p:cTn>
                        </p:par>
                        <p:par>
                          <p:cTn id="338" fill="hold" nodeType="afterGroup">
                            <p:stCondLst>
                              <p:cond delay="5500"/>
                            </p:stCondLst>
                            <p:childTnLst>
                              <p:par>
                                <p:cTn id="339" presetID="1" presetClass="entr" presetSubtype="0" fill="hold" grpId="0" nodeType="afterEffect">
                                  <p:stCondLst>
                                    <p:cond delay="0"/>
                                  </p:stCondLst>
                                  <p:childTnLst>
                                    <p:set>
                                      <p:cBhvr>
                                        <p:cTn id="340" dur="1" fill="hold">
                                          <p:stCondLst>
                                            <p:cond delay="0"/>
                                          </p:stCondLst>
                                        </p:cTn>
                                        <p:tgtEl>
                                          <p:spTgt spid="6244"/>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3" name="explode.wav"/>
                                        </p:tgtEl>
                                      </p:cMediaNode>
                                    </p:audio>
                                  </p:subTnLst>
                                </p:cTn>
                              </p:par>
                              <p:par>
                                <p:cTn id="341" presetID="3" presetClass="exit" presetSubtype="10" fill="hold" grpId="1" nodeType="withEffect">
                                  <p:stCondLst>
                                    <p:cond delay="0"/>
                                  </p:stCondLst>
                                  <p:childTnLst>
                                    <p:animEffect transition="out" filter="blinds(horizontal)">
                                      <p:cBhvr>
                                        <p:cTn id="342" dur="500"/>
                                        <p:tgtEl>
                                          <p:spTgt spid="6244"/>
                                        </p:tgtEl>
                                      </p:cBhvr>
                                    </p:animEffect>
                                    <p:set>
                                      <p:cBhvr>
                                        <p:cTn id="343" dur="1" fill="hold">
                                          <p:stCondLst>
                                            <p:cond delay="499"/>
                                          </p:stCondLst>
                                        </p:cTn>
                                        <p:tgtEl>
                                          <p:spTgt spid="6244"/>
                                        </p:tgtEl>
                                        <p:attrNameLst>
                                          <p:attrName>style.visibility</p:attrName>
                                        </p:attrNameLst>
                                      </p:cBhvr>
                                      <p:to>
                                        <p:strVal val="hidden"/>
                                      </p:to>
                                    </p:set>
                                  </p:childTnLst>
                                </p:cTn>
                              </p:par>
                            </p:childTnLst>
                          </p:cTn>
                        </p:par>
                      </p:childTnLst>
                    </p:cTn>
                  </p:par>
                  <p:par>
                    <p:cTn id="344" fill="hold" nodeType="clickPar">
                      <p:stCondLst>
                        <p:cond delay="indefinite"/>
                      </p:stCondLst>
                      <p:childTnLst>
                        <p:par>
                          <p:cTn id="345" fill="hold" nodeType="withGroup">
                            <p:stCondLst>
                              <p:cond delay="0"/>
                            </p:stCondLst>
                            <p:childTnLst>
                              <p:par>
                                <p:cTn id="346" presetID="22" presetClass="entr" presetSubtype="2" fill="hold" grpId="0" nodeType="clickEffect">
                                  <p:stCondLst>
                                    <p:cond delay="0"/>
                                  </p:stCondLst>
                                  <p:childTnLst>
                                    <p:set>
                                      <p:cBhvr>
                                        <p:cTn id="347" dur="1" fill="hold">
                                          <p:stCondLst>
                                            <p:cond delay="0"/>
                                          </p:stCondLst>
                                        </p:cTn>
                                        <p:tgtEl>
                                          <p:spTgt spid="6245"/>
                                        </p:tgtEl>
                                        <p:attrNameLst>
                                          <p:attrName>style.visibility</p:attrName>
                                        </p:attrNameLst>
                                      </p:cBhvr>
                                      <p:to>
                                        <p:strVal val="visible"/>
                                      </p:to>
                                    </p:set>
                                    <p:animEffect transition="in" filter="wipe(right)">
                                      <p:cBhvr>
                                        <p:cTn id="348" dur="2000"/>
                                        <p:tgtEl>
                                          <p:spTgt spid="6245"/>
                                        </p:tgtEl>
                                      </p:cBhvr>
                                    </p:animEffect>
                                  </p:childTnLst>
                                </p:cTn>
                              </p:par>
                              <p:par>
                                <p:cTn id="349" presetID="9" presetClass="exit" presetSubtype="0" fill="hold" grpId="1" nodeType="withEffect">
                                  <p:stCondLst>
                                    <p:cond delay="0"/>
                                  </p:stCondLst>
                                  <p:childTnLst>
                                    <p:animEffect transition="out" filter="dissolve">
                                      <p:cBhvr>
                                        <p:cTn id="350" dur="2000"/>
                                        <p:tgtEl>
                                          <p:spTgt spid="6238"/>
                                        </p:tgtEl>
                                      </p:cBhvr>
                                    </p:animEffect>
                                    <p:set>
                                      <p:cBhvr>
                                        <p:cTn id="351" dur="1" fill="hold">
                                          <p:stCondLst>
                                            <p:cond delay="1999"/>
                                          </p:stCondLst>
                                        </p:cTn>
                                        <p:tgtEl>
                                          <p:spTgt spid="6238"/>
                                        </p:tgtEl>
                                        <p:attrNameLst>
                                          <p:attrName>style.visibility</p:attrName>
                                        </p:attrNameLst>
                                      </p:cBhvr>
                                      <p:to>
                                        <p:strVal val="hidden"/>
                                      </p:to>
                                    </p:set>
                                  </p:childTnLst>
                                </p:cTn>
                              </p:par>
                            </p:childTnLst>
                          </p:cTn>
                        </p:par>
                        <p:par>
                          <p:cTn id="352" fill="hold" nodeType="afterGroup">
                            <p:stCondLst>
                              <p:cond delay="2000"/>
                            </p:stCondLst>
                            <p:childTnLst>
                              <p:par>
                                <p:cTn id="353" presetID="22" presetClass="exit" presetSubtype="2" fill="hold" grpId="1" nodeType="afterEffect">
                                  <p:stCondLst>
                                    <p:cond delay="0"/>
                                  </p:stCondLst>
                                  <p:childTnLst>
                                    <p:animEffect transition="out" filter="wipe(right)">
                                      <p:cBhvr>
                                        <p:cTn id="354" dur="2000"/>
                                        <p:tgtEl>
                                          <p:spTgt spid="6245"/>
                                        </p:tgtEl>
                                      </p:cBhvr>
                                    </p:animEffect>
                                    <p:set>
                                      <p:cBhvr>
                                        <p:cTn id="355" dur="1" fill="hold">
                                          <p:stCondLst>
                                            <p:cond delay="1999"/>
                                          </p:stCondLst>
                                        </p:cTn>
                                        <p:tgtEl>
                                          <p:spTgt spid="6245"/>
                                        </p:tgtEl>
                                        <p:attrNameLst>
                                          <p:attrName>style.visibility</p:attrName>
                                        </p:attrNameLst>
                                      </p:cBhvr>
                                      <p:to>
                                        <p:strVal val="hidden"/>
                                      </p:to>
                                    </p:set>
                                  </p:childTnLst>
                                </p:cTn>
                              </p:par>
                              <p:par>
                                <p:cTn id="356" presetID="9" presetClass="exit" presetSubtype="0" fill="hold" grpId="1" nodeType="withEffect">
                                  <p:stCondLst>
                                    <p:cond delay="0"/>
                                  </p:stCondLst>
                                  <p:childTnLst>
                                    <p:animEffect transition="out" filter="dissolve">
                                      <p:cBhvr>
                                        <p:cTn id="357" dur="2000"/>
                                        <p:tgtEl>
                                          <p:spTgt spid="6228"/>
                                        </p:tgtEl>
                                      </p:cBhvr>
                                    </p:animEffect>
                                    <p:set>
                                      <p:cBhvr>
                                        <p:cTn id="358" dur="1" fill="hold">
                                          <p:stCondLst>
                                            <p:cond delay="1999"/>
                                          </p:stCondLst>
                                        </p:cTn>
                                        <p:tgtEl>
                                          <p:spTgt spid="6228"/>
                                        </p:tgtEl>
                                        <p:attrNameLst>
                                          <p:attrName>style.visibility</p:attrName>
                                        </p:attrNameLst>
                                      </p:cBhvr>
                                      <p:to>
                                        <p:strVal val="hidden"/>
                                      </p:to>
                                    </p:set>
                                  </p:childTnLst>
                                </p:cTn>
                              </p:par>
                              <p:par>
                                <p:cTn id="359" presetID="9" presetClass="exit" presetSubtype="0" fill="hold" grpId="1" nodeType="withEffect">
                                  <p:stCondLst>
                                    <p:cond delay="0"/>
                                  </p:stCondLst>
                                  <p:childTnLst>
                                    <p:animEffect transition="out" filter="dissolve">
                                      <p:cBhvr>
                                        <p:cTn id="360" dur="2000"/>
                                        <p:tgtEl>
                                          <p:spTgt spid="6229"/>
                                        </p:tgtEl>
                                      </p:cBhvr>
                                    </p:animEffect>
                                    <p:set>
                                      <p:cBhvr>
                                        <p:cTn id="361" dur="1" fill="hold">
                                          <p:stCondLst>
                                            <p:cond delay="1999"/>
                                          </p:stCondLst>
                                        </p:cTn>
                                        <p:tgtEl>
                                          <p:spTgt spid="6229"/>
                                        </p:tgtEl>
                                        <p:attrNameLst>
                                          <p:attrName>style.visibility</p:attrName>
                                        </p:attrNameLst>
                                      </p:cBhvr>
                                      <p:to>
                                        <p:strVal val="hidden"/>
                                      </p:to>
                                    </p:set>
                                  </p:childTnLst>
                                </p:cTn>
                              </p:par>
                              <p:par>
                                <p:cTn id="362" presetID="9" presetClass="exit" presetSubtype="0" fill="hold" grpId="1" nodeType="withEffect">
                                  <p:stCondLst>
                                    <p:cond delay="0"/>
                                  </p:stCondLst>
                                  <p:childTnLst>
                                    <p:animEffect transition="out" filter="dissolve">
                                      <p:cBhvr>
                                        <p:cTn id="363" dur="2000"/>
                                        <p:tgtEl>
                                          <p:spTgt spid="6230"/>
                                        </p:tgtEl>
                                      </p:cBhvr>
                                    </p:animEffect>
                                    <p:set>
                                      <p:cBhvr>
                                        <p:cTn id="364" dur="1" fill="hold">
                                          <p:stCondLst>
                                            <p:cond delay="1999"/>
                                          </p:stCondLst>
                                        </p:cTn>
                                        <p:tgtEl>
                                          <p:spTgt spid="6230"/>
                                        </p:tgtEl>
                                        <p:attrNameLst>
                                          <p:attrName>style.visibility</p:attrName>
                                        </p:attrNameLst>
                                      </p:cBhvr>
                                      <p:to>
                                        <p:strVal val="hidden"/>
                                      </p:to>
                                    </p:set>
                                  </p:childTnLst>
                                </p:cTn>
                              </p:par>
                              <p:par>
                                <p:cTn id="365" presetID="9" presetClass="exit" presetSubtype="0" fill="hold" grpId="2" nodeType="withEffect">
                                  <p:stCondLst>
                                    <p:cond delay="0"/>
                                  </p:stCondLst>
                                  <p:childTnLst>
                                    <p:animEffect transition="out" filter="dissolve">
                                      <p:cBhvr>
                                        <p:cTn id="366" dur="500"/>
                                        <p:tgtEl>
                                          <p:spTgt spid="6204"/>
                                        </p:tgtEl>
                                      </p:cBhvr>
                                    </p:animEffect>
                                    <p:set>
                                      <p:cBhvr>
                                        <p:cTn id="367" dur="1" fill="hold">
                                          <p:stCondLst>
                                            <p:cond delay="499"/>
                                          </p:stCondLst>
                                        </p:cTn>
                                        <p:tgtEl>
                                          <p:spTgt spid="6204"/>
                                        </p:tgtEl>
                                        <p:attrNameLst>
                                          <p:attrName>style.visibility</p:attrName>
                                        </p:attrNameLst>
                                      </p:cBhvr>
                                      <p:to>
                                        <p:strVal val="hidden"/>
                                      </p:to>
                                    </p:set>
                                  </p:childTnLst>
                                </p:cTn>
                              </p:par>
                              <p:par>
                                <p:cTn id="368" presetID="22" presetClass="exit" presetSubtype="4" fill="hold" grpId="0" nodeType="withEffect">
                                  <p:stCondLst>
                                    <p:cond delay="0"/>
                                  </p:stCondLst>
                                  <p:childTnLst>
                                    <p:animEffect transition="out" filter="wipe(down)">
                                      <p:cBhvr>
                                        <p:cTn id="369" dur="1000"/>
                                        <p:tgtEl>
                                          <p:spTgt spid="6166"/>
                                        </p:tgtEl>
                                      </p:cBhvr>
                                    </p:animEffect>
                                    <p:set>
                                      <p:cBhvr>
                                        <p:cTn id="370" dur="1" fill="hold">
                                          <p:stCondLst>
                                            <p:cond delay="999"/>
                                          </p:stCondLst>
                                        </p:cTn>
                                        <p:tgtEl>
                                          <p:spTgt spid="6166"/>
                                        </p:tgtEl>
                                        <p:attrNameLst>
                                          <p:attrName>style.visibility</p:attrName>
                                        </p:attrNameLst>
                                      </p:cBhvr>
                                      <p:to>
                                        <p:strVal val="hidden"/>
                                      </p:to>
                                    </p:set>
                                  </p:childTnLst>
                                </p:cTn>
                              </p:par>
                              <p:par>
                                <p:cTn id="371" presetID="22" presetClass="exit" presetSubtype="4" fill="hold" grpId="0" nodeType="withEffect">
                                  <p:stCondLst>
                                    <p:cond delay="0"/>
                                  </p:stCondLst>
                                  <p:childTnLst>
                                    <p:animEffect transition="out" filter="wipe(down)">
                                      <p:cBhvr>
                                        <p:cTn id="372" dur="1000"/>
                                        <p:tgtEl>
                                          <p:spTgt spid="6165"/>
                                        </p:tgtEl>
                                      </p:cBhvr>
                                    </p:animEffect>
                                    <p:set>
                                      <p:cBhvr>
                                        <p:cTn id="373" dur="1" fill="hold">
                                          <p:stCondLst>
                                            <p:cond delay="999"/>
                                          </p:stCondLst>
                                        </p:cTn>
                                        <p:tgtEl>
                                          <p:spTgt spid="6165"/>
                                        </p:tgtEl>
                                        <p:attrNameLst>
                                          <p:attrName>style.visibility</p:attrName>
                                        </p:attrNameLst>
                                      </p:cBhvr>
                                      <p:to>
                                        <p:strVal val="hidden"/>
                                      </p:to>
                                    </p:set>
                                  </p:childTnLst>
                                </p:cTn>
                              </p:par>
                            </p:childTnLst>
                          </p:cTn>
                        </p:par>
                      </p:childTnLst>
                    </p:cTn>
                  </p:par>
                  <p:par>
                    <p:cTn id="374" fill="hold" nodeType="clickPar">
                      <p:stCondLst>
                        <p:cond delay="indefinite"/>
                      </p:stCondLst>
                      <p:childTnLst>
                        <p:par>
                          <p:cTn id="375" fill="hold" nodeType="withGroup">
                            <p:stCondLst>
                              <p:cond delay="0"/>
                            </p:stCondLst>
                            <p:childTnLst>
                              <p:par>
                                <p:cTn id="376" presetID="12" presetClass="exit" presetSubtype="4" fill="hold" grpId="2" nodeType="clickEffect">
                                  <p:stCondLst>
                                    <p:cond delay="0"/>
                                  </p:stCondLst>
                                  <p:childTnLst>
                                    <p:animEffect transition="out" filter="slide(fromBottom)">
                                      <p:cBhvr>
                                        <p:cTn id="377" dur="500"/>
                                        <p:tgtEl>
                                          <p:spTgt spid="6242"/>
                                        </p:tgtEl>
                                      </p:cBhvr>
                                    </p:animEffect>
                                    <p:set>
                                      <p:cBhvr>
                                        <p:cTn id="378" dur="1" fill="hold">
                                          <p:stCondLst>
                                            <p:cond delay="499"/>
                                          </p:stCondLst>
                                        </p:cTn>
                                        <p:tgtEl>
                                          <p:spTgt spid="6242"/>
                                        </p:tgtEl>
                                        <p:attrNameLst>
                                          <p:attrName>style.visibility</p:attrName>
                                        </p:attrNameLst>
                                      </p:cBhvr>
                                      <p:to>
                                        <p:strVal val="hidden"/>
                                      </p:to>
                                    </p:set>
                                  </p:childTnLst>
                                </p:cTn>
                              </p:par>
                            </p:childTnLst>
                          </p:cTn>
                        </p:par>
                        <p:par>
                          <p:cTn id="379" fill="hold" nodeType="afterGroup">
                            <p:stCondLst>
                              <p:cond delay="500"/>
                            </p:stCondLst>
                            <p:childTnLst>
                              <p:par>
                                <p:cTn id="380" presetID="12" presetClass="entr" presetSubtype="8" fill="hold" grpId="0" nodeType="afterEffect">
                                  <p:stCondLst>
                                    <p:cond delay="0"/>
                                  </p:stCondLst>
                                  <p:childTnLst>
                                    <p:set>
                                      <p:cBhvr>
                                        <p:cTn id="381" dur="1" fill="hold">
                                          <p:stCondLst>
                                            <p:cond delay="0"/>
                                          </p:stCondLst>
                                        </p:cTn>
                                        <p:tgtEl>
                                          <p:spTgt spid="6248"/>
                                        </p:tgtEl>
                                        <p:attrNameLst>
                                          <p:attrName>style.visibility</p:attrName>
                                        </p:attrNameLst>
                                      </p:cBhvr>
                                      <p:to>
                                        <p:strVal val="visible"/>
                                      </p:to>
                                    </p:set>
                                    <p:animEffect transition="in" filter="slide(fromLeft)">
                                      <p:cBhvr>
                                        <p:cTn id="382" dur="500"/>
                                        <p:tgtEl>
                                          <p:spTgt spid="6248"/>
                                        </p:tgtEl>
                                      </p:cBhvr>
                                    </p:animEffect>
                                  </p:childTnLst>
                                </p:cTn>
                              </p:par>
                            </p:childTnLst>
                          </p:cTn>
                        </p:par>
                        <p:par>
                          <p:cTn id="383" fill="hold" nodeType="afterGroup">
                            <p:stCondLst>
                              <p:cond delay="1000"/>
                            </p:stCondLst>
                            <p:childTnLst>
                              <p:par>
                                <p:cTn id="384" presetID="22" presetClass="entr" presetSubtype="8" fill="hold" grpId="0" nodeType="afterEffect">
                                  <p:stCondLst>
                                    <p:cond delay="0"/>
                                  </p:stCondLst>
                                  <p:childTnLst>
                                    <p:set>
                                      <p:cBhvr>
                                        <p:cTn id="385" dur="1" fill="hold">
                                          <p:stCondLst>
                                            <p:cond delay="0"/>
                                          </p:stCondLst>
                                        </p:cTn>
                                        <p:tgtEl>
                                          <p:spTgt spid="6247"/>
                                        </p:tgtEl>
                                        <p:attrNameLst>
                                          <p:attrName>style.visibility</p:attrName>
                                        </p:attrNameLst>
                                      </p:cBhvr>
                                      <p:to>
                                        <p:strVal val="visible"/>
                                      </p:to>
                                    </p:set>
                                    <p:animEffect transition="in" filter="wipe(left)">
                                      <p:cBhvr>
                                        <p:cTn id="386" dur="2000"/>
                                        <p:tgtEl>
                                          <p:spTgt spid="6247"/>
                                        </p:tgtEl>
                                      </p:cBhvr>
                                    </p:animEffect>
                                  </p:childTnLst>
                                </p:cTn>
                              </p:par>
                              <p:par>
                                <p:cTn id="387" presetID="9" presetClass="exit" presetSubtype="0" fill="hold" grpId="1" nodeType="withEffect">
                                  <p:stCondLst>
                                    <p:cond delay="0"/>
                                  </p:stCondLst>
                                  <p:childTnLst>
                                    <p:animEffect transition="out" filter="dissolve">
                                      <p:cBhvr>
                                        <p:cTn id="388" dur="2000"/>
                                        <p:tgtEl>
                                          <p:spTgt spid="6201"/>
                                        </p:tgtEl>
                                      </p:cBhvr>
                                    </p:animEffect>
                                    <p:set>
                                      <p:cBhvr>
                                        <p:cTn id="389" dur="1" fill="hold">
                                          <p:stCondLst>
                                            <p:cond delay="1999"/>
                                          </p:stCondLst>
                                        </p:cTn>
                                        <p:tgtEl>
                                          <p:spTgt spid="6201"/>
                                        </p:tgtEl>
                                        <p:attrNameLst>
                                          <p:attrName>style.visibility</p:attrName>
                                        </p:attrNameLst>
                                      </p:cBhvr>
                                      <p:to>
                                        <p:strVal val="hidden"/>
                                      </p:to>
                                    </p:set>
                                  </p:childTnLst>
                                </p:cTn>
                              </p:par>
                              <p:par>
                                <p:cTn id="390" presetID="9" presetClass="exit" presetSubtype="0" fill="hold" grpId="1" nodeType="withEffect">
                                  <p:stCondLst>
                                    <p:cond delay="0"/>
                                  </p:stCondLst>
                                  <p:childTnLst>
                                    <p:animEffect transition="out" filter="dissolve">
                                      <p:cBhvr>
                                        <p:cTn id="391" dur="2000"/>
                                        <p:tgtEl>
                                          <p:spTgt spid="6198"/>
                                        </p:tgtEl>
                                      </p:cBhvr>
                                    </p:animEffect>
                                    <p:set>
                                      <p:cBhvr>
                                        <p:cTn id="392" dur="1" fill="hold">
                                          <p:stCondLst>
                                            <p:cond delay="1999"/>
                                          </p:stCondLst>
                                        </p:cTn>
                                        <p:tgtEl>
                                          <p:spTgt spid="6198"/>
                                        </p:tgtEl>
                                        <p:attrNameLst>
                                          <p:attrName>style.visibility</p:attrName>
                                        </p:attrNameLst>
                                      </p:cBhvr>
                                      <p:to>
                                        <p:strVal val="hidden"/>
                                      </p:to>
                                    </p:set>
                                  </p:childTnLst>
                                </p:cTn>
                              </p:par>
                              <p:par>
                                <p:cTn id="393" presetID="9" presetClass="exit" presetSubtype="0" fill="hold" grpId="1" nodeType="withEffect">
                                  <p:stCondLst>
                                    <p:cond delay="0"/>
                                  </p:stCondLst>
                                  <p:childTnLst>
                                    <p:animEffect transition="out" filter="dissolve">
                                      <p:cBhvr>
                                        <p:cTn id="394" dur="2000"/>
                                        <p:tgtEl>
                                          <p:spTgt spid="6213"/>
                                        </p:tgtEl>
                                      </p:cBhvr>
                                    </p:animEffect>
                                    <p:set>
                                      <p:cBhvr>
                                        <p:cTn id="395" dur="1" fill="hold">
                                          <p:stCondLst>
                                            <p:cond delay="1999"/>
                                          </p:stCondLst>
                                        </p:cTn>
                                        <p:tgtEl>
                                          <p:spTgt spid="6213"/>
                                        </p:tgtEl>
                                        <p:attrNameLst>
                                          <p:attrName>style.visibility</p:attrName>
                                        </p:attrNameLst>
                                      </p:cBhvr>
                                      <p:to>
                                        <p:strVal val="hidden"/>
                                      </p:to>
                                    </p:set>
                                  </p:childTnLst>
                                </p:cTn>
                              </p:par>
                              <p:par>
                                <p:cTn id="396" presetID="9" presetClass="exit" presetSubtype="0" fill="hold" grpId="2" nodeType="withEffect">
                                  <p:stCondLst>
                                    <p:cond delay="0"/>
                                  </p:stCondLst>
                                  <p:childTnLst>
                                    <p:animEffect transition="out" filter="dissolve">
                                      <p:cBhvr>
                                        <p:cTn id="397" dur="2000"/>
                                        <p:tgtEl>
                                          <p:spTgt spid="6197"/>
                                        </p:tgtEl>
                                      </p:cBhvr>
                                    </p:animEffect>
                                    <p:set>
                                      <p:cBhvr>
                                        <p:cTn id="398" dur="1" fill="hold">
                                          <p:stCondLst>
                                            <p:cond delay="1999"/>
                                          </p:stCondLst>
                                        </p:cTn>
                                        <p:tgtEl>
                                          <p:spTgt spid="6197"/>
                                        </p:tgtEl>
                                        <p:attrNameLst>
                                          <p:attrName>style.visibility</p:attrName>
                                        </p:attrNameLst>
                                      </p:cBhvr>
                                      <p:to>
                                        <p:strVal val="hidden"/>
                                      </p:to>
                                    </p:set>
                                  </p:childTnLst>
                                </p:cTn>
                              </p:par>
                              <p:par>
                                <p:cTn id="399" presetID="9" presetClass="exit" presetSubtype="0" fill="hold" grpId="1" nodeType="withEffect">
                                  <p:stCondLst>
                                    <p:cond delay="0"/>
                                  </p:stCondLst>
                                  <p:childTnLst>
                                    <p:animEffect transition="out" filter="dissolve">
                                      <p:cBhvr>
                                        <p:cTn id="400" dur="2000"/>
                                        <p:tgtEl>
                                          <p:spTgt spid="6180"/>
                                        </p:tgtEl>
                                      </p:cBhvr>
                                    </p:animEffect>
                                    <p:set>
                                      <p:cBhvr>
                                        <p:cTn id="401" dur="1" fill="hold">
                                          <p:stCondLst>
                                            <p:cond delay="1999"/>
                                          </p:stCondLst>
                                        </p:cTn>
                                        <p:tgtEl>
                                          <p:spTgt spid="6180"/>
                                        </p:tgtEl>
                                        <p:attrNameLst>
                                          <p:attrName>style.visibility</p:attrName>
                                        </p:attrNameLst>
                                      </p:cBhvr>
                                      <p:to>
                                        <p:strVal val="hidden"/>
                                      </p:to>
                                    </p:set>
                                  </p:childTnLst>
                                </p:cTn>
                              </p:par>
                              <p:par>
                                <p:cTn id="402" presetID="9" presetClass="exit" presetSubtype="0" fill="hold" grpId="1" nodeType="withEffect">
                                  <p:stCondLst>
                                    <p:cond delay="0"/>
                                  </p:stCondLst>
                                  <p:childTnLst>
                                    <p:animEffect transition="out" filter="dissolve">
                                      <p:cBhvr>
                                        <p:cTn id="403" dur="2000"/>
                                        <p:tgtEl>
                                          <p:spTgt spid="6179"/>
                                        </p:tgtEl>
                                      </p:cBhvr>
                                    </p:animEffect>
                                    <p:set>
                                      <p:cBhvr>
                                        <p:cTn id="404" dur="1" fill="hold">
                                          <p:stCondLst>
                                            <p:cond delay="1999"/>
                                          </p:stCondLst>
                                        </p:cTn>
                                        <p:tgtEl>
                                          <p:spTgt spid="6179"/>
                                        </p:tgtEl>
                                        <p:attrNameLst>
                                          <p:attrName>style.visibility</p:attrName>
                                        </p:attrNameLst>
                                      </p:cBhvr>
                                      <p:to>
                                        <p:strVal val="hidden"/>
                                      </p:to>
                                    </p:set>
                                  </p:childTnLst>
                                </p:cTn>
                              </p:par>
                            </p:childTnLst>
                          </p:cTn>
                        </p:par>
                        <p:par>
                          <p:cTn id="405" fill="hold" nodeType="afterGroup">
                            <p:stCondLst>
                              <p:cond delay="3000"/>
                            </p:stCondLst>
                            <p:childTnLst>
                              <p:par>
                                <p:cTn id="406" presetID="22" presetClass="exit" presetSubtype="8" fill="hold" grpId="1" nodeType="afterEffect">
                                  <p:stCondLst>
                                    <p:cond delay="0"/>
                                  </p:stCondLst>
                                  <p:childTnLst>
                                    <p:animEffect transition="out" filter="wipe(left)">
                                      <p:cBhvr>
                                        <p:cTn id="407" dur="2000"/>
                                        <p:tgtEl>
                                          <p:spTgt spid="6247"/>
                                        </p:tgtEl>
                                      </p:cBhvr>
                                    </p:animEffect>
                                    <p:set>
                                      <p:cBhvr>
                                        <p:cTn id="408" dur="1" fill="hold">
                                          <p:stCondLst>
                                            <p:cond delay="1999"/>
                                          </p:stCondLst>
                                        </p:cTn>
                                        <p:tgtEl>
                                          <p:spTgt spid="6247"/>
                                        </p:tgtEl>
                                        <p:attrNameLst>
                                          <p:attrName>style.visibility</p:attrName>
                                        </p:attrNameLst>
                                      </p:cBhvr>
                                      <p:to>
                                        <p:strVal val="hidden"/>
                                      </p:to>
                                    </p:set>
                                  </p:childTnLst>
                                </p:cTn>
                              </p:par>
                              <p:par>
                                <p:cTn id="409" presetID="9" presetClass="exit" presetSubtype="0" fill="hold" grpId="0" nodeType="withEffect">
                                  <p:stCondLst>
                                    <p:cond delay="0"/>
                                  </p:stCondLst>
                                  <p:childTnLst>
                                    <p:animEffect transition="out" filter="dissolve">
                                      <p:cBhvr>
                                        <p:cTn id="410" dur="2000"/>
                                        <p:tgtEl>
                                          <p:spTgt spid="6214"/>
                                        </p:tgtEl>
                                      </p:cBhvr>
                                    </p:animEffect>
                                    <p:set>
                                      <p:cBhvr>
                                        <p:cTn id="411" dur="1" fill="hold">
                                          <p:stCondLst>
                                            <p:cond delay="1999"/>
                                          </p:stCondLst>
                                        </p:cTn>
                                        <p:tgtEl>
                                          <p:spTgt spid="6214"/>
                                        </p:tgtEl>
                                        <p:attrNameLst>
                                          <p:attrName>style.visibility</p:attrName>
                                        </p:attrNameLst>
                                      </p:cBhvr>
                                      <p:to>
                                        <p:strVal val="hidden"/>
                                      </p:to>
                                    </p:set>
                                  </p:childTnLst>
                                </p:cTn>
                              </p:par>
                              <p:par>
                                <p:cTn id="412" presetID="9" presetClass="exit" presetSubtype="0" fill="hold" grpId="1" nodeType="withEffect">
                                  <p:stCondLst>
                                    <p:cond delay="0"/>
                                  </p:stCondLst>
                                  <p:childTnLst>
                                    <p:animEffect transition="out" filter="dissolve">
                                      <p:cBhvr>
                                        <p:cTn id="413" dur="2000"/>
                                        <p:tgtEl>
                                          <p:spTgt spid="6215"/>
                                        </p:tgtEl>
                                      </p:cBhvr>
                                    </p:animEffect>
                                    <p:set>
                                      <p:cBhvr>
                                        <p:cTn id="414" dur="1" fill="hold">
                                          <p:stCondLst>
                                            <p:cond delay="1999"/>
                                          </p:stCondLst>
                                        </p:cTn>
                                        <p:tgtEl>
                                          <p:spTgt spid="6215"/>
                                        </p:tgtEl>
                                        <p:attrNameLst>
                                          <p:attrName>style.visibility</p:attrName>
                                        </p:attrNameLst>
                                      </p:cBhvr>
                                      <p:to>
                                        <p:strVal val="hidden"/>
                                      </p:to>
                                    </p:set>
                                  </p:childTnLst>
                                </p:cTn>
                              </p:par>
                              <p:par>
                                <p:cTn id="415" presetID="9" presetClass="exit" presetSubtype="0" fill="hold" grpId="1" nodeType="withEffect">
                                  <p:stCondLst>
                                    <p:cond delay="0"/>
                                  </p:stCondLst>
                                  <p:childTnLst>
                                    <p:animEffect transition="out" filter="dissolve">
                                      <p:cBhvr>
                                        <p:cTn id="416" dur="2000"/>
                                        <p:tgtEl>
                                          <p:spTgt spid="6199"/>
                                        </p:tgtEl>
                                      </p:cBhvr>
                                    </p:animEffect>
                                    <p:set>
                                      <p:cBhvr>
                                        <p:cTn id="417" dur="1" fill="hold">
                                          <p:stCondLst>
                                            <p:cond delay="1999"/>
                                          </p:stCondLst>
                                        </p:cTn>
                                        <p:tgtEl>
                                          <p:spTgt spid="6199"/>
                                        </p:tgtEl>
                                        <p:attrNameLst>
                                          <p:attrName>style.visibility</p:attrName>
                                        </p:attrNameLst>
                                      </p:cBhvr>
                                      <p:to>
                                        <p:strVal val="hidden"/>
                                      </p:to>
                                    </p:set>
                                  </p:childTnLst>
                                </p:cTn>
                              </p:par>
                              <p:par>
                                <p:cTn id="418" presetID="9" presetClass="exit" presetSubtype="0" fill="hold" grpId="1" nodeType="withEffect">
                                  <p:stCondLst>
                                    <p:cond delay="0"/>
                                  </p:stCondLst>
                                  <p:childTnLst>
                                    <p:animEffect transition="out" filter="dissolve">
                                      <p:cBhvr>
                                        <p:cTn id="419" dur="2000"/>
                                        <p:tgtEl>
                                          <p:spTgt spid="6200"/>
                                        </p:tgtEl>
                                      </p:cBhvr>
                                    </p:animEffect>
                                    <p:set>
                                      <p:cBhvr>
                                        <p:cTn id="420" dur="1" fill="hold">
                                          <p:stCondLst>
                                            <p:cond delay="1999"/>
                                          </p:stCondLst>
                                        </p:cTn>
                                        <p:tgtEl>
                                          <p:spTgt spid="6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4" grpId="0" animBg="1"/>
      <p:bldP spid="6152" grpId="0" animBg="1"/>
      <p:bldP spid="6157" grpId="0" animBg="1"/>
      <p:bldP spid="6157" grpId="1" animBg="1"/>
      <p:bldP spid="6160" grpId="0" animBg="1"/>
      <p:bldP spid="6161" grpId="0" animBg="1"/>
      <p:bldP spid="6163" grpId="0" animBg="1"/>
      <p:bldP spid="6164" grpId="0" animBg="1"/>
      <p:bldP spid="6165" grpId="0" animBg="1"/>
      <p:bldP spid="6166" grpId="0" animBg="1"/>
      <p:bldP spid="6167" grpId="0" animBg="1"/>
      <p:bldP spid="6168" grpId="0" animBg="1"/>
      <p:bldP spid="6169" grpId="0" animBg="1"/>
      <p:bldP spid="6170" grpId="0" animBg="1"/>
      <p:bldP spid="6171" grpId="0" animBg="1"/>
      <p:bldP spid="6173" grpId="0" animBg="1"/>
      <p:bldP spid="6174" grpId="0" animBg="1"/>
      <p:bldP spid="6177" grpId="0" animBg="1"/>
      <p:bldP spid="6178" grpId="0" animBg="1"/>
      <p:bldP spid="6179" grpId="0" animBg="1"/>
      <p:bldP spid="6179" grpId="1" animBg="1"/>
      <p:bldP spid="6180" grpId="0" animBg="1"/>
      <p:bldP spid="6180" grpId="1" animBg="1"/>
      <p:bldP spid="6182" grpId="0" animBg="1"/>
      <p:bldP spid="6183" grpId="0" animBg="1"/>
      <p:bldP spid="6185" grpId="0" animBg="1"/>
      <p:bldP spid="6186" grpId="0" animBg="1"/>
      <p:bldP spid="6186" grpId="1" animBg="1"/>
      <p:bldP spid="6187" grpId="0" animBg="1"/>
      <p:bldP spid="6187" grpId="1" animBg="1"/>
      <p:bldP spid="6175" grpId="0" animBg="1"/>
      <p:bldP spid="6175" grpId="1" animBg="1"/>
      <p:bldP spid="6176" grpId="0" animBg="1"/>
      <p:bldP spid="6193" grpId="0" animBg="1"/>
      <p:bldP spid="6193" grpId="1" animBg="1"/>
      <p:bldP spid="6194" grpId="0" animBg="1"/>
      <p:bldP spid="6195" grpId="0" animBg="1"/>
      <p:bldP spid="6195" grpId="1" animBg="1"/>
      <p:bldP spid="6189" grpId="0" animBg="1"/>
      <p:bldP spid="6196" grpId="0" animBg="1"/>
      <p:bldP spid="6196" grpId="1" animBg="1"/>
      <p:bldP spid="6197" grpId="0" animBg="1"/>
      <p:bldP spid="6197" grpId="1" animBg="1"/>
      <p:bldP spid="6197" grpId="2" animBg="1"/>
      <p:bldP spid="6199" grpId="0" animBg="1"/>
      <p:bldP spid="6199" grpId="1" animBg="1"/>
      <p:bldP spid="6200" grpId="0" animBg="1"/>
      <p:bldP spid="6200" grpId="1" animBg="1"/>
      <p:bldP spid="6198" grpId="0" animBg="1"/>
      <p:bldP spid="6198" grpId="1" animBg="1"/>
      <p:bldP spid="6201" grpId="0" animBg="1"/>
      <p:bldP spid="6201" grpId="1" animBg="1"/>
      <p:bldP spid="6202" grpId="0" animBg="1"/>
      <p:bldP spid="6202" grpId="1" animBg="1"/>
      <p:bldP spid="6203" grpId="0" animBg="1"/>
      <p:bldP spid="6203" grpId="1" animBg="1"/>
      <p:bldP spid="6204" grpId="0" animBg="1"/>
      <p:bldP spid="6204" grpId="1" animBg="1"/>
      <p:bldP spid="6204" grpId="2" animBg="1"/>
      <p:bldP spid="6205" grpId="0" animBg="1"/>
      <p:bldP spid="6205" grpId="1" animBg="1"/>
      <p:bldP spid="6205" grpId="2" animBg="1"/>
      <p:bldP spid="6206" grpId="0" animBg="1"/>
      <p:bldP spid="6206" grpId="1" animBg="1"/>
      <p:bldP spid="6208" grpId="2" animBg="1"/>
      <p:bldP spid="6208" grpId="3" animBg="1"/>
      <p:bldP spid="6208" grpId="4" animBg="1"/>
      <p:bldP spid="6209" grpId="0" animBg="1"/>
      <p:bldP spid="6209" grpId="1" animBg="1"/>
      <p:bldP spid="6210" grpId="0" animBg="1"/>
      <p:bldP spid="6210" grpId="1" animBg="1"/>
      <p:bldP spid="6211" grpId="0" animBg="1"/>
      <p:bldP spid="6211" grpId="1" animBg="1"/>
      <p:bldP spid="6212" grpId="0" animBg="1"/>
      <p:bldP spid="6212" grpId="1" animBg="1"/>
      <p:bldP spid="6213" grpId="0" animBg="1"/>
      <p:bldP spid="6213" grpId="1" animBg="1"/>
      <p:bldP spid="6215" grpId="0" animBg="1"/>
      <p:bldP spid="6215" grpId="1" animBg="1"/>
      <p:bldP spid="6216" grpId="0" animBg="1"/>
      <p:bldP spid="6217" grpId="0" animBg="1"/>
      <p:bldP spid="6218" grpId="0" animBg="1"/>
      <p:bldP spid="6219" grpId="0" animBg="1"/>
      <p:bldP spid="6219" grpId="1" animBg="1"/>
      <p:bldP spid="6220" grpId="0" animBg="1"/>
      <p:bldP spid="6221" grpId="0" animBg="1"/>
      <p:bldP spid="6222" grpId="0" animBg="1"/>
      <p:bldP spid="6223" grpId="0" animBg="1"/>
      <p:bldP spid="6223" grpId="1" animBg="1"/>
      <p:bldP spid="6225" grpId="0" animBg="1"/>
      <p:bldP spid="6225" grpId="1" animBg="1"/>
      <p:bldP spid="6226" grpId="0" animBg="1"/>
      <p:bldP spid="6226" grpId="1" animBg="1"/>
      <p:bldP spid="6228" grpId="0" animBg="1"/>
      <p:bldP spid="6228" grpId="1" animBg="1"/>
      <p:bldP spid="6229" grpId="0" animBg="1"/>
      <p:bldP spid="6229" grpId="1" animBg="1"/>
      <p:bldP spid="6230" grpId="0" animBg="1"/>
      <p:bldP spid="6230" grpId="1" animBg="1"/>
      <p:bldP spid="6231" grpId="0" animBg="1"/>
      <p:bldP spid="6232" grpId="0" animBg="1"/>
      <p:bldP spid="6232" grpId="1" animBg="1"/>
      <p:bldP spid="6233" grpId="0" animBg="1"/>
      <p:bldP spid="6233" grpId="1" animBg="1"/>
      <p:bldP spid="6234" grpId="0" animBg="1"/>
      <p:bldP spid="6234" grpId="1" animBg="1"/>
      <p:bldP spid="6235" grpId="0" animBg="1"/>
      <p:bldP spid="6235" grpId="1" animBg="1"/>
      <p:bldP spid="6236" grpId="0" animBg="1"/>
      <p:bldP spid="6237" grpId="0" animBg="1"/>
      <p:bldP spid="6238" grpId="0" animBg="1"/>
      <p:bldP spid="6238" grpId="1" animBg="1"/>
      <p:bldP spid="6227" grpId="0" animBg="1"/>
      <p:bldP spid="6227" grpId="1" animBg="1"/>
      <p:bldP spid="6239" grpId="0" animBg="1"/>
      <p:bldP spid="6240" grpId="0" animBg="1"/>
      <p:bldP spid="6241" grpId="0" animBg="1"/>
      <p:bldP spid="6242" grpId="1" animBg="1"/>
      <p:bldP spid="6242" grpId="2" animBg="1"/>
      <p:bldP spid="6243" grpId="0" animBg="1"/>
      <p:bldP spid="6243" grpId="1" animBg="1"/>
      <p:bldP spid="6244" grpId="0" animBg="1"/>
      <p:bldP spid="6244" grpId="1" animBg="1"/>
      <p:bldP spid="6245" grpId="0" animBg="1"/>
      <p:bldP spid="6245" grpId="1" animBg="1"/>
      <p:bldP spid="6247" grpId="0" animBg="1"/>
      <p:bldP spid="6247" grpId="1" animBg="1"/>
      <p:bldP spid="624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3497</TotalTime>
  <Words>2098</Words>
  <Application>Microsoft Office PowerPoint</Application>
  <PresentationFormat>On-screen Show (4:3)</PresentationFormat>
  <Paragraphs>247</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37</cp:revision>
  <dcterms:created xsi:type="dcterms:W3CDTF">2007-04-19T14:27:06Z</dcterms:created>
  <dcterms:modified xsi:type="dcterms:W3CDTF">2017-04-10T19:23:12Z</dcterms:modified>
</cp:coreProperties>
</file>