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0" r:id="rId2"/>
    <p:sldId id="256" r:id="rId3"/>
    <p:sldId id="257" r:id="rId4"/>
    <p:sldId id="258" r:id="rId5"/>
    <p:sldId id="259" r:id="rId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6014" autoAdjust="0"/>
  </p:normalViewPr>
  <p:slideViewPr>
    <p:cSldViewPr snapToGrid="0">
      <p:cViewPr>
        <p:scale>
          <a:sx n="75" d="100"/>
          <a:sy n="75" d="100"/>
        </p:scale>
        <p:origin x="45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1" d="100"/>
          <a:sy n="91" d="100"/>
        </p:scale>
        <p:origin x="3750"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171"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172" name="Rectangle 4"/>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4" name="Rectangle 6"/>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175" name="Rectangle 7"/>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E777F89-2969-4208-9CA9-1218467BA116}" type="slidenum">
              <a:rPr lang="en-US" altLang="en-US"/>
              <a:pPr/>
              <a:t>‹#›</a:t>
            </a:fld>
            <a:endParaRPr lang="en-US" altLang="en-US"/>
          </a:p>
        </p:txBody>
      </p:sp>
    </p:spTree>
    <p:extLst>
      <p:ext uri="{BB962C8B-B14F-4D97-AF65-F5344CB8AC3E}">
        <p14:creationId xmlns:p14="http://schemas.microsoft.com/office/powerpoint/2010/main" val="11500999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2C1189-4C44-4319-B3C7-3D769F3F85F9}" type="slidenum">
              <a:rPr lang="en-US" altLang="en-US"/>
              <a:pPr/>
              <a:t>1</a:t>
            </a:fld>
            <a:endParaRPr lang="en-US" altLang="en-US"/>
          </a:p>
        </p:txBody>
      </p:sp>
      <p:sp>
        <p:nvSpPr>
          <p:cNvPr id="14338" name="Rectangle 2"/>
          <p:cNvSpPr>
            <a:spLocks noRot="1" noChangeArrowheads="1" noTextEdit="1"/>
          </p:cNvSpPr>
          <p:nvPr>
            <p:ph type="sldImg"/>
          </p:nvPr>
        </p:nvSpPr>
        <p:spPr>
          <a:ln/>
        </p:spPr>
      </p:sp>
      <p:sp>
        <p:nvSpPr>
          <p:cNvPr id="14340" name="Rectangle 4"/>
          <p:cNvSpPr>
            <a:spLocks noGrp="1" noChangeArrowheads="1"/>
          </p:cNvSpPr>
          <p:nvPr>
            <p:ph type="body" idx="1"/>
          </p:nvPr>
        </p:nvSpPr>
        <p:spPr>
          <a:noFill/>
          <a:ln/>
        </p:spPr>
        <p:txBody>
          <a:bodyPr/>
          <a:lstStyle/>
          <a:p>
            <a:r>
              <a:rPr lang="en-US" altLang="en-US"/>
              <a:t>Instructor Note:</a:t>
            </a:r>
          </a:p>
          <a:p>
            <a:r>
              <a:rPr lang="en-US" altLang="en-US"/>
              <a:t>These slides contain animated objects. This presentation is intended to be viewed in “Slide Show”.  Each click of the mouse will move an object, make an object appear/disappear or show an arrow.  Each bulleted line in the Notes Pages correspond the sequential order of each “action” and describes that action.  </a:t>
            </a:r>
          </a:p>
          <a:p>
            <a:r>
              <a:rPr lang="en-US" altLang="en-US"/>
              <a:t>Lines in </a:t>
            </a:r>
            <a:r>
              <a:rPr lang="en-US" altLang="en-US" b="1">
                <a:solidFill>
                  <a:srgbClr val="008000"/>
                </a:solidFill>
              </a:rPr>
              <a:t>Green</a:t>
            </a:r>
            <a:r>
              <a:rPr lang="en-US" altLang="en-US"/>
              <a:t> are planned movements or do not have any action.</a:t>
            </a:r>
          </a:p>
          <a:p>
            <a:r>
              <a:rPr lang="en-US" altLang="en-US"/>
              <a:t>Lines in </a:t>
            </a:r>
            <a:r>
              <a:rPr lang="en-US" altLang="en-US" b="1">
                <a:solidFill>
                  <a:srgbClr val="CC0000"/>
                </a:solidFill>
              </a:rPr>
              <a:t>Red</a:t>
            </a:r>
            <a:r>
              <a:rPr lang="en-US" altLang="en-US"/>
              <a:t> are analysis or refer to the accompanying </a:t>
            </a:r>
            <a:r>
              <a:rPr lang="en-US" altLang="en-US" i="1"/>
              <a:t>Word</a:t>
            </a:r>
            <a:r>
              <a:rPr lang="en-US" altLang="en-US"/>
              <a:t> analysis document.  </a:t>
            </a:r>
          </a:p>
        </p:txBody>
      </p:sp>
    </p:spTree>
    <p:extLst>
      <p:ext uri="{BB962C8B-B14F-4D97-AF65-F5344CB8AC3E}">
        <p14:creationId xmlns:p14="http://schemas.microsoft.com/office/powerpoint/2010/main" val="2301603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37B2C-E517-4D94-8E44-6A161B18E1D4}" type="slidenum">
              <a:rPr lang="en-US" altLang="en-US"/>
              <a:pPr/>
              <a:t>2</a:t>
            </a:fld>
            <a:endParaRPr lang="en-US" altLang="en-US"/>
          </a:p>
        </p:txBody>
      </p:sp>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altLang="en-US" u="sng"/>
              <a:t>McClellan’s Proposed Plan to defeat Confederate Army</a:t>
            </a:r>
            <a:r>
              <a:rPr lang="en-US" altLang="en-US"/>
              <a:t>:</a:t>
            </a:r>
          </a:p>
          <a:p>
            <a:pPr>
              <a:buFontTx/>
              <a:buChar char="•"/>
            </a:pPr>
            <a:r>
              <a:rPr lang="en-US" altLang="en-US">
                <a:solidFill>
                  <a:srgbClr val="008000"/>
                </a:solidFill>
              </a:rPr>
              <a:t>Move by sea (undetected) to Urbana on the Rappahannock. This would put the Union Army closer to Richmond than the Confederate Army.</a:t>
            </a:r>
          </a:p>
          <a:p>
            <a:pPr>
              <a:buFontTx/>
              <a:buChar char="•"/>
            </a:pPr>
            <a:r>
              <a:rPr lang="en-US" altLang="en-US">
                <a:solidFill>
                  <a:srgbClr val="008000"/>
                </a:solidFill>
              </a:rPr>
              <a:t>Conduct a rapid march to Richmond.  This would hurt Confederate morale and force the Confederate army to attack him on Union terms.</a:t>
            </a:r>
          </a:p>
        </p:txBody>
      </p:sp>
    </p:spTree>
    <p:extLst>
      <p:ext uri="{BB962C8B-B14F-4D97-AF65-F5344CB8AC3E}">
        <p14:creationId xmlns:p14="http://schemas.microsoft.com/office/powerpoint/2010/main" val="48043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E79C6-DDF7-4345-A84B-B46F544A8F21}" type="slidenum">
              <a:rPr lang="en-US" altLang="en-US"/>
              <a:pPr/>
              <a:t>3</a:t>
            </a:fld>
            <a:endParaRPr lang="en-US" altLang="en-US"/>
          </a:p>
        </p:txBody>
      </p:sp>
      <p:sp>
        <p:nvSpPr>
          <p:cNvPr id="9218" name="Rectangle 2"/>
          <p:cNvSpPr>
            <a:spLocks noRot="1" noChangeArrowheads="1" noTextEdit="1"/>
          </p:cNvSpPr>
          <p:nvPr>
            <p:ph type="sldImg"/>
          </p:nvPr>
        </p:nvSpPr>
        <p:spPr>
          <a:xfrm>
            <a:off x="2038350" y="249238"/>
            <a:ext cx="2457450" cy="1843087"/>
          </a:xfrm>
          <a:ln/>
        </p:spPr>
      </p:sp>
      <p:sp>
        <p:nvSpPr>
          <p:cNvPr id="9219" name="Rectangle 3"/>
          <p:cNvSpPr>
            <a:spLocks noGrp="1" noChangeArrowheads="1"/>
          </p:cNvSpPr>
          <p:nvPr>
            <p:ph type="body" idx="1"/>
          </p:nvPr>
        </p:nvSpPr>
        <p:spPr>
          <a:xfrm>
            <a:off x="0" y="2251075"/>
            <a:ext cx="6858000" cy="4879975"/>
          </a:xfrm>
        </p:spPr>
        <p:txBody>
          <a:bodyPr/>
          <a:lstStyle/>
          <a:p>
            <a:pPr>
              <a:lnSpc>
                <a:spcPct val="80000"/>
              </a:lnSpc>
              <a:buFontTx/>
              <a:buChar char="•"/>
            </a:pPr>
            <a:r>
              <a:rPr lang="en-US" altLang="en-US" sz="1000" u="sng"/>
              <a:t>Confederate disposition</a:t>
            </a:r>
            <a:r>
              <a:rPr lang="en-US" altLang="en-US" sz="1000"/>
              <a:t>:  BG E. Johnson positioned to block any movement by Fremont toward Tennessee or Staunton.  Jackson was at Winchester to defend this important supply base and prevent Union movement into the Shenandoah Valley.  J. Johnston had the majority of the Army(40,000) positioned on the most likely Union avenue of approach to Richmond. </a:t>
            </a:r>
          </a:p>
          <a:p>
            <a:pPr>
              <a:lnSpc>
                <a:spcPct val="80000"/>
              </a:lnSpc>
              <a:buFontTx/>
              <a:buChar char="•"/>
            </a:pPr>
            <a:r>
              <a:rPr lang="en-US" altLang="en-US" sz="1000"/>
              <a:t>McClellan applied his superior administrative skills to train and organize a greatly increased Union troop strength of 155,000 in the Washington area.</a:t>
            </a:r>
          </a:p>
          <a:p>
            <a:pPr>
              <a:lnSpc>
                <a:spcPct val="80000"/>
              </a:lnSpc>
              <a:buFontTx/>
              <a:buChar char="•"/>
            </a:pPr>
            <a:r>
              <a:rPr lang="en-US" altLang="en-US" sz="1000"/>
              <a:t>Johnston had intelligence that told him of Union intentions of moving to the south by sea.  He therefore fell back behind the Rappahannock.  This move placed him closer to Richmond, thus negating the Union advantage of landing at Urbana. </a:t>
            </a:r>
          </a:p>
          <a:p>
            <a:pPr>
              <a:lnSpc>
                <a:spcPct val="80000"/>
              </a:lnSpc>
              <a:buFontTx/>
              <a:buChar char="•"/>
            </a:pPr>
            <a:r>
              <a:rPr lang="en-US" altLang="en-US" sz="1000"/>
              <a:t>Undeterred, McClellan moved the landing site to Fort Monroe, which was a secure site in Union hands. </a:t>
            </a:r>
          </a:p>
          <a:p>
            <a:pPr>
              <a:lnSpc>
                <a:spcPct val="80000"/>
              </a:lnSpc>
              <a:buFontTx/>
              <a:buChar char="•"/>
            </a:pPr>
            <a:r>
              <a:rPr lang="en-US" altLang="en-US" sz="1000"/>
              <a:t>In March, the Confederate Navy presented a threat to the landing site:  CSS Virginia – A new ironclad based on the hull of the Union ship Merrimack (burned to the waterline when Norfolk was evacuated)</a:t>
            </a:r>
          </a:p>
          <a:p>
            <a:pPr>
              <a:lnSpc>
                <a:spcPct val="80000"/>
              </a:lnSpc>
              <a:buFontTx/>
              <a:buChar char="•"/>
            </a:pPr>
            <a:r>
              <a:rPr lang="en-US" altLang="en-US" sz="1000"/>
              <a:t>8 March – CSS Virginia destroyed two Union Blockade ships:  USS Cumberland and USS Congress.</a:t>
            </a:r>
          </a:p>
          <a:p>
            <a:pPr>
              <a:lnSpc>
                <a:spcPct val="80000"/>
              </a:lnSpc>
              <a:buFontTx/>
              <a:buChar char="•"/>
            </a:pPr>
            <a:r>
              <a:rPr lang="en-US" altLang="en-US" sz="1000"/>
              <a:t>9 March – USS Monitor (built to counter Conf. ironclads) arrived and battled CSS Virginia. While the battle was essentially a draw, the Monitor successfully neutralized the CSS Virginia threat to the blockade and the Fort Monroe landing site.  </a:t>
            </a:r>
          </a:p>
          <a:p>
            <a:pPr>
              <a:lnSpc>
                <a:spcPct val="80000"/>
              </a:lnSpc>
              <a:buFontTx/>
              <a:buChar char="•"/>
            </a:pPr>
            <a:r>
              <a:rPr lang="en-US" altLang="en-US" sz="1000"/>
              <a:t>CSS Virginia was eventually scuttled May 10 when Norfolk was abandoned due to Union advances.</a:t>
            </a:r>
          </a:p>
          <a:p>
            <a:pPr>
              <a:lnSpc>
                <a:spcPct val="80000"/>
              </a:lnSpc>
            </a:pPr>
            <a:r>
              <a:rPr lang="en-US" altLang="en-US" sz="1000" u="sng">
                <a:solidFill>
                  <a:srgbClr val="008000"/>
                </a:solidFill>
              </a:rPr>
              <a:t>Jackson’s Valley Campaign</a:t>
            </a:r>
            <a:r>
              <a:rPr lang="en-US" altLang="en-US" sz="1000">
                <a:solidFill>
                  <a:srgbClr val="008000"/>
                </a:solidFill>
              </a:rPr>
              <a:t> – Confederate forces varied (About 4,000-16,000) throughout the campaign. Jackson’s purpose was to observe the enemy, keep them occupied (prevent Union from reinforcing their main forces to the east) and be prepared to reinforce the Confederate main effort.</a:t>
            </a:r>
          </a:p>
          <a:p>
            <a:pPr>
              <a:lnSpc>
                <a:spcPct val="80000"/>
              </a:lnSpc>
              <a:buFontTx/>
              <a:buChar char="•"/>
            </a:pPr>
            <a:r>
              <a:rPr lang="en-US" altLang="en-US" sz="1000"/>
              <a:t> March 11-17  After Johnston’s move south to the Rappahannock, Jackson withdrew from his exposed psn to Strasburg. MG Banks crossed the Potomac with his Corps and occupied Winchester shortly after Jackson evacuated it.</a:t>
            </a:r>
          </a:p>
          <a:p>
            <a:pPr>
              <a:lnSpc>
                <a:spcPct val="80000"/>
              </a:lnSpc>
              <a:buFontTx/>
              <a:buChar char="•"/>
            </a:pPr>
            <a:r>
              <a:rPr lang="en-US" altLang="en-US" sz="1000"/>
              <a:t>Under pressure, Jackson continued south to Mt. Jackson.  Banks sent a Division (BG James Shields) in pursuit.</a:t>
            </a:r>
          </a:p>
          <a:p>
            <a:pPr>
              <a:lnSpc>
                <a:spcPct val="80000"/>
              </a:lnSpc>
              <a:buFontTx/>
              <a:buChar char="•"/>
            </a:pPr>
            <a:r>
              <a:rPr lang="en-US" altLang="en-US" sz="1000"/>
              <a:t>March 19 – McClellan began his seaborne movement to Fortress Monroe. (Also, prior to movement, McClellan had been relieved of the duty of General in Chief of all Union forces – no replacement was named – Lincoln and Secretary of War Stanton took on the duties of overall coordination)</a:t>
            </a:r>
          </a:p>
          <a:p>
            <a:pPr>
              <a:lnSpc>
                <a:spcPct val="80000"/>
              </a:lnSpc>
              <a:buFontTx/>
              <a:buChar char="•"/>
            </a:pPr>
            <a:r>
              <a:rPr lang="en-US" altLang="en-US" sz="1000"/>
              <a:t>March 19 – Shields incorrectly identified that Jackson was leaving the valley.  He returned to Winchester and reported this to Banks.  Banks began to send the majority of his forces toward Washington.  His units were to defend the capital, releasing McDowell to conduct operations with the Army of the Potomac (AOP). </a:t>
            </a:r>
          </a:p>
          <a:p>
            <a:pPr>
              <a:lnSpc>
                <a:spcPct val="80000"/>
              </a:lnSpc>
              <a:buFontTx/>
              <a:buChar char="•"/>
            </a:pPr>
            <a:r>
              <a:rPr lang="en-US" altLang="en-US" sz="1000"/>
              <a:t>Jackson identified the Union movement.  To accomplish one of his missions (prevent Banks from reinforcing McClellan), Jackson attacked Shields even though he was heavily outnumbered.</a:t>
            </a:r>
          </a:p>
          <a:p>
            <a:pPr>
              <a:lnSpc>
                <a:spcPct val="80000"/>
              </a:lnSpc>
              <a:buFontTx/>
              <a:buChar char="•"/>
            </a:pPr>
            <a:r>
              <a:rPr lang="en-US" altLang="en-US" sz="1000"/>
              <a:t>March 23 – At the Battle of Kernstown, Shields defeated Jackson, who fell back to the south.  Jackson was despondent because he felt that he had failed.</a:t>
            </a:r>
          </a:p>
          <a:p>
            <a:pPr>
              <a:lnSpc>
                <a:spcPct val="80000"/>
              </a:lnSpc>
              <a:buFontTx/>
              <a:buChar char="•"/>
            </a:pPr>
            <a:r>
              <a:rPr lang="en-US" altLang="en-US" sz="1000"/>
              <a:t>In fact, Jackson was quite successful strategically. Believing Jackson’s attack was a forerunner of greater attacks in the Shenandoah, Banks returned to the Valley. </a:t>
            </a:r>
          </a:p>
          <a:p>
            <a:pPr>
              <a:lnSpc>
                <a:spcPct val="80000"/>
              </a:lnSpc>
              <a:buFontTx/>
              <a:buChar char="•"/>
            </a:pPr>
            <a:r>
              <a:rPr lang="en-US" altLang="en-US" sz="1000"/>
              <a:t>Also, to assist Fremont in W.VA territory against this threat, Lincoln diverted a division (10,000) from McClellan’s force.</a:t>
            </a:r>
          </a:p>
          <a:p>
            <a:pPr>
              <a:lnSpc>
                <a:spcPct val="80000"/>
              </a:lnSpc>
              <a:buFontTx/>
              <a:buChar char="•"/>
            </a:pPr>
            <a:r>
              <a:rPr lang="en-US" altLang="en-US" sz="1000"/>
              <a:t>Worse still, while McClellan was in the middle of moving his army south, McDowell’s Corps, which was to be moved by sea, was instead held in the Washington area to protect the capital.</a:t>
            </a:r>
          </a:p>
          <a:p>
            <a:pPr>
              <a:lnSpc>
                <a:spcPct val="80000"/>
              </a:lnSpc>
              <a:buFontTx/>
              <a:buChar char="•"/>
            </a:pPr>
            <a:r>
              <a:rPr lang="en-US" altLang="en-US" sz="1000"/>
              <a:t>This diversion of forces reduced McClellan’s force to 92,000 available for the Peninsula.  While the Union Army still overwhelmingly outnumbered Johnston’s main force, McClellan’s constant overestimation of Confederate forces opposing him, combined with this reduction, created a paralysis in the Union commander’s ability to act decisively.  </a:t>
            </a:r>
          </a:p>
          <a:p>
            <a:pPr>
              <a:lnSpc>
                <a:spcPct val="80000"/>
              </a:lnSpc>
              <a:buFontTx/>
              <a:buChar char="•"/>
            </a:pPr>
            <a:r>
              <a:rPr lang="en-US" altLang="en-US" sz="1000"/>
              <a:t>As McClellan was transferring his troops by sea, Johnston was also moving his main army south toward the Peninsula, dropping Ewell’s division at Gordonsville to support Jackson.</a:t>
            </a:r>
          </a:p>
          <a:p>
            <a:pPr>
              <a:lnSpc>
                <a:spcPct val="80000"/>
              </a:lnSpc>
              <a:buFontTx/>
              <a:buChar char="•"/>
            </a:pPr>
            <a:r>
              <a:rPr lang="en-US" altLang="en-US" sz="1000">
                <a:solidFill>
                  <a:srgbClr val="008000"/>
                </a:solidFill>
              </a:rPr>
              <a:t>The original plan was to send overwhelming force up the peninsula to take Richmond and destroy the main Confederate Army.</a:t>
            </a:r>
            <a:r>
              <a:rPr lang="en-US" altLang="en-US" sz="1000">
                <a:solidFill>
                  <a:srgbClr val="CC0000"/>
                </a:solidFill>
              </a:rPr>
              <a:t>  </a:t>
            </a:r>
          </a:p>
          <a:p>
            <a:pPr>
              <a:lnSpc>
                <a:spcPct val="80000"/>
              </a:lnSpc>
              <a:buFontTx/>
              <a:buChar char="•"/>
            </a:pPr>
            <a:r>
              <a:rPr lang="en-US" altLang="en-US" sz="1000" i="1">
                <a:solidFill>
                  <a:srgbClr val="CC0000"/>
                </a:solidFill>
              </a:rPr>
              <a:t>However, Jackson’s aggressive actions with his a small Confederate force had resulted in much larger Union forces becoming fixed away from the main effort. </a:t>
            </a:r>
            <a:endParaRPr lang="en-US" altLang="en-US" sz="1000" i="1">
              <a:solidFill>
                <a:schemeClr val="accent2"/>
              </a:solidFill>
            </a:endParaRPr>
          </a:p>
          <a:p>
            <a:pPr>
              <a:lnSpc>
                <a:spcPct val="80000"/>
              </a:lnSpc>
              <a:buFontTx/>
              <a:buChar char="•"/>
            </a:pPr>
            <a:endParaRPr lang="en-US" altLang="en-US" sz="1000" i="1">
              <a:solidFill>
                <a:schemeClr val="accent2"/>
              </a:solidFill>
            </a:endParaRPr>
          </a:p>
          <a:p>
            <a:pPr>
              <a:lnSpc>
                <a:spcPct val="80000"/>
              </a:lnSpc>
              <a:buFontTx/>
              <a:buChar char="•"/>
            </a:pPr>
            <a:endParaRPr lang="en-US" altLang="en-US" sz="1000"/>
          </a:p>
        </p:txBody>
      </p:sp>
    </p:spTree>
    <p:extLst>
      <p:ext uri="{BB962C8B-B14F-4D97-AF65-F5344CB8AC3E}">
        <p14:creationId xmlns:p14="http://schemas.microsoft.com/office/powerpoint/2010/main" val="689558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FF2B2-C220-42FF-89AA-0FF0840A278E}" type="slidenum">
              <a:rPr lang="en-US" altLang="en-US"/>
              <a:pPr/>
              <a:t>4</a:t>
            </a:fld>
            <a:endParaRPr lang="en-US" altLang="en-US"/>
          </a:p>
        </p:txBody>
      </p:sp>
      <p:sp>
        <p:nvSpPr>
          <p:cNvPr id="10242" name="Rectangle 2"/>
          <p:cNvSpPr>
            <a:spLocks noRot="1" noChangeArrowheads="1" noTextEdit="1"/>
          </p:cNvSpPr>
          <p:nvPr>
            <p:ph type="sldImg"/>
          </p:nvPr>
        </p:nvSpPr>
        <p:spPr>
          <a:xfrm>
            <a:off x="2085975" y="582613"/>
            <a:ext cx="2333625" cy="1751012"/>
          </a:xfrm>
          <a:ln/>
        </p:spPr>
      </p:sp>
      <p:sp>
        <p:nvSpPr>
          <p:cNvPr id="10243" name="Rectangle 3"/>
          <p:cNvSpPr>
            <a:spLocks noGrp="1" noChangeArrowheads="1"/>
          </p:cNvSpPr>
          <p:nvPr>
            <p:ph type="body" idx="1"/>
          </p:nvPr>
        </p:nvSpPr>
        <p:spPr>
          <a:xfrm>
            <a:off x="0" y="2654300"/>
            <a:ext cx="6858000" cy="4879975"/>
          </a:xfrm>
        </p:spPr>
        <p:txBody>
          <a:bodyPr/>
          <a:lstStyle/>
          <a:p>
            <a:pPr>
              <a:lnSpc>
                <a:spcPct val="80000"/>
              </a:lnSpc>
              <a:buFontTx/>
              <a:buChar char="•"/>
            </a:pPr>
            <a:r>
              <a:rPr lang="en-US" altLang="en-US" sz="1000"/>
              <a:t>4 April.  McClellan began initial movement with two corps. On 5 April, McClellan came in contact with Confederate fortifications commanded by MG John Magruder and was informed of McDowell’s Corp being held at Washington. </a:t>
            </a:r>
          </a:p>
          <a:p>
            <a:pPr>
              <a:lnSpc>
                <a:spcPct val="80000"/>
              </a:lnSpc>
              <a:buFontTx/>
              <a:buChar char="•"/>
            </a:pPr>
            <a:r>
              <a:rPr lang="en-US" altLang="en-US" sz="1000"/>
              <a:t>McClellan decided to await reinforcements and siege artillery to breach the Confederate line which took all of April to accomplish, thus allowing Johnston time to consolidate his forces. </a:t>
            </a:r>
          </a:p>
          <a:p>
            <a:pPr>
              <a:lnSpc>
                <a:spcPct val="80000"/>
              </a:lnSpc>
              <a:buFontTx/>
              <a:buChar char="•"/>
            </a:pPr>
            <a:r>
              <a:rPr lang="en-US" altLang="en-US" sz="1000"/>
              <a:t>While McClellan waited at Yorktown, Jackson withdrew south to Harrisonburg.  He then shifted East so he would not be cut off from Ewell, and at the same time, threaten the Union flank if they attempted to move south.</a:t>
            </a:r>
          </a:p>
          <a:p>
            <a:pPr>
              <a:lnSpc>
                <a:spcPct val="80000"/>
              </a:lnSpc>
            </a:pPr>
            <a:r>
              <a:rPr lang="en-US" altLang="en-US" sz="1000" u="sng">
                <a:solidFill>
                  <a:srgbClr val="008000"/>
                </a:solidFill>
              </a:rPr>
              <a:t>Jackson’s plan to deal with Fremont and Banks with his limited resources</a:t>
            </a:r>
            <a:r>
              <a:rPr lang="en-US" altLang="en-US" sz="1000">
                <a:solidFill>
                  <a:srgbClr val="008000"/>
                </a:solidFill>
              </a:rPr>
              <a:t>:</a:t>
            </a:r>
          </a:p>
          <a:p>
            <a:pPr>
              <a:lnSpc>
                <a:spcPct val="80000"/>
              </a:lnSpc>
              <a:buFontTx/>
              <a:buChar char="•"/>
            </a:pPr>
            <a:r>
              <a:rPr lang="en-US" altLang="en-US" sz="1000">
                <a:solidFill>
                  <a:srgbClr val="008000"/>
                </a:solidFill>
              </a:rPr>
              <a:t>Phase I – Join with E. Johnson and drive Fremont’s southern wing back at McDowell, (which was threatening Jackson’s rear) </a:t>
            </a:r>
          </a:p>
          <a:p>
            <a:pPr>
              <a:lnSpc>
                <a:spcPct val="80000"/>
              </a:lnSpc>
              <a:buFontTx/>
              <a:buChar char="•"/>
            </a:pPr>
            <a:r>
              <a:rPr lang="en-US" altLang="en-US" sz="1000">
                <a:solidFill>
                  <a:srgbClr val="008000"/>
                </a:solidFill>
              </a:rPr>
              <a:t>Phase II – Turn on Banks with Ewell and drive him out of Shenandoah Valley. </a:t>
            </a:r>
          </a:p>
          <a:p>
            <a:pPr>
              <a:lnSpc>
                <a:spcPct val="80000"/>
              </a:lnSpc>
              <a:buFontTx/>
              <a:buChar char="•"/>
            </a:pPr>
            <a:r>
              <a:rPr lang="en-US" altLang="en-US" sz="1000"/>
              <a:t>Prior to this happening, Johnston decided he could not compete with McClellan’s planned attack of 5 May and withdrew from Yorktown on 3 May.  Both armies proceeded slowly up the Peninsula until they faced each other in front of Richmond on 24 May.</a:t>
            </a:r>
          </a:p>
          <a:p>
            <a:pPr>
              <a:lnSpc>
                <a:spcPct val="80000"/>
              </a:lnSpc>
            </a:pPr>
            <a:r>
              <a:rPr lang="en-US" altLang="en-US" sz="1000" u="sng"/>
              <a:t>During this shift in location of the main armies, Jackson executed his plan</a:t>
            </a:r>
            <a:r>
              <a:rPr lang="en-US" altLang="en-US" sz="1000"/>
              <a:t>:</a:t>
            </a:r>
          </a:p>
          <a:p>
            <a:pPr>
              <a:lnSpc>
                <a:spcPct val="80000"/>
              </a:lnSpc>
              <a:buFontTx/>
              <a:buChar char="•"/>
            </a:pPr>
            <a:r>
              <a:rPr lang="en-US" altLang="en-US" sz="1000"/>
              <a:t> 30 April – Jackson took an indirect route (deception) to join with E. Johnson vic. Staunton. Simultaneously, Ewell occupied the area Jackson just vacated to threaten Bank’s flanks if the Union attempted to pursue Jackson. </a:t>
            </a:r>
          </a:p>
          <a:p>
            <a:pPr>
              <a:lnSpc>
                <a:spcPct val="80000"/>
              </a:lnSpc>
              <a:buFontTx/>
              <a:buChar char="•"/>
            </a:pPr>
            <a:r>
              <a:rPr lang="en-US" altLang="en-US" sz="1000"/>
              <a:t>7 May – After linking up with Johnson, Jackson skirmished with Union Bde at McDowell, which fell back to Franklin.</a:t>
            </a:r>
          </a:p>
          <a:p>
            <a:pPr>
              <a:lnSpc>
                <a:spcPct val="80000"/>
              </a:lnSpc>
              <a:buFontTx/>
              <a:buChar char="•"/>
            </a:pPr>
            <a:r>
              <a:rPr lang="en-US" altLang="en-US" sz="1000"/>
              <a:t>Jackson pursued to Franklin, but turned back to McDowell (12 May) when the Bde was reinforced from the north.  </a:t>
            </a:r>
          </a:p>
          <a:p>
            <a:pPr>
              <a:lnSpc>
                <a:spcPct val="80000"/>
              </a:lnSpc>
              <a:buFontTx/>
              <a:buChar char="•"/>
            </a:pPr>
            <a:r>
              <a:rPr lang="en-US" altLang="en-US" sz="1000"/>
              <a:t>Banks is ordered to send Shield’s division to support McDowell’s Corps. With this loss of strength, Banks withdrew north, down the Valley to defend Strasburg (with a garrison of 1,000 at Front Royal).</a:t>
            </a:r>
          </a:p>
          <a:p>
            <a:pPr>
              <a:lnSpc>
                <a:spcPct val="80000"/>
              </a:lnSpc>
              <a:buFontTx/>
              <a:buChar char="•"/>
            </a:pPr>
            <a:r>
              <a:rPr lang="en-US" altLang="en-US" sz="1000"/>
              <a:t>20 May, Jackson reached New Market, crossed the Gap at Luray to join with Ewell and together they overwhelmed the Front Royal Garrison (23 May).</a:t>
            </a:r>
          </a:p>
          <a:p>
            <a:pPr>
              <a:lnSpc>
                <a:spcPct val="80000"/>
              </a:lnSpc>
              <a:buFontTx/>
              <a:buChar char="•"/>
            </a:pPr>
            <a:r>
              <a:rPr lang="en-US" altLang="en-US" sz="1000"/>
              <a:t>Banks withdrew north to make a stand at Winchester.</a:t>
            </a:r>
          </a:p>
          <a:p>
            <a:pPr>
              <a:lnSpc>
                <a:spcPct val="80000"/>
              </a:lnSpc>
              <a:buFontTx/>
              <a:buChar char="•"/>
            </a:pPr>
            <a:r>
              <a:rPr lang="en-US" altLang="en-US" sz="1000"/>
              <a:t>As mentioned earlier, this is the time that the main Union/Confederate Forces were closing on Richmond (24 May).  McClellan reorganized his army into 5 corps with three north of the Chickahominy River, and two south of it.</a:t>
            </a:r>
          </a:p>
          <a:p>
            <a:pPr>
              <a:lnSpc>
                <a:spcPct val="80000"/>
              </a:lnSpc>
              <a:buFontTx/>
              <a:buChar char="•"/>
            </a:pPr>
            <a:r>
              <a:rPr lang="en-US" altLang="en-US" sz="1000">
                <a:solidFill>
                  <a:srgbClr val="008000"/>
                </a:solidFill>
              </a:rPr>
              <a:t>To support the AOP, McDowell had been ordered to move south over land and join with the main army against Lee. (the move was to be made on 26 May).</a:t>
            </a:r>
          </a:p>
          <a:p>
            <a:pPr>
              <a:lnSpc>
                <a:spcPct val="80000"/>
              </a:lnSpc>
              <a:buFontTx/>
              <a:buChar char="•"/>
            </a:pPr>
            <a:r>
              <a:rPr lang="en-US" altLang="en-US" sz="1000"/>
              <a:t> However, Jackson defeated Banks at Winchester (25 May) who withdrew across the Potomac.</a:t>
            </a:r>
          </a:p>
          <a:p>
            <a:pPr>
              <a:lnSpc>
                <a:spcPct val="80000"/>
              </a:lnSpc>
              <a:buFontTx/>
              <a:buChar char="•"/>
            </a:pPr>
            <a:r>
              <a:rPr lang="en-US" altLang="en-US" sz="1000">
                <a:solidFill>
                  <a:srgbClr val="008000"/>
                </a:solidFill>
              </a:rPr>
              <a:t>Lincoln, identifying the possibility to cut Jackson off in his northern exposed position, ordered Fremont to move East and re-directed McDowell to move West and trap the Confederates north of Strasburg.</a:t>
            </a:r>
            <a:r>
              <a:rPr lang="en-US" altLang="en-US" sz="1000"/>
              <a:t> </a:t>
            </a:r>
            <a:r>
              <a:rPr lang="en-US" altLang="en-US" sz="1000">
                <a:solidFill>
                  <a:srgbClr val="CC0000"/>
                </a:solidFill>
              </a:rPr>
              <a:t>(</a:t>
            </a:r>
            <a:r>
              <a:rPr lang="en-US" altLang="en-US" sz="1000" i="1">
                <a:solidFill>
                  <a:srgbClr val="CC0000"/>
                </a:solidFill>
              </a:rPr>
              <a:t>once again, Jackson’s small force redirected decisive Union forces away from the main effort</a:t>
            </a:r>
            <a:r>
              <a:rPr lang="en-US" altLang="en-US" sz="1000">
                <a:solidFill>
                  <a:srgbClr val="CC0000"/>
                </a:solidFill>
              </a:rPr>
              <a:t>)</a:t>
            </a:r>
          </a:p>
          <a:p>
            <a:pPr>
              <a:lnSpc>
                <a:spcPct val="80000"/>
              </a:lnSpc>
              <a:buFontTx/>
              <a:buChar char="•"/>
            </a:pPr>
            <a:r>
              <a:rPr lang="en-US" altLang="en-US" sz="1000"/>
              <a:t>30 May – Union forces were in position to close the trap (</a:t>
            </a:r>
            <a:r>
              <a:rPr lang="en-US" altLang="en-US" sz="1000" i="1" u="sng">
                <a:solidFill>
                  <a:srgbClr val="CC0000"/>
                </a:solidFill>
              </a:rPr>
              <a:t>See Analysis: East #1</a:t>
            </a:r>
            <a:r>
              <a:rPr lang="en-US" altLang="en-US" sz="1000"/>
              <a:t>). Jackson had been rapidly moving south once he discovered the Union movement.</a:t>
            </a:r>
          </a:p>
          <a:p>
            <a:pPr>
              <a:lnSpc>
                <a:spcPct val="80000"/>
              </a:lnSpc>
              <a:buFontTx/>
              <a:buChar char="•"/>
            </a:pPr>
            <a:r>
              <a:rPr lang="en-US" altLang="en-US" sz="1000"/>
              <a:t>Jackson sent cavalry and one Infantry brigade fwd to delay the Union pincers.  </a:t>
            </a:r>
          </a:p>
          <a:p>
            <a:pPr>
              <a:lnSpc>
                <a:spcPct val="80000"/>
              </a:lnSpc>
              <a:buFontTx/>
              <a:buChar char="•"/>
            </a:pPr>
            <a:r>
              <a:rPr lang="en-US" altLang="en-US" sz="1000"/>
              <a:t>Ewell supported the cavalry to delay Fremont, then turned to repulse Shield’s division in the East.  Jackson evaded the trap.</a:t>
            </a:r>
          </a:p>
          <a:p>
            <a:pPr>
              <a:lnSpc>
                <a:spcPct val="80000"/>
              </a:lnSpc>
              <a:buFontTx/>
              <a:buChar char="•"/>
            </a:pPr>
            <a:r>
              <a:rPr lang="en-US" altLang="en-US" sz="1000"/>
              <a:t>31 May - 1 June – Johnston attacked McClellan in the Battle of Seven Pines (Fair Oaks).  </a:t>
            </a:r>
          </a:p>
          <a:p>
            <a:pPr>
              <a:lnSpc>
                <a:spcPct val="80000"/>
              </a:lnSpc>
              <a:buFontTx/>
              <a:buChar char="•"/>
            </a:pPr>
            <a:r>
              <a:rPr lang="en-US" altLang="en-US" sz="1000"/>
              <a:t>Although the battle was inconclusive, Johnston was wounded and replaced by Lee.</a:t>
            </a:r>
          </a:p>
          <a:p>
            <a:pPr>
              <a:lnSpc>
                <a:spcPct val="80000"/>
              </a:lnSpc>
              <a:buFontTx/>
              <a:buChar char="•"/>
            </a:pPr>
            <a:r>
              <a:rPr lang="en-US" altLang="en-US" sz="1000"/>
              <a:t>Jackson’s Cavalry blocked Shields in his attempts to cut off Jackson at Luray Gap and South Fork.  Jackson arrived at Cross Keys by 7 June.</a:t>
            </a:r>
          </a:p>
          <a:p>
            <a:pPr>
              <a:lnSpc>
                <a:spcPct val="80000"/>
              </a:lnSpc>
              <a:buFontTx/>
              <a:buChar char="•"/>
            </a:pPr>
            <a:r>
              <a:rPr lang="en-US" altLang="en-US" sz="1000"/>
              <a:t>8 June – Ewell defeated an attack by Fremont at Cross Keys then joined Jackson to defeat Shields at Port Republic on 9 June.  Jackson withdrew to Brown’s Gap on 17 June.</a:t>
            </a:r>
          </a:p>
          <a:p>
            <a:pPr>
              <a:lnSpc>
                <a:spcPct val="80000"/>
              </a:lnSpc>
              <a:buFontTx/>
              <a:buChar char="•"/>
            </a:pPr>
            <a:r>
              <a:rPr lang="en-US" altLang="en-US" sz="1000"/>
              <a:t>12-15 June – Stuart’s ride around the AOP.</a:t>
            </a:r>
          </a:p>
          <a:p>
            <a:pPr>
              <a:lnSpc>
                <a:spcPct val="80000"/>
              </a:lnSpc>
              <a:buFontTx/>
              <a:buChar char="•"/>
            </a:pPr>
            <a:endParaRPr lang="en-US" altLang="en-US" sz="1000"/>
          </a:p>
          <a:p>
            <a:pPr>
              <a:lnSpc>
                <a:spcPct val="80000"/>
              </a:lnSpc>
              <a:buFontTx/>
              <a:buChar char="•"/>
            </a:pPr>
            <a:endParaRPr lang="en-US" altLang="en-US" sz="1000">
              <a:solidFill>
                <a:schemeClr val="accent2"/>
              </a:solidFill>
            </a:endParaRPr>
          </a:p>
          <a:p>
            <a:pPr lvl="1">
              <a:lnSpc>
                <a:spcPct val="80000"/>
              </a:lnSpc>
              <a:buFontTx/>
              <a:buChar char="•"/>
            </a:pPr>
            <a:endParaRPr lang="en-US" altLang="en-US" sz="1000"/>
          </a:p>
        </p:txBody>
      </p:sp>
    </p:spTree>
    <p:extLst>
      <p:ext uri="{BB962C8B-B14F-4D97-AF65-F5344CB8AC3E}">
        <p14:creationId xmlns:p14="http://schemas.microsoft.com/office/powerpoint/2010/main" val="3443285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721E4-8EAF-48E7-9FCD-7E8A4EE865A1}" type="slidenum">
              <a:rPr lang="en-US" altLang="en-US"/>
              <a:pPr/>
              <a:t>5</a:t>
            </a:fld>
            <a:endParaRPr lang="en-US" alt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a:xfrm>
            <a:off x="0" y="4244975"/>
            <a:ext cx="6858000" cy="5051425"/>
          </a:xfrm>
        </p:spPr>
        <p:txBody>
          <a:bodyPr/>
          <a:lstStyle/>
          <a:p>
            <a:pPr>
              <a:lnSpc>
                <a:spcPct val="90000"/>
              </a:lnSpc>
              <a:buFontTx/>
              <a:buChar char="•"/>
            </a:pPr>
            <a:r>
              <a:rPr lang="en-US" altLang="en-US" sz="900"/>
              <a:t>Union dispositions following Jackson’s Valley Campaign and Battle of Seven Pines:  Fremont &amp; Banks consolidate vic. Strasburg.  McClellan has moved all but one Corps (Porter’s V Corp) south of the Chickahominy River.  Lee plans to attack this exposed corps and cut off McClellan’s supply line to White House (which connected him to the York River)</a:t>
            </a:r>
          </a:p>
          <a:p>
            <a:pPr>
              <a:lnSpc>
                <a:spcPct val="90000"/>
              </a:lnSpc>
              <a:buFontTx/>
              <a:buChar char="•"/>
            </a:pPr>
            <a:r>
              <a:rPr lang="en-US" altLang="en-US" sz="900"/>
              <a:t>24-25 June – Jackson moved to reinforce Lee’s Attack. The following attack resulted in continuous battle over the next 7 days.</a:t>
            </a:r>
          </a:p>
          <a:p>
            <a:pPr>
              <a:lnSpc>
                <a:spcPct val="90000"/>
              </a:lnSpc>
              <a:buFontTx/>
              <a:buChar char="•"/>
            </a:pPr>
            <a:r>
              <a:rPr lang="en-US" altLang="en-US" sz="900"/>
              <a:t> 26-27 June – Battles of Mechanicsville and Gaines Mill.  Lee massed 65,000 against Porter’s 30,000. McClellan shifted his supply lines to the James River.</a:t>
            </a:r>
          </a:p>
          <a:p>
            <a:pPr>
              <a:lnSpc>
                <a:spcPct val="90000"/>
              </a:lnSpc>
              <a:buFontTx/>
              <a:buChar char="•"/>
            </a:pPr>
            <a:r>
              <a:rPr lang="en-US" altLang="en-US" sz="900"/>
              <a:t>28 June-1July - McClellan withdrew south on his new supply line. The AOP made a stand at Malvern Hill on 1 July, the last major action of the Peninsula Champaign. </a:t>
            </a:r>
          </a:p>
          <a:p>
            <a:pPr>
              <a:lnSpc>
                <a:spcPct val="90000"/>
              </a:lnSpc>
              <a:buFontTx/>
              <a:buChar char="•"/>
            </a:pPr>
            <a:r>
              <a:rPr lang="en-US" altLang="en-US" sz="900"/>
              <a:t>26 June – General Pope was transferred from the western theater to organize and command the three Northern corps from Jackson’s Valley Campaign (Army of Virginia). </a:t>
            </a:r>
            <a:r>
              <a:rPr lang="en-US" altLang="en-US" sz="900">
                <a:solidFill>
                  <a:srgbClr val="CC0000"/>
                </a:solidFill>
              </a:rPr>
              <a:t>Halleck was also pulled from the West to become the General in Chief (11 July). (Halleck will eventually order McClellan to return by sea to Washington(3 August) and unite with Pope. </a:t>
            </a:r>
            <a:r>
              <a:rPr lang="en-US" altLang="en-US" sz="900" i="1" u="sng">
                <a:solidFill>
                  <a:srgbClr val="CC0000"/>
                </a:solidFill>
              </a:rPr>
              <a:t>See Analysis: East #2</a:t>
            </a:r>
            <a:r>
              <a:rPr lang="en-US" altLang="en-US" sz="900">
                <a:solidFill>
                  <a:srgbClr val="CC0000"/>
                </a:solidFill>
              </a:rPr>
              <a:t>)  </a:t>
            </a:r>
          </a:p>
          <a:p>
            <a:pPr>
              <a:lnSpc>
                <a:spcPct val="90000"/>
              </a:lnSpc>
              <a:buFontTx/>
              <a:buChar char="•"/>
            </a:pPr>
            <a:r>
              <a:rPr lang="en-US" altLang="en-US" sz="900"/>
              <a:t>Banks and Sigel (Fremont resigned in protest of the junior Pope commanding) moved out of the Shenandoah, east of the Blue Ridge Mountains.  </a:t>
            </a:r>
          </a:p>
          <a:p>
            <a:pPr>
              <a:lnSpc>
                <a:spcPct val="90000"/>
              </a:lnSpc>
              <a:buFontTx/>
              <a:buChar char="•"/>
            </a:pPr>
            <a:r>
              <a:rPr lang="en-US" altLang="en-US" sz="900"/>
              <a:t>12 July - Lee sent Jackson to Gordonsville to defend against the Army of Virginia (AV).  </a:t>
            </a:r>
          </a:p>
          <a:p>
            <a:pPr>
              <a:lnSpc>
                <a:spcPct val="90000"/>
              </a:lnSpc>
              <a:buFontTx/>
              <a:buChar char="•"/>
            </a:pPr>
            <a:r>
              <a:rPr lang="en-US" altLang="en-US" sz="900"/>
              <a:t>5 Aug - Burnside, who arrived at Fort Monroe to support the AOP after his N. Carolina expedition, was now sent to Fredericksburg to support Pope (a portion of his Corps, commanded by Reno,  will eventually join Pope – not shown)</a:t>
            </a:r>
          </a:p>
          <a:p>
            <a:pPr>
              <a:lnSpc>
                <a:spcPct val="90000"/>
              </a:lnSpc>
              <a:buFontTx/>
              <a:buChar char="•"/>
            </a:pPr>
            <a:r>
              <a:rPr lang="en-US" altLang="en-US" sz="900"/>
              <a:t> </a:t>
            </a:r>
            <a:r>
              <a:rPr lang="en-US" altLang="en-US" sz="900">
                <a:solidFill>
                  <a:srgbClr val="008000"/>
                </a:solidFill>
              </a:rPr>
              <a:t>Both sides now participated in a race against shifting forces.  Halleck wanted Pope to consolidate and move south to delay Lee while McClellan withdrew by sea to Washington.  Lee wanted to destroy the AV before the AOP could join it, but could not leave Richmond unguarded with McClellan still occupying Malvern Hill.  Jackson wanted to attack each AV corps separately before it could unite.</a:t>
            </a:r>
            <a:r>
              <a:rPr lang="en-US" altLang="en-US" sz="900"/>
              <a:t>  The result was the battle of Cedar Mountain on 9 August. (</a:t>
            </a:r>
            <a:r>
              <a:rPr lang="en-US" altLang="en-US" sz="900" i="1" u="sng">
                <a:solidFill>
                  <a:srgbClr val="CC0000"/>
                </a:solidFill>
              </a:rPr>
              <a:t>See Analysis: East #3</a:t>
            </a:r>
            <a:r>
              <a:rPr lang="en-US" altLang="en-US" sz="900"/>
              <a:t>)</a:t>
            </a:r>
          </a:p>
          <a:p>
            <a:pPr>
              <a:lnSpc>
                <a:spcPct val="90000"/>
              </a:lnSpc>
              <a:buFontTx/>
              <a:buChar char="•"/>
            </a:pPr>
            <a:r>
              <a:rPr lang="en-US" altLang="en-US" sz="900"/>
              <a:t>This was an indecisive battle between Jackson and Banks’ Corp, but convinced Lee he must unite his army to destroy Pope.   Jackson withdrew to Gordonsville and Pope united his Army.</a:t>
            </a:r>
          </a:p>
          <a:p>
            <a:pPr>
              <a:lnSpc>
                <a:spcPct val="90000"/>
              </a:lnSpc>
              <a:buFontTx/>
              <a:buChar char="•"/>
            </a:pPr>
            <a:r>
              <a:rPr lang="en-US" altLang="en-US" sz="900"/>
              <a:t>13-17 Aug – With credible intelligence that McClellan would withdraw soon (he began 14 Aug), Lee sent Longstreet to join Jackson and united the Army of Northern Virginia (ANV) with the intent of defeating Pope before the arrival of the AOP.  </a:t>
            </a:r>
          </a:p>
          <a:p>
            <a:pPr>
              <a:lnSpc>
                <a:spcPct val="90000"/>
              </a:lnSpc>
              <a:buFontTx/>
              <a:buChar char="•"/>
            </a:pPr>
            <a:r>
              <a:rPr lang="en-US" altLang="en-US" sz="900"/>
              <a:t>22 Aug – Porter’s (V) and Heintzelman’s (III) Corps arrived at Alexandria and Aquia Landing and linked up with Pope.</a:t>
            </a:r>
          </a:p>
          <a:p>
            <a:pPr>
              <a:lnSpc>
                <a:spcPct val="90000"/>
              </a:lnSpc>
              <a:buFontTx/>
              <a:buChar char="•"/>
            </a:pPr>
            <a:r>
              <a:rPr lang="en-US" altLang="en-US" sz="900"/>
              <a:t>25-26 Aug – Jackson, followed by Longstreet moved to cut off Pope’s Lines of Communication (and force Pope to react).</a:t>
            </a:r>
          </a:p>
          <a:p>
            <a:pPr>
              <a:lnSpc>
                <a:spcPct val="90000"/>
              </a:lnSpc>
              <a:buFontTx/>
              <a:buChar char="•"/>
            </a:pPr>
            <a:r>
              <a:rPr lang="en-US" altLang="en-US" sz="900"/>
              <a:t>27 Aug – Franklin’s (VI) and Sumner’s (II) Corps disembarked. </a:t>
            </a:r>
          </a:p>
          <a:p>
            <a:pPr>
              <a:lnSpc>
                <a:spcPct val="90000"/>
              </a:lnSpc>
              <a:buFontTx/>
              <a:buChar char="•"/>
            </a:pPr>
            <a:r>
              <a:rPr lang="en-US" altLang="en-US" sz="900"/>
              <a:t>29 Aug – After extensive maneuvering by both Pope and Jackson, Pope finally located Jackson and attacked him.</a:t>
            </a:r>
          </a:p>
          <a:p>
            <a:pPr>
              <a:lnSpc>
                <a:spcPct val="90000"/>
              </a:lnSpc>
              <a:buFontTx/>
              <a:buChar char="•"/>
            </a:pPr>
            <a:r>
              <a:rPr lang="en-US" altLang="en-US" sz="900"/>
              <a:t>30 Aug – Before II or VI Corps could link up with Pope, Longstreet attacked Pope’s flank.</a:t>
            </a:r>
          </a:p>
          <a:p>
            <a:pPr>
              <a:lnSpc>
                <a:spcPct val="90000"/>
              </a:lnSpc>
              <a:buFontTx/>
              <a:buChar char="•"/>
            </a:pPr>
            <a:r>
              <a:rPr lang="en-US" altLang="en-US" sz="900"/>
              <a:t>Defeated, Pope’s forces withdrew back to Washington in great disarray (Closed on Washington by 3 Sept) </a:t>
            </a:r>
          </a:p>
          <a:p>
            <a:pPr>
              <a:lnSpc>
                <a:spcPct val="90000"/>
              </a:lnSpc>
              <a:buFontTx/>
              <a:buChar char="•"/>
            </a:pPr>
            <a:r>
              <a:rPr lang="en-US" altLang="en-US" sz="900"/>
              <a:t>Lincoln, searching desperately for a commander to successfully lead the Union Army, but facing a Confederate Army sitting at Washington’s doorstep, was again forced to turn to McClellan to revitalize a disorganized and demoralized Union Army.</a:t>
            </a:r>
            <a:r>
              <a:rPr lang="en-US" altLang="en-US" sz="900">
                <a:solidFill>
                  <a:srgbClr val="CC0000"/>
                </a:solidFill>
              </a:rPr>
              <a:t>  </a:t>
            </a:r>
          </a:p>
          <a:p>
            <a:pPr>
              <a:lnSpc>
                <a:spcPct val="90000"/>
              </a:lnSpc>
              <a:buFontTx/>
              <a:buChar char="•"/>
            </a:pPr>
            <a:r>
              <a:rPr lang="en-US" altLang="en-US" sz="900">
                <a:solidFill>
                  <a:srgbClr val="008000"/>
                </a:solidFill>
              </a:rPr>
              <a:t>While McClellan was reorganizing his army, Lee turned his sights on invading the North.</a:t>
            </a:r>
            <a:r>
              <a:rPr lang="en-US" altLang="en-US" sz="900">
                <a:solidFill>
                  <a:srgbClr val="CC0000"/>
                </a:solidFill>
              </a:rPr>
              <a:t>  </a:t>
            </a:r>
            <a:r>
              <a:rPr lang="en-US" altLang="en-US" sz="900">
                <a:solidFill>
                  <a:srgbClr val="008000"/>
                </a:solidFill>
              </a:rPr>
              <a:t>This Campaign would result in the Battle of Antietam. (</a:t>
            </a:r>
            <a:r>
              <a:rPr lang="en-US" altLang="en-US" sz="900">
                <a:solidFill>
                  <a:srgbClr val="CC0000"/>
                </a:solidFill>
              </a:rPr>
              <a:t>See Separate Antietam Slide Show</a:t>
            </a:r>
            <a:r>
              <a:rPr lang="en-US" altLang="en-US" sz="900">
                <a:solidFill>
                  <a:srgbClr val="008000"/>
                </a:solidFill>
              </a:rPr>
              <a:t>)</a:t>
            </a:r>
          </a:p>
        </p:txBody>
      </p:sp>
    </p:spTree>
    <p:extLst>
      <p:ext uri="{BB962C8B-B14F-4D97-AF65-F5344CB8AC3E}">
        <p14:creationId xmlns:p14="http://schemas.microsoft.com/office/powerpoint/2010/main" val="173483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42058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5558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9141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304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436898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692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295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50550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149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79006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7661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NorthernVirginia186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200" y="-17463"/>
            <a:ext cx="8991600" cy="6875463"/>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6858000" y="25400"/>
            <a:ext cx="2190750" cy="8080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033" name="Rectangle 9"/>
          <p:cNvSpPr>
            <a:spLocks noChangeArrowheads="1"/>
          </p:cNvSpPr>
          <p:nvPr userDrawn="1"/>
        </p:nvSpPr>
        <p:spPr bwMode="auto">
          <a:xfrm>
            <a:off x="6924675" y="10477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Rectangle 10"/>
          <p:cNvSpPr>
            <a:spLocks noChangeArrowheads="1"/>
          </p:cNvSpPr>
          <p:nvPr userDrawn="1"/>
        </p:nvSpPr>
        <p:spPr bwMode="auto">
          <a:xfrm>
            <a:off x="7191375" y="323850"/>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Oval 11"/>
          <p:cNvSpPr>
            <a:spLocks noChangeArrowheads="1"/>
          </p:cNvSpPr>
          <p:nvPr userDrawn="1"/>
        </p:nvSpPr>
        <p:spPr bwMode="auto">
          <a:xfrm>
            <a:off x="6956425" y="673100"/>
            <a:ext cx="88900" cy="88900"/>
          </a:xfrm>
          <a:prstGeom prst="ellipse">
            <a:avLst/>
          </a:prstGeom>
          <a:solidFill>
            <a:srgbClr val="99CCFF"/>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36" name="Group 12"/>
          <p:cNvGrpSpPr>
            <a:grpSpLocks/>
          </p:cNvGrpSpPr>
          <p:nvPr userDrawn="1"/>
        </p:nvGrpSpPr>
        <p:grpSpPr bwMode="auto">
          <a:xfrm>
            <a:off x="7189788" y="498475"/>
            <a:ext cx="109537" cy="106363"/>
            <a:chOff x="2307" y="130"/>
            <a:chExt cx="69" cy="67"/>
          </a:xfrm>
        </p:grpSpPr>
        <p:sp>
          <p:nvSpPr>
            <p:cNvPr id="1037" name="Rectangle 13"/>
            <p:cNvSpPr>
              <a:spLocks noChangeArrowheads="1"/>
            </p:cNvSpPr>
            <p:nvPr userDrawn="1"/>
          </p:nvSpPr>
          <p:spPr bwMode="auto">
            <a:xfrm>
              <a:off x="2308" y="130"/>
              <a:ext cx="68" cy="67"/>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Line 14"/>
            <p:cNvSpPr>
              <a:spLocks noChangeShapeType="1"/>
            </p:cNvSpPr>
            <p:nvPr userDrawn="1"/>
          </p:nvSpPr>
          <p:spPr bwMode="auto">
            <a:xfrm flipH="1">
              <a:off x="2307" y="131"/>
              <a:ext cx="69" cy="66"/>
            </a:xfrm>
            <a:prstGeom prst="line">
              <a:avLst/>
            </a:prstGeom>
            <a:noFill/>
            <a:ln w="254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39" name="Text Box 15"/>
          <p:cNvSpPr txBox="1">
            <a:spLocks noChangeArrowheads="1"/>
          </p:cNvSpPr>
          <p:nvPr userDrawn="1"/>
        </p:nvSpPr>
        <p:spPr bwMode="auto">
          <a:xfrm>
            <a:off x="7307263" y="63500"/>
            <a:ext cx="1341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Corp size and above</a:t>
            </a:r>
          </a:p>
        </p:txBody>
      </p:sp>
      <p:sp>
        <p:nvSpPr>
          <p:cNvPr id="1040" name="Text Box 16"/>
          <p:cNvSpPr txBox="1">
            <a:spLocks noChangeArrowheads="1"/>
          </p:cNvSpPr>
          <p:nvPr userDrawn="1"/>
        </p:nvSpPr>
        <p:spPr bwMode="auto">
          <a:xfrm>
            <a:off x="7307263" y="254000"/>
            <a:ext cx="13287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Corp size and below</a:t>
            </a:r>
          </a:p>
        </p:txBody>
      </p:sp>
      <p:sp>
        <p:nvSpPr>
          <p:cNvPr id="1041" name="Text Box 17"/>
          <p:cNvSpPr txBox="1">
            <a:spLocks noChangeArrowheads="1"/>
          </p:cNvSpPr>
          <p:nvPr userDrawn="1"/>
        </p:nvSpPr>
        <p:spPr bwMode="auto">
          <a:xfrm>
            <a:off x="7307263" y="415925"/>
            <a:ext cx="6143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Cavalry</a:t>
            </a:r>
          </a:p>
        </p:txBody>
      </p:sp>
      <p:sp>
        <p:nvSpPr>
          <p:cNvPr id="1042" name="Text Box 18"/>
          <p:cNvSpPr txBox="1">
            <a:spLocks noChangeArrowheads="1"/>
          </p:cNvSpPr>
          <p:nvPr userDrawn="1"/>
        </p:nvSpPr>
        <p:spPr bwMode="auto">
          <a:xfrm>
            <a:off x="7307263" y="587375"/>
            <a:ext cx="1651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Gunboats/Ships on Rivers</a:t>
            </a:r>
          </a:p>
        </p:txBody>
      </p:sp>
      <p:sp>
        <p:nvSpPr>
          <p:cNvPr id="1043" name="Rectangle 19"/>
          <p:cNvSpPr>
            <a:spLocks noChangeArrowheads="1"/>
          </p:cNvSpPr>
          <p:nvPr userDrawn="1"/>
        </p:nvSpPr>
        <p:spPr bwMode="auto">
          <a:xfrm>
            <a:off x="0" y="5524500"/>
            <a:ext cx="2679700" cy="1333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044" name="Text Box 20"/>
          <p:cNvSpPr txBox="1">
            <a:spLocks noChangeArrowheads="1"/>
          </p:cNvSpPr>
          <p:nvPr userDrawn="1"/>
        </p:nvSpPr>
        <p:spPr bwMode="auto">
          <a:xfrm>
            <a:off x="82550" y="5518150"/>
            <a:ext cx="2038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u="sng"/>
              <a:t>American Civil War</a:t>
            </a:r>
          </a:p>
        </p:txBody>
      </p:sp>
      <p:pic>
        <p:nvPicPr>
          <p:cNvPr id="1045" name="Picture 21" descr="new csi crest"/>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117725" y="5549900"/>
            <a:ext cx="514350" cy="574675"/>
          </a:xfrm>
          <a:prstGeom prst="rect">
            <a:avLst/>
          </a:prstGeom>
          <a:noFill/>
          <a:extLst>
            <a:ext uri="{909E8E84-426E-40DD-AFC4-6F175D3DCCD1}">
              <a14:hiddenFill xmlns:a14="http://schemas.microsoft.com/office/drawing/2010/main">
                <a:solidFill>
                  <a:srgbClr val="FFFFFF"/>
                </a:solidFill>
              </a14:hiddenFill>
            </a:ext>
          </a:extLst>
        </p:spPr>
      </p:pic>
      <p:sp>
        <p:nvSpPr>
          <p:cNvPr id="1046" name="Rectangle 22"/>
          <p:cNvSpPr>
            <a:spLocks noChangeArrowheads="1"/>
          </p:cNvSpPr>
          <p:nvPr userDrawn="1"/>
        </p:nvSpPr>
        <p:spPr bwMode="auto">
          <a:xfrm>
            <a:off x="7169150" y="104775"/>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Rectangle 23"/>
          <p:cNvSpPr>
            <a:spLocks noChangeArrowheads="1"/>
          </p:cNvSpPr>
          <p:nvPr userDrawn="1"/>
        </p:nvSpPr>
        <p:spPr bwMode="auto">
          <a:xfrm>
            <a:off x="6946900" y="323850"/>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51" name="Group 27"/>
          <p:cNvGrpSpPr>
            <a:grpSpLocks/>
          </p:cNvGrpSpPr>
          <p:nvPr userDrawn="1"/>
        </p:nvGrpSpPr>
        <p:grpSpPr bwMode="auto">
          <a:xfrm>
            <a:off x="6945313" y="498475"/>
            <a:ext cx="109537" cy="106363"/>
            <a:chOff x="4571" y="304"/>
            <a:chExt cx="69" cy="67"/>
          </a:xfrm>
        </p:grpSpPr>
        <p:sp>
          <p:nvSpPr>
            <p:cNvPr id="1049" name="Rectangle 25"/>
            <p:cNvSpPr>
              <a:spLocks noChangeArrowheads="1"/>
            </p:cNvSpPr>
            <p:nvPr userDrawn="1"/>
          </p:nvSpPr>
          <p:spPr bwMode="auto">
            <a:xfrm>
              <a:off x="4572" y="304"/>
              <a:ext cx="68" cy="67"/>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Line 26"/>
            <p:cNvSpPr>
              <a:spLocks noChangeShapeType="1"/>
            </p:cNvSpPr>
            <p:nvPr userDrawn="1"/>
          </p:nvSpPr>
          <p:spPr bwMode="auto">
            <a:xfrm flipH="1">
              <a:off x="4571" y="305"/>
              <a:ext cx="69" cy="66"/>
            </a:xfrm>
            <a:prstGeom prst="line">
              <a:avLst/>
            </a:prstGeom>
            <a:noFill/>
            <a:ln w="254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52" name="Oval 28"/>
          <p:cNvSpPr>
            <a:spLocks noChangeArrowheads="1"/>
          </p:cNvSpPr>
          <p:nvPr userDrawn="1"/>
        </p:nvSpPr>
        <p:spPr bwMode="auto">
          <a:xfrm>
            <a:off x="7200900" y="673100"/>
            <a:ext cx="88900" cy="88900"/>
          </a:xfrm>
          <a:prstGeom prst="ellipse">
            <a:avLst/>
          </a:prstGeom>
          <a:solidFill>
            <a:srgbClr val="C0C0C0"/>
          </a:solidFill>
          <a:ln w="2540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history.army.mil/art/A&amp;I/0407-1.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60400" y="463550"/>
            <a:ext cx="77724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4000"/>
              <a:t>The American Civil War</a:t>
            </a:r>
            <a:br>
              <a:rPr lang="en-US" altLang="en-US" sz="4000"/>
            </a:br>
            <a:endParaRPr lang="en-US" altLang="en-US" sz="4000"/>
          </a:p>
        </p:txBody>
      </p:sp>
      <p:sp>
        <p:nvSpPr>
          <p:cNvPr id="13315" name="Rectangle 3"/>
          <p:cNvSpPr>
            <a:spLocks noChangeArrowheads="1"/>
          </p:cNvSpPr>
          <p:nvPr/>
        </p:nvSpPr>
        <p:spPr bwMode="auto">
          <a:xfrm>
            <a:off x="2058988" y="5118100"/>
            <a:ext cx="4976812" cy="164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4800"/>
              <a:t>Eastern Theater</a:t>
            </a:r>
          </a:p>
          <a:p>
            <a:pPr algn="ctr">
              <a:buFontTx/>
              <a:buNone/>
            </a:pPr>
            <a:r>
              <a:rPr lang="en-US" altLang="en-US" sz="4800"/>
              <a:t>1862</a:t>
            </a:r>
          </a:p>
        </p:txBody>
      </p:sp>
      <p:pic>
        <p:nvPicPr>
          <p:cNvPr id="13316" name="Picture 4" descr="new csi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4950" y="398463"/>
            <a:ext cx="979488" cy="1093787"/>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Wounded Civil War Soldier.  By Allen C. Redwoo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b="8679"/>
          <a:stretch>
            <a:fillRect/>
          </a:stretch>
        </p:blipFill>
        <p:spPr bwMode="auto">
          <a:xfrm>
            <a:off x="3006725" y="1192213"/>
            <a:ext cx="3081338" cy="38052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AutoShape 18"/>
          <p:cNvSpPr>
            <a:spLocks noChangeArrowheads="1"/>
          </p:cNvSpPr>
          <p:nvPr/>
        </p:nvSpPr>
        <p:spPr bwMode="auto">
          <a:xfrm>
            <a:off x="5395913" y="1601788"/>
            <a:ext cx="763587"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McClellan</a:t>
            </a:r>
          </a:p>
        </p:txBody>
      </p:sp>
      <p:sp>
        <p:nvSpPr>
          <p:cNvPr id="2067" name="AutoShape 19"/>
          <p:cNvSpPr>
            <a:spLocks noChangeArrowheads="1"/>
          </p:cNvSpPr>
          <p:nvPr/>
        </p:nvSpPr>
        <p:spPr bwMode="auto">
          <a:xfrm>
            <a:off x="3641725" y="2076450"/>
            <a:ext cx="763588"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latin typeface="Times New Roman" panose="02020603050405020304" pitchFamily="18" charset="0"/>
              </a:rPr>
              <a:t>J. Johnston</a:t>
            </a:r>
          </a:p>
        </p:txBody>
      </p:sp>
      <p:sp>
        <p:nvSpPr>
          <p:cNvPr id="2111" name="Rectangle 63"/>
          <p:cNvSpPr>
            <a:spLocks noChangeArrowheads="1"/>
          </p:cNvSpPr>
          <p:nvPr/>
        </p:nvSpPr>
        <p:spPr bwMode="auto">
          <a:xfrm>
            <a:off x="5022850" y="180657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2" name="Rectangle 64"/>
          <p:cNvSpPr>
            <a:spLocks noChangeArrowheads="1"/>
          </p:cNvSpPr>
          <p:nvPr/>
        </p:nvSpPr>
        <p:spPr bwMode="auto">
          <a:xfrm>
            <a:off x="5064125" y="186372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3" name="Rectangle 65"/>
          <p:cNvSpPr>
            <a:spLocks noChangeArrowheads="1"/>
          </p:cNvSpPr>
          <p:nvPr/>
        </p:nvSpPr>
        <p:spPr bwMode="auto">
          <a:xfrm>
            <a:off x="5111750" y="191452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4" name="Rectangle 66"/>
          <p:cNvSpPr>
            <a:spLocks noChangeArrowheads="1"/>
          </p:cNvSpPr>
          <p:nvPr/>
        </p:nvSpPr>
        <p:spPr bwMode="auto">
          <a:xfrm>
            <a:off x="5153025" y="196215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4" name="Rectangle 76"/>
          <p:cNvSpPr>
            <a:spLocks noChangeArrowheads="1"/>
          </p:cNvSpPr>
          <p:nvPr/>
        </p:nvSpPr>
        <p:spPr bwMode="auto">
          <a:xfrm>
            <a:off x="4533900" y="2078038"/>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6" name="Rectangle 78"/>
          <p:cNvSpPr>
            <a:spLocks noChangeArrowheads="1"/>
          </p:cNvSpPr>
          <p:nvPr/>
        </p:nvSpPr>
        <p:spPr bwMode="auto">
          <a:xfrm>
            <a:off x="3883025" y="92075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7" name="Rectangle 79"/>
          <p:cNvSpPr>
            <a:spLocks noChangeArrowheads="1"/>
          </p:cNvSpPr>
          <p:nvPr/>
        </p:nvSpPr>
        <p:spPr bwMode="auto">
          <a:xfrm>
            <a:off x="1568450" y="23145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8" name="Rectangle 80"/>
          <p:cNvSpPr>
            <a:spLocks noChangeArrowheads="1"/>
          </p:cNvSpPr>
          <p:nvPr/>
        </p:nvSpPr>
        <p:spPr bwMode="auto">
          <a:xfrm>
            <a:off x="1911350" y="17430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9" name="Rectangle 81"/>
          <p:cNvSpPr>
            <a:spLocks noChangeArrowheads="1"/>
          </p:cNvSpPr>
          <p:nvPr/>
        </p:nvSpPr>
        <p:spPr bwMode="auto">
          <a:xfrm>
            <a:off x="2063750" y="103822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0" name="Rectangle 82"/>
          <p:cNvSpPr>
            <a:spLocks noChangeArrowheads="1"/>
          </p:cNvSpPr>
          <p:nvPr/>
        </p:nvSpPr>
        <p:spPr bwMode="auto">
          <a:xfrm>
            <a:off x="3181350" y="1317625"/>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2" name="AutoShape 84"/>
          <p:cNvSpPr>
            <a:spLocks noChangeArrowheads="1"/>
          </p:cNvSpPr>
          <p:nvPr/>
        </p:nvSpPr>
        <p:spPr bwMode="auto">
          <a:xfrm>
            <a:off x="3625850" y="661988"/>
            <a:ext cx="534988"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Banks</a:t>
            </a:r>
          </a:p>
        </p:txBody>
      </p:sp>
      <p:sp>
        <p:nvSpPr>
          <p:cNvPr id="2133" name="AutoShape 85"/>
          <p:cNvSpPr>
            <a:spLocks noChangeArrowheads="1"/>
          </p:cNvSpPr>
          <p:nvPr/>
        </p:nvSpPr>
        <p:spPr bwMode="auto">
          <a:xfrm>
            <a:off x="1403350" y="1296988"/>
            <a:ext cx="573088"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Fremont</a:t>
            </a:r>
          </a:p>
        </p:txBody>
      </p:sp>
      <p:grpSp>
        <p:nvGrpSpPr>
          <p:cNvPr id="2134" name="Group 86"/>
          <p:cNvGrpSpPr>
            <a:grpSpLocks/>
          </p:cNvGrpSpPr>
          <p:nvPr/>
        </p:nvGrpSpPr>
        <p:grpSpPr bwMode="auto">
          <a:xfrm>
            <a:off x="6977063" y="5970588"/>
            <a:ext cx="90487" cy="90487"/>
            <a:chOff x="3805" y="4082"/>
            <a:chExt cx="57" cy="57"/>
          </a:xfrm>
        </p:grpSpPr>
        <p:grpSp>
          <p:nvGrpSpPr>
            <p:cNvPr id="2135" name="Group 87"/>
            <p:cNvGrpSpPr>
              <a:grpSpLocks/>
            </p:cNvGrpSpPr>
            <p:nvPr/>
          </p:nvGrpSpPr>
          <p:grpSpPr bwMode="auto">
            <a:xfrm>
              <a:off x="3805" y="4082"/>
              <a:ext cx="57" cy="57"/>
              <a:chOff x="3805" y="4082"/>
              <a:chExt cx="57" cy="57"/>
            </a:xfrm>
          </p:grpSpPr>
          <p:sp>
            <p:nvSpPr>
              <p:cNvPr id="2136" name="Line 88"/>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7" name="Line 89"/>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38" name="Rectangle 90"/>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40" name="Freeform 92"/>
          <p:cNvSpPr>
            <a:spLocks/>
          </p:cNvSpPr>
          <p:nvPr/>
        </p:nvSpPr>
        <p:spPr bwMode="auto">
          <a:xfrm>
            <a:off x="6527800" y="5570538"/>
            <a:ext cx="90488" cy="282575"/>
          </a:xfrm>
          <a:custGeom>
            <a:avLst/>
            <a:gdLst>
              <a:gd name="T0" fmla="*/ 57 w 57"/>
              <a:gd name="T1" fmla="*/ 0 h 178"/>
              <a:gd name="T2" fmla="*/ 54 w 57"/>
              <a:gd name="T3" fmla="*/ 21 h 178"/>
              <a:gd name="T4" fmla="*/ 34 w 57"/>
              <a:gd name="T5" fmla="*/ 18 h 178"/>
              <a:gd name="T6" fmla="*/ 31 w 57"/>
              <a:gd name="T7" fmla="*/ 45 h 178"/>
              <a:gd name="T8" fmla="*/ 46 w 57"/>
              <a:gd name="T9" fmla="*/ 48 h 178"/>
              <a:gd name="T10" fmla="*/ 42 w 57"/>
              <a:gd name="T11" fmla="*/ 72 h 178"/>
              <a:gd name="T12" fmla="*/ 22 w 57"/>
              <a:gd name="T13" fmla="*/ 70 h 178"/>
              <a:gd name="T14" fmla="*/ 16 w 57"/>
              <a:gd name="T15" fmla="*/ 97 h 178"/>
              <a:gd name="T16" fmla="*/ 39 w 57"/>
              <a:gd name="T17" fmla="*/ 100 h 178"/>
              <a:gd name="T18" fmla="*/ 31 w 57"/>
              <a:gd name="T19" fmla="*/ 123 h 178"/>
              <a:gd name="T20" fmla="*/ 9 w 57"/>
              <a:gd name="T21" fmla="*/ 121 h 178"/>
              <a:gd name="T22" fmla="*/ 1 w 57"/>
              <a:gd name="T23" fmla="*/ 150 h 178"/>
              <a:gd name="T24" fmla="*/ 22 w 57"/>
              <a:gd name="T25" fmla="*/ 151 h 178"/>
              <a:gd name="T26" fmla="*/ 19 w 57"/>
              <a:gd name="T27" fmla="*/ 178 h 178"/>
              <a:gd name="T28" fmla="*/ 0 w 57"/>
              <a:gd name="T2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78">
                <a:moveTo>
                  <a:pt x="57" y="0"/>
                </a:moveTo>
                <a:lnTo>
                  <a:pt x="54" y="21"/>
                </a:lnTo>
                <a:lnTo>
                  <a:pt x="34" y="18"/>
                </a:lnTo>
                <a:lnTo>
                  <a:pt x="31" y="45"/>
                </a:lnTo>
                <a:lnTo>
                  <a:pt x="46" y="48"/>
                </a:lnTo>
                <a:lnTo>
                  <a:pt x="42" y="72"/>
                </a:lnTo>
                <a:lnTo>
                  <a:pt x="22" y="70"/>
                </a:lnTo>
                <a:lnTo>
                  <a:pt x="16" y="97"/>
                </a:lnTo>
                <a:lnTo>
                  <a:pt x="39" y="100"/>
                </a:lnTo>
                <a:lnTo>
                  <a:pt x="31" y="123"/>
                </a:lnTo>
                <a:lnTo>
                  <a:pt x="9" y="121"/>
                </a:lnTo>
                <a:lnTo>
                  <a:pt x="1" y="150"/>
                </a:lnTo>
                <a:lnTo>
                  <a:pt x="22" y="151"/>
                </a:lnTo>
                <a:lnTo>
                  <a:pt x="19" y="178"/>
                </a:lnTo>
                <a:lnTo>
                  <a:pt x="0" y="178"/>
                </a:lnTo>
              </a:path>
            </a:pathLst>
          </a:custGeom>
          <a:noFill/>
          <a:ln w="9525">
            <a:solidFill>
              <a:srgbClr val="3333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1" name="Rectangle 93"/>
          <p:cNvSpPr>
            <a:spLocks noChangeArrowheads="1"/>
          </p:cNvSpPr>
          <p:nvPr/>
        </p:nvSpPr>
        <p:spPr bwMode="auto">
          <a:xfrm>
            <a:off x="6391275" y="5499100"/>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3" name="Freeform 95"/>
          <p:cNvSpPr>
            <a:spLocks/>
          </p:cNvSpPr>
          <p:nvPr/>
        </p:nvSpPr>
        <p:spPr bwMode="auto">
          <a:xfrm>
            <a:off x="4937125" y="2143125"/>
            <a:ext cx="2332038" cy="2579688"/>
          </a:xfrm>
          <a:custGeom>
            <a:avLst/>
            <a:gdLst>
              <a:gd name="T0" fmla="*/ 232 w 1469"/>
              <a:gd name="T1" fmla="*/ 0 h 1625"/>
              <a:gd name="T2" fmla="*/ 22 w 1469"/>
              <a:gd name="T3" fmla="*/ 522 h 1625"/>
              <a:gd name="T4" fmla="*/ 364 w 1469"/>
              <a:gd name="T5" fmla="*/ 522 h 1625"/>
              <a:gd name="T6" fmla="*/ 496 w 1469"/>
              <a:gd name="T7" fmla="*/ 726 h 1625"/>
              <a:gd name="T8" fmla="*/ 796 w 1469"/>
              <a:gd name="T9" fmla="*/ 822 h 1625"/>
              <a:gd name="T10" fmla="*/ 1372 w 1469"/>
              <a:gd name="T11" fmla="*/ 1104 h 1625"/>
              <a:gd name="T12" fmla="*/ 1378 w 1469"/>
              <a:gd name="T13" fmla="*/ 1434 h 1625"/>
              <a:gd name="T14" fmla="*/ 1192 w 1469"/>
              <a:gd name="T15" fmla="*/ 1608 h 1625"/>
              <a:gd name="T16" fmla="*/ 910 w 1469"/>
              <a:gd name="T17" fmla="*/ 1536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9" h="1625">
                <a:moveTo>
                  <a:pt x="232" y="0"/>
                </a:moveTo>
                <a:cubicBezTo>
                  <a:pt x="197" y="87"/>
                  <a:pt x="0" y="435"/>
                  <a:pt x="22" y="522"/>
                </a:cubicBezTo>
                <a:cubicBezTo>
                  <a:pt x="44" y="609"/>
                  <a:pt x="285" y="488"/>
                  <a:pt x="364" y="522"/>
                </a:cubicBezTo>
                <a:cubicBezTo>
                  <a:pt x="443" y="556"/>
                  <a:pt x="424" y="676"/>
                  <a:pt x="496" y="726"/>
                </a:cubicBezTo>
                <a:cubicBezTo>
                  <a:pt x="568" y="776"/>
                  <a:pt x="650" y="759"/>
                  <a:pt x="796" y="822"/>
                </a:cubicBezTo>
                <a:cubicBezTo>
                  <a:pt x="942" y="885"/>
                  <a:pt x="1275" y="1002"/>
                  <a:pt x="1372" y="1104"/>
                </a:cubicBezTo>
                <a:cubicBezTo>
                  <a:pt x="1469" y="1206"/>
                  <a:pt x="1408" y="1350"/>
                  <a:pt x="1378" y="1434"/>
                </a:cubicBezTo>
                <a:cubicBezTo>
                  <a:pt x="1348" y="1518"/>
                  <a:pt x="1270" y="1591"/>
                  <a:pt x="1192" y="1608"/>
                </a:cubicBezTo>
                <a:cubicBezTo>
                  <a:pt x="1114" y="1625"/>
                  <a:pt x="969" y="1551"/>
                  <a:pt x="910" y="1536"/>
                </a:cubicBezTo>
              </a:path>
            </a:pathLst>
          </a:custGeom>
          <a:noFill/>
          <a:ln w="1270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4" name="Freeform 96"/>
          <p:cNvSpPr>
            <a:spLocks/>
          </p:cNvSpPr>
          <p:nvPr/>
        </p:nvSpPr>
        <p:spPr bwMode="auto">
          <a:xfrm>
            <a:off x="4838700" y="4425950"/>
            <a:ext cx="1428750" cy="584200"/>
          </a:xfrm>
          <a:custGeom>
            <a:avLst/>
            <a:gdLst>
              <a:gd name="T0" fmla="*/ 900 w 900"/>
              <a:gd name="T1" fmla="*/ 104 h 368"/>
              <a:gd name="T2" fmla="*/ 234 w 900"/>
              <a:gd name="T3" fmla="*/ 8 h 368"/>
              <a:gd name="T4" fmla="*/ 90 w 900"/>
              <a:gd name="T5" fmla="*/ 152 h 368"/>
              <a:gd name="T6" fmla="*/ 0 w 900"/>
              <a:gd name="T7" fmla="*/ 368 h 368"/>
            </a:gdLst>
            <a:ahLst/>
            <a:cxnLst>
              <a:cxn ang="0">
                <a:pos x="T0" y="T1"/>
              </a:cxn>
              <a:cxn ang="0">
                <a:pos x="T2" y="T3"/>
              </a:cxn>
              <a:cxn ang="0">
                <a:pos x="T4" y="T5"/>
              </a:cxn>
              <a:cxn ang="0">
                <a:pos x="T6" y="T7"/>
              </a:cxn>
            </a:cxnLst>
            <a:rect l="0" t="0" r="r" b="b"/>
            <a:pathLst>
              <a:path w="900" h="368">
                <a:moveTo>
                  <a:pt x="900" y="104"/>
                </a:moveTo>
                <a:cubicBezTo>
                  <a:pt x="789" y="88"/>
                  <a:pt x="369" y="0"/>
                  <a:pt x="234" y="8"/>
                </a:cubicBezTo>
                <a:cubicBezTo>
                  <a:pt x="99" y="16"/>
                  <a:pt x="129" y="92"/>
                  <a:pt x="90" y="152"/>
                </a:cubicBezTo>
                <a:cubicBezTo>
                  <a:pt x="51" y="212"/>
                  <a:pt x="19" y="323"/>
                  <a:pt x="0" y="368"/>
                </a:cubicBezTo>
              </a:path>
            </a:pathLst>
          </a:custGeom>
          <a:noFill/>
          <a:ln w="1270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6" name="Rectangle 98"/>
          <p:cNvSpPr>
            <a:spLocks noChangeArrowheads="1"/>
          </p:cNvSpPr>
          <p:nvPr/>
        </p:nvSpPr>
        <p:spPr bwMode="auto">
          <a:xfrm>
            <a:off x="4381500" y="4600575"/>
            <a:ext cx="685800" cy="104775"/>
          </a:xfrm>
          <a:prstGeom prst="rect">
            <a:avLst/>
          </a:prstGeom>
          <a:solidFill>
            <a:srgbClr val="99CCFF"/>
          </a:solidFill>
          <a:ln w="25400">
            <a:solidFill>
              <a:srgbClr val="000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8" name="Freeform 100"/>
          <p:cNvSpPr>
            <a:spLocks/>
          </p:cNvSpPr>
          <p:nvPr/>
        </p:nvSpPr>
        <p:spPr bwMode="auto">
          <a:xfrm>
            <a:off x="4411663" y="2351088"/>
            <a:ext cx="309562" cy="1535112"/>
          </a:xfrm>
          <a:custGeom>
            <a:avLst/>
            <a:gdLst>
              <a:gd name="T0" fmla="*/ 136 w 195"/>
              <a:gd name="T1" fmla="*/ 0 h 967"/>
              <a:gd name="T2" fmla="*/ 5 w 195"/>
              <a:gd name="T3" fmla="*/ 277 h 967"/>
              <a:gd name="T4" fmla="*/ 167 w 195"/>
              <a:gd name="T5" fmla="*/ 613 h 967"/>
              <a:gd name="T6" fmla="*/ 173 w 195"/>
              <a:gd name="T7" fmla="*/ 775 h 967"/>
              <a:gd name="T8" fmla="*/ 185 w 195"/>
              <a:gd name="T9" fmla="*/ 967 h 967"/>
            </a:gdLst>
            <a:ahLst/>
            <a:cxnLst>
              <a:cxn ang="0">
                <a:pos x="T0" y="T1"/>
              </a:cxn>
              <a:cxn ang="0">
                <a:pos x="T2" y="T3"/>
              </a:cxn>
              <a:cxn ang="0">
                <a:pos x="T4" y="T5"/>
              </a:cxn>
              <a:cxn ang="0">
                <a:pos x="T6" y="T7"/>
              </a:cxn>
              <a:cxn ang="0">
                <a:pos x="T8" y="T9"/>
              </a:cxn>
            </a:cxnLst>
            <a:rect l="0" t="0" r="r" b="b"/>
            <a:pathLst>
              <a:path w="195" h="967">
                <a:moveTo>
                  <a:pt x="136" y="0"/>
                </a:moveTo>
                <a:cubicBezTo>
                  <a:pt x="114" y="46"/>
                  <a:pt x="0" y="175"/>
                  <a:pt x="5" y="277"/>
                </a:cubicBezTo>
                <a:cubicBezTo>
                  <a:pt x="10" y="379"/>
                  <a:pt x="139" y="530"/>
                  <a:pt x="167" y="613"/>
                </a:cubicBezTo>
                <a:cubicBezTo>
                  <a:pt x="195" y="696"/>
                  <a:pt x="170" y="716"/>
                  <a:pt x="173" y="775"/>
                </a:cubicBezTo>
                <a:cubicBezTo>
                  <a:pt x="176" y="834"/>
                  <a:pt x="183" y="927"/>
                  <a:pt x="185" y="967"/>
                </a:cubicBezTo>
              </a:path>
            </a:pathLst>
          </a:custGeom>
          <a:noFill/>
          <a:ln w="1270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9" name="Freeform 101"/>
          <p:cNvSpPr>
            <a:spLocks/>
          </p:cNvSpPr>
          <p:nvPr/>
        </p:nvSpPr>
        <p:spPr bwMode="auto">
          <a:xfrm>
            <a:off x="4695825" y="3952875"/>
            <a:ext cx="11113" cy="542925"/>
          </a:xfrm>
          <a:custGeom>
            <a:avLst/>
            <a:gdLst>
              <a:gd name="T0" fmla="*/ 0 w 7"/>
              <a:gd name="T1" fmla="*/ 0 h 342"/>
              <a:gd name="T2" fmla="*/ 6 w 7"/>
              <a:gd name="T3" fmla="*/ 96 h 342"/>
              <a:gd name="T4" fmla="*/ 6 w 7"/>
              <a:gd name="T5" fmla="*/ 342 h 342"/>
            </a:gdLst>
            <a:ahLst/>
            <a:cxnLst>
              <a:cxn ang="0">
                <a:pos x="T0" y="T1"/>
              </a:cxn>
              <a:cxn ang="0">
                <a:pos x="T2" y="T3"/>
              </a:cxn>
              <a:cxn ang="0">
                <a:pos x="T4" y="T5"/>
              </a:cxn>
            </a:cxnLst>
            <a:rect l="0" t="0" r="r" b="b"/>
            <a:pathLst>
              <a:path w="7" h="342">
                <a:moveTo>
                  <a:pt x="0" y="0"/>
                </a:moveTo>
                <a:cubicBezTo>
                  <a:pt x="1" y="16"/>
                  <a:pt x="5" y="39"/>
                  <a:pt x="6" y="96"/>
                </a:cubicBezTo>
                <a:cubicBezTo>
                  <a:pt x="7" y="153"/>
                  <a:pt x="6" y="301"/>
                  <a:pt x="6" y="342"/>
                </a:cubicBezTo>
              </a:path>
            </a:pathLst>
          </a:custGeom>
          <a:noFill/>
          <a:ln w="1270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 name="Text Box 102"/>
          <p:cNvSpPr txBox="1">
            <a:spLocks noChangeArrowheads="1"/>
          </p:cNvSpPr>
          <p:nvPr/>
        </p:nvSpPr>
        <p:spPr bwMode="auto">
          <a:xfrm>
            <a:off x="227013" y="6002338"/>
            <a:ext cx="1873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McClellan’s Plan</a:t>
            </a:r>
          </a:p>
          <a:p>
            <a:pPr algn="ctr"/>
            <a:r>
              <a:rPr lang="en-US" altLang="en-US"/>
              <a:t>1862</a:t>
            </a:r>
          </a:p>
        </p:txBody>
      </p:sp>
      <p:sp>
        <p:nvSpPr>
          <p:cNvPr id="2151" name="AutoShape 103"/>
          <p:cNvSpPr>
            <a:spLocks noChangeArrowheads="1"/>
          </p:cNvSpPr>
          <p:nvPr/>
        </p:nvSpPr>
        <p:spPr bwMode="auto">
          <a:xfrm>
            <a:off x="2805113" y="1527175"/>
            <a:ext cx="579437"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latin typeface="Times New Roman" panose="02020603050405020304" pitchFamily="18" charset="0"/>
              </a:rPr>
              <a:t>Jackson</a:t>
            </a:r>
          </a:p>
        </p:txBody>
      </p:sp>
      <p:sp>
        <p:nvSpPr>
          <p:cNvPr id="2152" name="Rectangle 104"/>
          <p:cNvSpPr>
            <a:spLocks noChangeArrowheads="1"/>
          </p:cNvSpPr>
          <p:nvPr/>
        </p:nvSpPr>
        <p:spPr bwMode="auto">
          <a:xfrm>
            <a:off x="6207125" y="4502150"/>
            <a:ext cx="152400" cy="152400"/>
          </a:xfrm>
          <a:prstGeom prst="rect">
            <a:avLst/>
          </a:prstGeom>
          <a:solidFill>
            <a:srgbClr val="99CCFF"/>
          </a:solidFill>
          <a:ln w="25400">
            <a:solidFill>
              <a:srgbClr val="000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43"/>
                                        </p:tgtEl>
                                        <p:attrNameLst>
                                          <p:attrName>style.visibility</p:attrName>
                                        </p:attrNameLst>
                                      </p:cBhvr>
                                      <p:to>
                                        <p:strVal val="visible"/>
                                      </p:to>
                                    </p:set>
                                    <p:animEffect transition="in" filter="wipe(up)">
                                      <p:cBhvr>
                                        <p:cTn id="7" dur="2000"/>
                                        <p:tgtEl>
                                          <p:spTgt spid="2143"/>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2152"/>
                                        </p:tgtEl>
                                        <p:attrNameLst>
                                          <p:attrName>style.visibility</p:attrName>
                                        </p:attrNameLst>
                                      </p:cBhvr>
                                      <p:to>
                                        <p:strVal val="visible"/>
                                      </p:to>
                                    </p:set>
                                    <p:animEffect transition="in" filter="dissolve">
                                      <p:cBhvr>
                                        <p:cTn id="11" dur="2000"/>
                                        <p:tgtEl>
                                          <p:spTgt spid="2152"/>
                                        </p:tgtEl>
                                      </p:cBhvr>
                                    </p:animEffect>
                                  </p:childTnLst>
                                </p:cTn>
                              </p:par>
                              <p:par>
                                <p:cTn id="12" presetID="22" presetClass="exit" presetSubtype="1" fill="hold" grpId="1" nodeType="withEffect">
                                  <p:stCondLst>
                                    <p:cond delay="0"/>
                                  </p:stCondLst>
                                  <p:childTnLst>
                                    <p:animEffect transition="out" filter="wipe(up)">
                                      <p:cBhvr>
                                        <p:cTn id="13" dur="2000"/>
                                        <p:tgtEl>
                                          <p:spTgt spid="2143"/>
                                        </p:tgtEl>
                                      </p:cBhvr>
                                    </p:animEffect>
                                    <p:set>
                                      <p:cBhvr>
                                        <p:cTn id="14" dur="1" fill="hold">
                                          <p:stCondLst>
                                            <p:cond delay="1999"/>
                                          </p:stCondLst>
                                        </p:cTn>
                                        <p:tgtEl>
                                          <p:spTgt spid="214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2144"/>
                                        </p:tgtEl>
                                        <p:attrNameLst>
                                          <p:attrName>style.visibility</p:attrName>
                                        </p:attrNameLst>
                                      </p:cBhvr>
                                      <p:to>
                                        <p:strVal val="visible"/>
                                      </p:to>
                                    </p:set>
                                    <p:animEffect transition="in" filter="wipe(right)">
                                      <p:cBhvr>
                                        <p:cTn id="19" dur="2000"/>
                                        <p:tgtEl>
                                          <p:spTgt spid="2144"/>
                                        </p:tgtEl>
                                      </p:cBhvr>
                                    </p:animEffect>
                                  </p:childTnLst>
                                </p:cTn>
                              </p:par>
                              <p:par>
                                <p:cTn id="20" presetID="9" presetClass="exit" presetSubtype="0" fill="hold" grpId="1" nodeType="withEffect">
                                  <p:stCondLst>
                                    <p:cond delay="0"/>
                                  </p:stCondLst>
                                  <p:childTnLst>
                                    <p:animEffect transition="out" filter="dissolve">
                                      <p:cBhvr>
                                        <p:cTn id="21" dur="500"/>
                                        <p:tgtEl>
                                          <p:spTgt spid="2152"/>
                                        </p:tgtEl>
                                      </p:cBhvr>
                                    </p:animEffect>
                                    <p:set>
                                      <p:cBhvr>
                                        <p:cTn id="22" dur="1" fill="hold">
                                          <p:stCondLst>
                                            <p:cond delay="499"/>
                                          </p:stCondLst>
                                        </p:cTn>
                                        <p:tgtEl>
                                          <p:spTgt spid="2152"/>
                                        </p:tgtEl>
                                        <p:attrNameLst>
                                          <p:attrName>style.visibility</p:attrName>
                                        </p:attrNameLst>
                                      </p:cBhvr>
                                      <p:to>
                                        <p:strVal val="hidden"/>
                                      </p:to>
                                    </p:set>
                                  </p:childTnLst>
                                </p:cTn>
                              </p:par>
                              <p:par>
                                <p:cTn id="23" presetID="22" presetClass="entr" presetSubtype="1" fill="hold" grpId="0" nodeType="withEffect">
                                  <p:stCondLst>
                                    <p:cond delay="0"/>
                                  </p:stCondLst>
                                  <p:childTnLst>
                                    <p:set>
                                      <p:cBhvr>
                                        <p:cTn id="24" dur="1" fill="hold">
                                          <p:stCondLst>
                                            <p:cond delay="0"/>
                                          </p:stCondLst>
                                        </p:cTn>
                                        <p:tgtEl>
                                          <p:spTgt spid="2148"/>
                                        </p:tgtEl>
                                        <p:attrNameLst>
                                          <p:attrName>style.visibility</p:attrName>
                                        </p:attrNameLst>
                                      </p:cBhvr>
                                      <p:to>
                                        <p:strVal val="visible"/>
                                      </p:to>
                                    </p:set>
                                    <p:animEffect transition="in" filter="wipe(up)">
                                      <p:cBhvr>
                                        <p:cTn id="25" dur="2000"/>
                                        <p:tgtEl>
                                          <p:spTgt spid="2148"/>
                                        </p:tgtEl>
                                      </p:cBhvr>
                                    </p:animEffect>
                                  </p:childTnLst>
                                </p:cTn>
                              </p:par>
                            </p:childTnLst>
                          </p:cTn>
                        </p:par>
                        <p:par>
                          <p:cTn id="26" fill="hold" nodeType="afterGroup">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2146"/>
                                        </p:tgtEl>
                                        <p:attrNameLst>
                                          <p:attrName>style.visibility</p:attrName>
                                        </p:attrNameLst>
                                      </p:cBhvr>
                                      <p:to>
                                        <p:strVal val="visible"/>
                                      </p:to>
                                    </p:set>
                                    <p:animEffect transition="in" filter="dissolve">
                                      <p:cBhvr>
                                        <p:cTn id="29" dur="2000"/>
                                        <p:tgtEl>
                                          <p:spTgt spid="2146"/>
                                        </p:tgtEl>
                                      </p:cBhvr>
                                    </p:animEffect>
                                  </p:childTnLst>
                                </p:cTn>
                              </p:par>
                              <p:par>
                                <p:cTn id="30" presetID="22" presetClass="exit" presetSubtype="2" fill="hold" grpId="1" nodeType="withEffect">
                                  <p:stCondLst>
                                    <p:cond delay="0"/>
                                  </p:stCondLst>
                                  <p:childTnLst>
                                    <p:animEffect transition="out" filter="wipe(right)">
                                      <p:cBhvr>
                                        <p:cTn id="31" dur="2000"/>
                                        <p:tgtEl>
                                          <p:spTgt spid="2144"/>
                                        </p:tgtEl>
                                      </p:cBhvr>
                                    </p:animEffect>
                                    <p:set>
                                      <p:cBhvr>
                                        <p:cTn id="32" dur="1" fill="hold">
                                          <p:stCondLst>
                                            <p:cond delay="1999"/>
                                          </p:stCondLst>
                                        </p:cTn>
                                        <p:tgtEl>
                                          <p:spTgt spid="2144"/>
                                        </p:tgtEl>
                                        <p:attrNameLst>
                                          <p:attrName>style.visibility</p:attrName>
                                        </p:attrNameLst>
                                      </p:cBhvr>
                                      <p:to>
                                        <p:strVal val="hidden"/>
                                      </p:to>
                                    </p:set>
                                  </p:childTnLst>
                                </p:cTn>
                              </p:par>
                              <p:par>
                                <p:cTn id="33" presetID="22" presetClass="entr" presetSubtype="1" fill="hold" grpId="0" nodeType="withEffect">
                                  <p:stCondLst>
                                    <p:cond delay="0"/>
                                  </p:stCondLst>
                                  <p:childTnLst>
                                    <p:set>
                                      <p:cBhvr>
                                        <p:cTn id="34" dur="1" fill="hold">
                                          <p:stCondLst>
                                            <p:cond delay="0"/>
                                          </p:stCondLst>
                                        </p:cTn>
                                        <p:tgtEl>
                                          <p:spTgt spid="2149"/>
                                        </p:tgtEl>
                                        <p:attrNameLst>
                                          <p:attrName>style.visibility</p:attrName>
                                        </p:attrNameLst>
                                      </p:cBhvr>
                                      <p:to>
                                        <p:strVal val="visible"/>
                                      </p:to>
                                    </p:set>
                                    <p:animEffect transition="in" filter="wipe(up)">
                                      <p:cBhvr>
                                        <p:cTn id="35" dur="2000"/>
                                        <p:tgtEl>
                                          <p:spTgt spid="2149"/>
                                        </p:tgtEl>
                                      </p:cBhvr>
                                    </p:animEffect>
                                  </p:childTnLst>
                                </p:cTn>
                              </p:par>
                              <p:par>
                                <p:cTn id="36" presetID="22" presetClass="exit" presetSubtype="1" fill="hold" grpId="1" nodeType="withEffect">
                                  <p:stCondLst>
                                    <p:cond delay="0"/>
                                  </p:stCondLst>
                                  <p:childTnLst>
                                    <p:animEffect transition="out" filter="wipe(up)">
                                      <p:cBhvr>
                                        <p:cTn id="37" dur="2000"/>
                                        <p:tgtEl>
                                          <p:spTgt spid="2148"/>
                                        </p:tgtEl>
                                      </p:cBhvr>
                                    </p:animEffect>
                                    <p:set>
                                      <p:cBhvr>
                                        <p:cTn id="38" dur="1" fill="hold">
                                          <p:stCondLst>
                                            <p:cond delay="1999"/>
                                          </p:stCondLst>
                                        </p:cTn>
                                        <p:tgtEl>
                                          <p:spTgt spid="21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3" grpId="0" animBg="1"/>
      <p:bldP spid="2143" grpId="1" animBg="1"/>
      <p:bldP spid="2144" grpId="0" animBg="1"/>
      <p:bldP spid="2144" grpId="1" animBg="1"/>
      <p:bldP spid="2146" grpId="0" animBg="1"/>
      <p:bldP spid="2148" grpId="0" animBg="1"/>
      <p:bldP spid="2148" grpId="1" animBg="1"/>
      <p:bldP spid="2149" grpId="0" animBg="1"/>
      <p:bldP spid="2152" grpId="0" animBg="1"/>
      <p:bldP spid="215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96" name="Group 24"/>
          <p:cNvGrpSpPr>
            <a:grpSpLocks/>
          </p:cNvGrpSpPr>
          <p:nvPr/>
        </p:nvGrpSpPr>
        <p:grpSpPr bwMode="auto">
          <a:xfrm>
            <a:off x="7777163" y="2855913"/>
            <a:ext cx="1409700" cy="3987800"/>
            <a:chOff x="0" y="1823"/>
            <a:chExt cx="888" cy="2512"/>
          </a:xfrm>
        </p:grpSpPr>
        <p:sp>
          <p:nvSpPr>
            <p:cNvPr id="3097" name="Rectangle 25"/>
            <p:cNvSpPr>
              <a:spLocks noChangeArrowheads="1"/>
            </p:cNvSpPr>
            <p:nvPr/>
          </p:nvSpPr>
          <p:spPr bwMode="auto">
            <a:xfrm>
              <a:off x="50" y="1836"/>
              <a:ext cx="809" cy="24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98" name="Text Box 26"/>
            <p:cNvSpPr txBox="1">
              <a:spLocks noChangeArrowheads="1"/>
            </p:cNvSpPr>
            <p:nvPr/>
          </p:nvSpPr>
          <p:spPr bwMode="auto">
            <a:xfrm>
              <a:off x="389" y="4156"/>
              <a:ext cx="3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chemeClr val="accent2"/>
                  </a:solidFill>
                </a:rPr>
                <a:t>U.S</a:t>
              </a:r>
              <a:r>
                <a:rPr lang="en-US" altLang="en-US" sz="1200" b="1"/>
                <a:t>.</a:t>
              </a:r>
            </a:p>
          </p:txBody>
        </p:sp>
        <p:sp>
          <p:nvSpPr>
            <p:cNvPr id="3099" name="Line 27"/>
            <p:cNvSpPr>
              <a:spLocks noChangeShapeType="1"/>
            </p:cNvSpPr>
            <p:nvPr/>
          </p:nvSpPr>
          <p:spPr bwMode="auto">
            <a:xfrm>
              <a:off x="146" y="4159"/>
              <a:ext cx="69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0" name="Line 28"/>
            <p:cNvSpPr>
              <a:spLocks noChangeShapeType="1"/>
            </p:cNvSpPr>
            <p:nvPr/>
          </p:nvSpPr>
          <p:spPr bwMode="auto">
            <a:xfrm>
              <a:off x="333" y="2159"/>
              <a:ext cx="0" cy="19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1" name="Line 29"/>
            <p:cNvSpPr>
              <a:spLocks noChangeShapeType="1"/>
            </p:cNvSpPr>
            <p:nvPr/>
          </p:nvSpPr>
          <p:spPr bwMode="auto">
            <a:xfrm>
              <a:off x="237" y="3755"/>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 name="Line 30"/>
            <p:cNvSpPr>
              <a:spLocks noChangeShapeType="1"/>
            </p:cNvSpPr>
            <p:nvPr/>
          </p:nvSpPr>
          <p:spPr bwMode="auto">
            <a:xfrm>
              <a:off x="237" y="3957"/>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 name="Line 31"/>
            <p:cNvSpPr>
              <a:spLocks noChangeShapeType="1"/>
            </p:cNvSpPr>
            <p:nvPr/>
          </p:nvSpPr>
          <p:spPr bwMode="auto">
            <a:xfrm>
              <a:off x="269" y="2444"/>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4" name="Line 32"/>
            <p:cNvSpPr>
              <a:spLocks noChangeShapeType="1"/>
            </p:cNvSpPr>
            <p:nvPr/>
          </p:nvSpPr>
          <p:spPr bwMode="auto">
            <a:xfrm>
              <a:off x="269" y="2646"/>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5" name="Text Box 33"/>
            <p:cNvSpPr txBox="1">
              <a:spLocks noChangeArrowheads="1"/>
            </p:cNvSpPr>
            <p:nvPr/>
          </p:nvSpPr>
          <p:spPr bwMode="auto">
            <a:xfrm>
              <a:off x="63" y="1823"/>
              <a:ext cx="7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u="sng"/>
                <a:t>Troop Strength</a:t>
              </a:r>
            </a:p>
            <a:p>
              <a:pPr algn="ctr"/>
              <a:r>
                <a:rPr lang="en-US" altLang="en-US" sz="1200"/>
                <a:t>(Thousands)</a:t>
              </a:r>
            </a:p>
          </p:txBody>
        </p:sp>
        <p:sp>
          <p:nvSpPr>
            <p:cNvPr id="3106" name="Line 34"/>
            <p:cNvSpPr>
              <a:spLocks noChangeShapeType="1"/>
            </p:cNvSpPr>
            <p:nvPr/>
          </p:nvSpPr>
          <p:spPr bwMode="auto">
            <a:xfrm>
              <a:off x="237" y="2143"/>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7" name="Line 35"/>
            <p:cNvSpPr>
              <a:spLocks noChangeShapeType="1"/>
            </p:cNvSpPr>
            <p:nvPr/>
          </p:nvSpPr>
          <p:spPr bwMode="auto">
            <a:xfrm>
              <a:off x="269" y="2243"/>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8" name="Text Box 36"/>
            <p:cNvSpPr txBox="1">
              <a:spLocks noChangeArrowheads="1"/>
            </p:cNvSpPr>
            <p:nvPr/>
          </p:nvSpPr>
          <p:spPr bwMode="auto">
            <a:xfrm>
              <a:off x="0" y="2060"/>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100</a:t>
              </a:r>
            </a:p>
          </p:txBody>
        </p:sp>
        <p:sp>
          <p:nvSpPr>
            <p:cNvPr id="3109" name="Text Box 37"/>
            <p:cNvSpPr txBox="1">
              <a:spLocks noChangeArrowheads="1"/>
            </p:cNvSpPr>
            <p:nvPr/>
          </p:nvSpPr>
          <p:spPr bwMode="auto">
            <a:xfrm>
              <a:off x="585" y="4156"/>
              <a:ext cx="3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333333"/>
                  </a:solidFill>
                </a:rPr>
                <a:t>C.S.</a:t>
              </a:r>
            </a:p>
          </p:txBody>
        </p:sp>
        <p:sp>
          <p:nvSpPr>
            <p:cNvPr id="3110" name="Text Box 38"/>
            <p:cNvSpPr txBox="1">
              <a:spLocks noChangeArrowheads="1"/>
            </p:cNvSpPr>
            <p:nvPr/>
          </p:nvSpPr>
          <p:spPr bwMode="auto">
            <a:xfrm>
              <a:off x="53" y="226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90</a:t>
              </a:r>
            </a:p>
          </p:txBody>
        </p:sp>
        <p:sp>
          <p:nvSpPr>
            <p:cNvPr id="3111" name="Text Box 39"/>
            <p:cNvSpPr txBox="1">
              <a:spLocks noChangeArrowheads="1"/>
            </p:cNvSpPr>
            <p:nvPr/>
          </p:nvSpPr>
          <p:spPr bwMode="auto">
            <a:xfrm>
              <a:off x="53" y="2463"/>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80</a:t>
              </a:r>
            </a:p>
          </p:txBody>
        </p:sp>
        <p:sp>
          <p:nvSpPr>
            <p:cNvPr id="3112" name="Text Box 40"/>
            <p:cNvSpPr txBox="1">
              <a:spLocks noChangeArrowheads="1"/>
            </p:cNvSpPr>
            <p:nvPr/>
          </p:nvSpPr>
          <p:spPr bwMode="auto">
            <a:xfrm>
              <a:off x="53" y="2665"/>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70</a:t>
              </a:r>
            </a:p>
          </p:txBody>
        </p:sp>
        <p:sp>
          <p:nvSpPr>
            <p:cNvPr id="3113" name="Text Box 41"/>
            <p:cNvSpPr txBox="1">
              <a:spLocks noChangeArrowheads="1"/>
            </p:cNvSpPr>
            <p:nvPr/>
          </p:nvSpPr>
          <p:spPr bwMode="auto">
            <a:xfrm>
              <a:off x="53" y="2867"/>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60</a:t>
              </a:r>
            </a:p>
          </p:txBody>
        </p:sp>
        <p:sp>
          <p:nvSpPr>
            <p:cNvPr id="3114" name="Text Box 42"/>
            <p:cNvSpPr txBox="1">
              <a:spLocks noChangeArrowheads="1"/>
            </p:cNvSpPr>
            <p:nvPr/>
          </p:nvSpPr>
          <p:spPr bwMode="auto">
            <a:xfrm>
              <a:off x="53" y="306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50</a:t>
              </a:r>
            </a:p>
          </p:txBody>
        </p:sp>
        <p:sp>
          <p:nvSpPr>
            <p:cNvPr id="3115" name="Text Box 43"/>
            <p:cNvSpPr txBox="1">
              <a:spLocks noChangeArrowheads="1"/>
            </p:cNvSpPr>
            <p:nvPr/>
          </p:nvSpPr>
          <p:spPr bwMode="auto">
            <a:xfrm>
              <a:off x="53" y="3270"/>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40</a:t>
              </a:r>
            </a:p>
          </p:txBody>
        </p:sp>
        <p:sp>
          <p:nvSpPr>
            <p:cNvPr id="3116" name="Text Box 44"/>
            <p:cNvSpPr txBox="1">
              <a:spLocks noChangeArrowheads="1"/>
            </p:cNvSpPr>
            <p:nvPr/>
          </p:nvSpPr>
          <p:spPr bwMode="auto">
            <a:xfrm>
              <a:off x="53" y="3472"/>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30</a:t>
              </a:r>
            </a:p>
          </p:txBody>
        </p:sp>
        <p:sp>
          <p:nvSpPr>
            <p:cNvPr id="3117" name="Text Box 45"/>
            <p:cNvSpPr txBox="1">
              <a:spLocks noChangeArrowheads="1"/>
            </p:cNvSpPr>
            <p:nvPr/>
          </p:nvSpPr>
          <p:spPr bwMode="auto">
            <a:xfrm>
              <a:off x="53" y="3674"/>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20</a:t>
              </a:r>
            </a:p>
          </p:txBody>
        </p:sp>
        <p:sp>
          <p:nvSpPr>
            <p:cNvPr id="3118" name="Text Box 46"/>
            <p:cNvSpPr txBox="1">
              <a:spLocks noChangeArrowheads="1"/>
            </p:cNvSpPr>
            <p:nvPr/>
          </p:nvSpPr>
          <p:spPr bwMode="auto">
            <a:xfrm>
              <a:off x="53" y="3876"/>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a:t>
              </a:r>
            </a:p>
          </p:txBody>
        </p:sp>
        <p:sp>
          <p:nvSpPr>
            <p:cNvPr id="3119" name="Line 47"/>
            <p:cNvSpPr>
              <a:spLocks noChangeShapeType="1"/>
            </p:cNvSpPr>
            <p:nvPr/>
          </p:nvSpPr>
          <p:spPr bwMode="auto">
            <a:xfrm>
              <a:off x="237" y="234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0" name="Line 48"/>
            <p:cNvSpPr>
              <a:spLocks noChangeShapeType="1"/>
            </p:cNvSpPr>
            <p:nvPr/>
          </p:nvSpPr>
          <p:spPr bwMode="auto">
            <a:xfrm>
              <a:off x="237" y="2546"/>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1" name="Line 49"/>
            <p:cNvSpPr>
              <a:spLocks noChangeShapeType="1"/>
            </p:cNvSpPr>
            <p:nvPr/>
          </p:nvSpPr>
          <p:spPr bwMode="auto">
            <a:xfrm>
              <a:off x="237" y="2747"/>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2" name="Line 50"/>
            <p:cNvSpPr>
              <a:spLocks noChangeShapeType="1"/>
            </p:cNvSpPr>
            <p:nvPr/>
          </p:nvSpPr>
          <p:spPr bwMode="auto">
            <a:xfrm>
              <a:off x="237" y="2949"/>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3" name="Line 51"/>
            <p:cNvSpPr>
              <a:spLocks noChangeShapeType="1"/>
            </p:cNvSpPr>
            <p:nvPr/>
          </p:nvSpPr>
          <p:spPr bwMode="auto">
            <a:xfrm>
              <a:off x="237" y="3151"/>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 name="Line 52"/>
            <p:cNvSpPr>
              <a:spLocks noChangeShapeType="1"/>
            </p:cNvSpPr>
            <p:nvPr/>
          </p:nvSpPr>
          <p:spPr bwMode="auto">
            <a:xfrm>
              <a:off x="237" y="3352"/>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 name="Line 53"/>
            <p:cNvSpPr>
              <a:spLocks noChangeShapeType="1"/>
            </p:cNvSpPr>
            <p:nvPr/>
          </p:nvSpPr>
          <p:spPr bwMode="auto">
            <a:xfrm>
              <a:off x="237" y="355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6" name="Line 54"/>
            <p:cNvSpPr>
              <a:spLocks noChangeShapeType="1"/>
            </p:cNvSpPr>
            <p:nvPr/>
          </p:nvSpPr>
          <p:spPr bwMode="auto">
            <a:xfrm>
              <a:off x="269" y="2848"/>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7" name="Line 55"/>
            <p:cNvSpPr>
              <a:spLocks noChangeShapeType="1"/>
            </p:cNvSpPr>
            <p:nvPr/>
          </p:nvSpPr>
          <p:spPr bwMode="auto">
            <a:xfrm>
              <a:off x="269" y="3049"/>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8" name="Line 56"/>
            <p:cNvSpPr>
              <a:spLocks noChangeShapeType="1"/>
            </p:cNvSpPr>
            <p:nvPr/>
          </p:nvSpPr>
          <p:spPr bwMode="auto">
            <a:xfrm>
              <a:off x="269" y="3251"/>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9" name="Line 57"/>
            <p:cNvSpPr>
              <a:spLocks noChangeShapeType="1"/>
            </p:cNvSpPr>
            <p:nvPr/>
          </p:nvSpPr>
          <p:spPr bwMode="auto">
            <a:xfrm>
              <a:off x="269" y="3654"/>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0" name="Line 58"/>
            <p:cNvSpPr>
              <a:spLocks noChangeShapeType="1"/>
            </p:cNvSpPr>
            <p:nvPr/>
          </p:nvSpPr>
          <p:spPr bwMode="auto">
            <a:xfrm>
              <a:off x="269" y="4058"/>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1" name="Line 59"/>
            <p:cNvSpPr>
              <a:spLocks noChangeShapeType="1"/>
            </p:cNvSpPr>
            <p:nvPr/>
          </p:nvSpPr>
          <p:spPr bwMode="auto">
            <a:xfrm>
              <a:off x="269" y="3856"/>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2" name="Line 60"/>
            <p:cNvSpPr>
              <a:spLocks noChangeShapeType="1"/>
            </p:cNvSpPr>
            <p:nvPr/>
          </p:nvSpPr>
          <p:spPr bwMode="auto">
            <a:xfrm>
              <a:off x="269" y="3453"/>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33" name="Rectangle 61"/>
          <p:cNvSpPr>
            <a:spLocks noChangeArrowheads="1"/>
          </p:cNvSpPr>
          <p:nvPr/>
        </p:nvSpPr>
        <p:spPr bwMode="auto">
          <a:xfrm>
            <a:off x="8475663" y="2743200"/>
            <a:ext cx="131762" cy="3802063"/>
          </a:xfrm>
          <a:prstGeom prst="rect">
            <a:avLst/>
          </a:prstGeom>
          <a:solidFill>
            <a:srgbClr val="99CC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 name="Rectangle 62"/>
          <p:cNvSpPr>
            <a:spLocks noChangeArrowheads="1"/>
          </p:cNvSpPr>
          <p:nvPr/>
        </p:nvSpPr>
        <p:spPr bwMode="auto">
          <a:xfrm>
            <a:off x="8807450" y="5251450"/>
            <a:ext cx="127000" cy="1285875"/>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5" name="Rectangle 63"/>
          <p:cNvSpPr>
            <a:spLocks noChangeArrowheads="1"/>
          </p:cNvSpPr>
          <p:nvPr/>
        </p:nvSpPr>
        <p:spPr bwMode="auto">
          <a:xfrm>
            <a:off x="5022850" y="180657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6" name="Rectangle 64"/>
          <p:cNvSpPr>
            <a:spLocks noChangeArrowheads="1"/>
          </p:cNvSpPr>
          <p:nvPr/>
        </p:nvSpPr>
        <p:spPr bwMode="auto">
          <a:xfrm>
            <a:off x="5064125" y="186372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7" name="Rectangle 65"/>
          <p:cNvSpPr>
            <a:spLocks noChangeArrowheads="1"/>
          </p:cNvSpPr>
          <p:nvPr/>
        </p:nvSpPr>
        <p:spPr bwMode="auto">
          <a:xfrm>
            <a:off x="5111750" y="191452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8" name="Rectangle 66"/>
          <p:cNvSpPr>
            <a:spLocks noChangeArrowheads="1"/>
          </p:cNvSpPr>
          <p:nvPr/>
        </p:nvSpPr>
        <p:spPr bwMode="auto">
          <a:xfrm>
            <a:off x="5153025" y="196215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39" name="Group 67"/>
          <p:cNvGrpSpPr>
            <a:grpSpLocks/>
          </p:cNvGrpSpPr>
          <p:nvPr/>
        </p:nvGrpSpPr>
        <p:grpSpPr bwMode="auto">
          <a:xfrm>
            <a:off x="5216525" y="1935163"/>
            <a:ext cx="361950" cy="269875"/>
            <a:chOff x="5369" y="3038"/>
            <a:chExt cx="228" cy="170"/>
          </a:xfrm>
        </p:grpSpPr>
        <p:sp>
          <p:nvSpPr>
            <p:cNvPr id="3140" name="Freeform 68"/>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1" name="Line 69"/>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2" name="Freeform 70"/>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3" name="Line 71"/>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4" name="Freeform 72"/>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5" name="Freeform 73"/>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6" name="Freeform 74"/>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7" name="Freeform 75"/>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48" name="Rectangle 76"/>
          <p:cNvSpPr>
            <a:spLocks noChangeArrowheads="1"/>
          </p:cNvSpPr>
          <p:nvPr/>
        </p:nvSpPr>
        <p:spPr bwMode="auto">
          <a:xfrm>
            <a:off x="4533900" y="2078038"/>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9" name="Rectangle 77"/>
          <p:cNvSpPr>
            <a:spLocks noChangeArrowheads="1"/>
          </p:cNvSpPr>
          <p:nvPr/>
        </p:nvSpPr>
        <p:spPr bwMode="auto">
          <a:xfrm>
            <a:off x="3883025" y="92075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B</a:t>
            </a:r>
          </a:p>
        </p:txBody>
      </p:sp>
      <p:sp>
        <p:nvSpPr>
          <p:cNvPr id="3150" name="Rectangle 78"/>
          <p:cNvSpPr>
            <a:spLocks noChangeArrowheads="1"/>
          </p:cNvSpPr>
          <p:nvPr/>
        </p:nvSpPr>
        <p:spPr bwMode="auto">
          <a:xfrm>
            <a:off x="1568450" y="23145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1" name="Rectangle 79"/>
          <p:cNvSpPr>
            <a:spLocks noChangeArrowheads="1"/>
          </p:cNvSpPr>
          <p:nvPr/>
        </p:nvSpPr>
        <p:spPr bwMode="auto">
          <a:xfrm>
            <a:off x="1911350" y="17430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2" name="Rectangle 80"/>
          <p:cNvSpPr>
            <a:spLocks noChangeArrowheads="1"/>
          </p:cNvSpPr>
          <p:nvPr/>
        </p:nvSpPr>
        <p:spPr bwMode="auto">
          <a:xfrm>
            <a:off x="2063750" y="103822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 name="Rectangle 81"/>
          <p:cNvSpPr>
            <a:spLocks noChangeArrowheads="1"/>
          </p:cNvSpPr>
          <p:nvPr/>
        </p:nvSpPr>
        <p:spPr bwMode="auto">
          <a:xfrm>
            <a:off x="3181350" y="1317625"/>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J</a:t>
            </a:r>
          </a:p>
        </p:txBody>
      </p:sp>
      <p:sp>
        <p:nvSpPr>
          <p:cNvPr id="3154" name="AutoShape 82"/>
          <p:cNvSpPr>
            <a:spLocks noChangeArrowheads="1"/>
          </p:cNvSpPr>
          <p:nvPr/>
        </p:nvSpPr>
        <p:spPr bwMode="auto">
          <a:xfrm>
            <a:off x="2790825" y="1574800"/>
            <a:ext cx="579438"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latin typeface="Times New Roman" panose="02020603050405020304" pitchFamily="18" charset="0"/>
              </a:rPr>
              <a:t>Jackson</a:t>
            </a:r>
          </a:p>
        </p:txBody>
      </p:sp>
      <p:sp>
        <p:nvSpPr>
          <p:cNvPr id="3155" name="AutoShape 83"/>
          <p:cNvSpPr>
            <a:spLocks noChangeArrowheads="1"/>
          </p:cNvSpPr>
          <p:nvPr/>
        </p:nvSpPr>
        <p:spPr bwMode="auto">
          <a:xfrm>
            <a:off x="3625850" y="661988"/>
            <a:ext cx="534988"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Banks</a:t>
            </a:r>
          </a:p>
        </p:txBody>
      </p:sp>
      <p:sp>
        <p:nvSpPr>
          <p:cNvPr id="3156" name="AutoShape 84"/>
          <p:cNvSpPr>
            <a:spLocks noChangeArrowheads="1"/>
          </p:cNvSpPr>
          <p:nvPr/>
        </p:nvSpPr>
        <p:spPr bwMode="auto">
          <a:xfrm>
            <a:off x="1403350" y="1296988"/>
            <a:ext cx="573088"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Fremont</a:t>
            </a:r>
          </a:p>
        </p:txBody>
      </p:sp>
      <p:grpSp>
        <p:nvGrpSpPr>
          <p:cNvPr id="3157" name="Group 85"/>
          <p:cNvGrpSpPr>
            <a:grpSpLocks/>
          </p:cNvGrpSpPr>
          <p:nvPr/>
        </p:nvGrpSpPr>
        <p:grpSpPr bwMode="auto">
          <a:xfrm>
            <a:off x="6977063" y="5970588"/>
            <a:ext cx="90487" cy="90487"/>
            <a:chOff x="3805" y="4082"/>
            <a:chExt cx="57" cy="57"/>
          </a:xfrm>
        </p:grpSpPr>
        <p:grpSp>
          <p:nvGrpSpPr>
            <p:cNvPr id="3158" name="Group 86"/>
            <p:cNvGrpSpPr>
              <a:grpSpLocks/>
            </p:cNvGrpSpPr>
            <p:nvPr/>
          </p:nvGrpSpPr>
          <p:grpSpPr bwMode="auto">
            <a:xfrm>
              <a:off x="3805" y="4082"/>
              <a:ext cx="57" cy="57"/>
              <a:chOff x="3805" y="4082"/>
              <a:chExt cx="57" cy="57"/>
            </a:xfrm>
          </p:grpSpPr>
          <p:sp>
            <p:nvSpPr>
              <p:cNvPr id="3159" name="Line 87"/>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0" name="Line 88"/>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61" name="Rectangle 89"/>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62" name="Freeform 90"/>
          <p:cNvSpPr>
            <a:spLocks/>
          </p:cNvSpPr>
          <p:nvPr/>
        </p:nvSpPr>
        <p:spPr bwMode="auto">
          <a:xfrm>
            <a:off x="6527800" y="5570538"/>
            <a:ext cx="90488" cy="282575"/>
          </a:xfrm>
          <a:custGeom>
            <a:avLst/>
            <a:gdLst>
              <a:gd name="T0" fmla="*/ 57 w 57"/>
              <a:gd name="T1" fmla="*/ 0 h 178"/>
              <a:gd name="T2" fmla="*/ 54 w 57"/>
              <a:gd name="T3" fmla="*/ 21 h 178"/>
              <a:gd name="T4" fmla="*/ 34 w 57"/>
              <a:gd name="T5" fmla="*/ 18 h 178"/>
              <a:gd name="T6" fmla="*/ 31 w 57"/>
              <a:gd name="T7" fmla="*/ 45 h 178"/>
              <a:gd name="T8" fmla="*/ 46 w 57"/>
              <a:gd name="T9" fmla="*/ 48 h 178"/>
              <a:gd name="T10" fmla="*/ 42 w 57"/>
              <a:gd name="T11" fmla="*/ 72 h 178"/>
              <a:gd name="T12" fmla="*/ 22 w 57"/>
              <a:gd name="T13" fmla="*/ 70 h 178"/>
              <a:gd name="T14" fmla="*/ 16 w 57"/>
              <a:gd name="T15" fmla="*/ 97 h 178"/>
              <a:gd name="T16" fmla="*/ 39 w 57"/>
              <a:gd name="T17" fmla="*/ 100 h 178"/>
              <a:gd name="T18" fmla="*/ 31 w 57"/>
              <a:gd name="T19" fmla="*/ 123 h 178"/>
              <a:gd name="T20" fmla="*/ 9 w 57"/>
              <a:gd name="T21" fmla="*/ 121 h 178"/>
              <a:gd name="T22" fmla="*/ 1 w 57"/>
              <a:gd name="T23" fmla="*/ 150 h 178"/>
              <a:gd name="T24" fmla="*/ 22 w 57"/>
              <a:gd name="T25" fmla="*/ 151 h 178"/>
              <a:gd name="T26" fmla="*/ 19 w 57"/>
              <a:gd name="T27" fmla="*/ 178 h 178"/>
              <a:gd name="T28" fmla="*/ 0 w 57"/>
              <a:gd name="T2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78">
                <a:moveTo>
                  <a:pt x="57" y="0"/>
                </a:moveTo>
                <a:lnTo>
                  <a:pt x="54" y="21"/>
                </a:lnTo>
                <a:lnTo>
                  <a:pt x="34" y="18"/>
                </a:lnTo>
                <a:lnTo>
                  <a:pt x="31" y="45"/>
                </a:lnTo>
                <a:lnTo>
                  <a:pt x="46" y="48"/>
                </a:lnTo>
                <a:lnTo>
                  <a:pt x="42" y="72"/>
                </a:lnTo>
                <a:lnTo>
                  <a:pt x="22" y="70"/>
                </a:lnTo>
                <a:lnTo>
                  <a:pt x="16" y="97"/>
                </a:lnTo>
                <a:lnTo>
                  <a:pt x="39" y="100"/>
                </a:lnTo>
                <a:lnTo>
                  <a:pt x="31" y="123"/>
                </a:lnTo>
                <a:lnTo>
                  <a:pt x="9" y="121"/>
                </a:lnTo>
                <a:lnTo>
                  <a:pt x="1" y="150"/>
                </a:lnTo>
                <a:lnTo>
                  <a:pt x="22" y="151"/>
                </a:lnTo>
                <a:lnTo>
                  <a:pt x="19" y="178"/>
                </a:lnTo>
                <a:lnTo>
                  <a:pt x="0" y="178"/>
                </a:lnTo>
              </a:path>
            </a:pathLst>
          </a:custGeom>
          <a:noFill/>
          <a:ln w="9525">
            <a:solidFill>
              <a:srgbClr val="3333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3" name="Rectangle 91"/>
          <p:cNvSpPr>
            <a:spLocks noChangeArrowheads="1"/>
          </p:cNvSpPr>
          <p:nvPr/>
        </p:nvSpPr>
        <p:spPr bwMode="auto">
          <a:xfrm>
            <a:off x="6391275" y="5499100"/>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9" name="AutoShape 97"/>
          <p:cNvSpPr>
            <a:spLocks noChangeArrowheads="1"/>
          </p:cNvSpPr>
          <p:nvPr/>
        </p:nvSpPr>
        <p:spPr bwMode="auto">
          <a:xfrm>
            <a:off x="5351463" y="1516063"/>
            <a:ext cx="935037" cy="3032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McClellan</a:t>
            </a:r>
          </a:p>
          <a:p>
            <a:pPr algn="ctr"/>
            <a:r>
              <a:rPr lang="en-US" altLang="en-US" sz="800">
                <a:solidFill>
                  <a:schemeClr val="accent2"/>
                </a:solidFill>
                <a:latin typeface="Times New Roman" panose="02020603050405020304" pitchFamily="18" charset="0"/>
              </a:rPr>
              <a:t>Army of the Potomac</a:t>
            </a:r>
          </a:p>
        </p:txBody>
      </p:sp>
      <p:sp>
        <p:nvSpPr>
          <p:cNvPr id="3170" name="AutoShape 98"/>
          <p:cNvSpPr>
            <a:spLocks noChangeArrowheads="1"/>
          </p:cNvSpPr>
          <p:nvPr/>
        </p:nvSpPr>
        <p:spPr bwMode="auto">
          <a:xfrm>
            <a:off x="3641725" y="2076450"/>
            <a:ext cx="763588"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latin typeface="Times New Roman" panose="02020603050405020304" pitchFamily="18" charset="0"/>
              </a:rPr>
              <a:t>J. Johnston</a:t>
            </a:r>
          </a:p>
        </p:txBody>
      </p:sp>
      <p:sp>
        <p:nvSpPr>
          <p:cNvPr id="3171" name="AutoShape 99"/>
          <p:cNvSpPr>
            <a:spLocks noChangeArrowheads="1"/>
          </p:cNvSpPr>
          <p:nvPr/>
        </p:nvSpPr>
        <p:spPr bwMode="auto">
          <a:xfrm>
            <a:off x="8216900" y="2586038"/>
            <a:ext cx="573088"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155,000</a:t>
            </a:r>
          </a:p>
        </p:txBody>
      </p:sp>
      <p:sp>
        <p:nvSpPr>
          <p:cNvPr id="3172" name="Oval 100"/>
          <p:cNvSpPr>
            <a:spLocks noChangeArrowheads="1"/>
          </p:cNvSpPr>
          <p:nvPr/>
        </p:nvSpPr>
        <p:spPr bwMode="auto">
          <a:xfrm>
            <a:off x="6872288" y="5857875"/>
            <a:ext cx="319087" cy="285750"/>
          </a:xfrm>
          <a:prstGeom prst="ellipse">
            <a:avLst/>
          </a:prstGeom>
          <a:noFill/>
          <a:ln w="381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 name="Rectangle 102"/>
          <p:cNvSpPr>
            <a:spLocks noChangeArrowheads="1"/>
          </p:cNvSpPr>
          <p:nvPr/>
        </p:nvSpPr>
        <p:spPr bwMode="auto">
          <a:xfrm>
            <a:off x="1069975" y="3573463"/>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 name="Rectangle 104"/>
          <p:cNvSpPr>
            <a:spLocks noChangeArrowheads="1"/>
          </p:cNvSpPr>
          <p:nvPr/>
        </p:nvSpPr>
        <p:spPr bwMode="auto">
          <a:xfrm>
            <a:off x="3135313" y="13620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S</a:t>
            </a:r>
          </a:p>
        </p:txBody>
      </p:sp>
      <p:sp>
        <p:nvSpPr>
          <p:cNvPr id="3177" name="Rectangle 105"/>
          <p:cNvSpPr>
            <a:spLocks noChangeArrowheads="1"/>
          </p:cNvSpPr>
          <p:nvPr/>
        </p:nvSpPr>
        <p:spPr bwMode="auto">
          <a:xfrm>
            <a:off x="6740525" y="594677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 name="AutoShape 106"/>
          <p:cNvSpPr>
            <a:spLocks noChangeArrowheads="1"/>
          </p:cNvSpPr>
          <p:nvPr/>
        </p:nvSpPr>
        <p:spPr bwMode="auto">
          <a:xfrm>
            <a:off x="3062288" y="12509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79" name="Group 107"/>
          <p:cNvGrpSpPr>
            <a:grpSpLocks/>
          </p:cNvGrpSpPr>
          <p:nvPr/>
        </p:nvGrpSpPr>
        <p:grpSpPr bwMode="auto">
          <a:xfrm>
            <a:off x="5213350" y="1931988"/>
            <a:ext cx="361950" cy="269875"/>
            <a:chOff x="5369" y="3038"/>
            <a:chExt cx="228" cy="170"/>
          </a:xfrm>
        </p:grpSpPr>
        <p:sp>
          <p:nvSpPr>
            <p:cNvPr id="3180" name="Freeform 108"/>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1" name="Line 109"/>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2" name="Freeform 110"/>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 name="Line 111"/>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4" name="Freeform 112"/>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5" name="Freeform 113"/>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6" name="Freeform 114"/>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7" name="Freeform 115"/>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88" name="Rectangle 116"/>
          <p:cNvSpPr>
            <a:spLocks noChangeArrowheads="1"/>
          </p:cNvSpPr>
          <p:nvPr/>
        </p:nvSpPr>
        <p:spPr bwMode="auto">
          <a:xfrm>
            <a:off x="6696075" y="588962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89" name="Group 117"/>
          <p:cNvGrpSpPr>
            <a:grpSpLocks/>
          </p:cNvGrpSpPr>
          <p:nvPr/>
        </p:nvGrpSpPr>
        <p:grpSpPr bwMode="auto">
          <a:xfrm>
            <a:off x="6850063" y="5938838"/>
            <a:ext cx="361950" cy="269875"/>
            <a:chOff x="5369" y="3038"/>
            <a:chExt cx="228" cy="170"/>
          </a:xfrm>
        </p:grpSpPr>
        <p:sp>
          <p:nvSpPr>
            <p:cNvPr id="3190" name="Freeform 118"/>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1" name="Line 119"/>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2" name="Freeform 120"/>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3" name="Line 121"/>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4" name="Freeform 122"/>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 name="Freeform 123"/>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6" name="Freeform 124"/>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7" name="Freeform 125"/>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98" name="Oval 126"/>
          <p:cNvSpPr>
            <a:spLocks noChangeArrowheads="1"/>
          </p:cNvSpPr>
          <p:nvPr/>
        </p:nvSpPr>
        <p:spPr bwMode="auto">
          <a:xfrm>
            <a:off x="7038975" y="5748338"/>
            <a:ext cx="88900" cy="88900"/>
          </a:xfrm>
          <a:prstGeom prst="ellipse">
            <a:avLst/>
          </a:prstGeom>
          <a:solidFill>
            <a:srgbClr val="99CCFF"/>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9" name="Oval 127"/>
          <p:cNvSpPr>
            <a:spLocks noChangeArrowheads="1"/>
          </p:cNvSpPr>
          <p:nvPr/>
        </p:nvSpPr>
        <p:spPr bwMode="auto">
          <a:xfrm>
            <a:off x="7097713" y="6389688"/>
            <a:ext cx="88900" cy="88900"/>
          </a:xfrm>
          <a:prstGeom prst="ellipse">
            <a:avLst/>
          </a:prstGeom>
          <a:solidFill>
            <a:srgbClr val="C0C0C0"/>
          </a:solidFill>
          <a:ln w="2540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00" name="Group 128"/>
          <p:cNvGrpSpPr>
            <a:grpSpLocks/>
          </p:cNvGrpSpPr>
          <p:nvPr/>
        </p:nvGrpSpPr>
        <p:grpSpPr bwMode="auto">
          <a:xfrm rot="16200000">
            <a:off x="6203157" y="4398169"/>
            <a:ext cx="252412" cy="247650"/>
            <a:chOff x="3968" y="320"/>
            <a:chExt cx="247" cy="229"/>
          </a:xfrm>
        </p:grpSpPr>
        <p:sp>
          <p:nvSpPr>
            <p:cNvPr id="3201" name="Oval 129"/>
            <p:cNvSpPr>
              <a:spLocks noChangeArrowheads="1"/>
            </p:cNvSpPr>
            <p:nvPr/>
          </p:nvSpPr>
          <p:spPr bwMode="auto">
            <a:xfrm>
              <a:off x="3968" y="320"/>
              <a:ext cx="247" cy="229"/>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2" name="Line 130"/>
            <p:cNvSpPr>
              <a:spLocks noChangeShapeType="1"/>
            </p:cNvSpPr>
            <p:nvPr/>
          </p:nvSpPr>
          <p:spPr bwMode="auto">
            <a:xfrm>
              <a:off x="4014" y="348"/>
              <a:ext cx="155" cy="16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03" name="AutoShape 131"/>
          <p:cNvSpPr>
            <a:spLocks noChangeArrowheads="1"/>
          </p:cNvSpPr>
          <p:nvPr/>
        </p:nvSpPr>
        <p:spPr bwMode="auto">
          <a:xfrm>
            <a:off x="6851650" y="61150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4" name="AutoShape 132"/>
          <p:cNvSpPr>
            <a:spLocks noChangeArrowheads="1"/>
          </p:cNvSpPr>
          <p:nvPr/>
        </p:nvSpPr>
        <p:spPr bwMode="auto">
          <a:xfrm>
            <a:off x="6784975" y="60801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 name="AutoShape 133"/>
          <p:cNvSpPr>
            <a:spLocks noChangeArrowheads="1"/>
          </p:cNvSpPr>
          <p:nvPr/>
        </p:nvSpPr>
        <p:spPr bwMode="auto">
          <a:xfrm>
            <a:off x="6905625" y="60785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206" name="Picture 134" descr="mon-marrim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0688" y="5227638"/>
            <a:ext cx="1885950" cy="1412875"/>
          </a:xfrm>
          <a:prstGeom prst="rect">
            <a:avLst/>
          </a:prstGeom>
          <a:noFill/>
          <a:ln w="222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3207" name="Rectangle 135"/>
          <p:cNvSpPr>
            <a:spLocks noChangeArrowheads="1"/>
          </p:cNvSpPr>
          <p:nvPr/>
        </p:nvSpPr>
        <p:spPr bwMode="auto">
          <a:xfrm>
            <a:off x="5137150" y="1941513"/>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8" name="Rectangle 136"/>
          <p:cNvSpPr>
            <a:spLocks noChangeArrowheads="1"/>
          </p:cNvSpPr>
          <p:nvPr/>
        </p:nvSpPr>
        <p:spPr bwMode="auto">
          <a:xfrm>
            <a:off x="8475663" y="3609975"/>
            <a:ext cx="131762" cy="2935288"/>
          </a:xfrm>
          <a:prstGeom prst="rect">
            <a:avLst/>
          </a:prstGeom>
          <a:solidFill>
            <a:srgbClr val="99CC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9" name="AutoShape 137"/>
          <p:cNvSpPr>
            <a:spLocks noChangeArrowheads="1"/>
          </p:cNvSpPr>
          <p:nvPr/>
        </p:nvSpPr>
        <p:spPr bwMode="auto">
          <a:xfrm>
            <a:off x="4340225" y="1681163"/>
            <a:ext cx="639763"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McDowell</a:t>
            </a:r>
          </a:p>
        </p:txBody>
      </p:sp>
      <p:sp>
        <p:nvSpPr>
          <p:cNvPr id="3210" name="Rectangle 138"/>
          <p:cNvSpPr>
            <a:spLocks noChangeArrowheads="1"/>
          </p:cNvSpPr>
          <p:nvPr/>
        </p:nvSpPr>
        <p:spPr bwMode="auto">
          <a:xfrm>
            <a:off x="3363913" y="3730625"/>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E</a:t>
            </a:r>
          </a:p>
        </p:txBody>
      </p:sp>
      <p:grpSp>
        <p:nvGrpSpPr>
          <p:cNvPr id="3211" name="Group 139"/>
          <p:cNvGrpSpPr>
            <a:grpSpLocks/>
          </p:cNvGrpSpPr>
          <p:nvPr/>
        </p:nvGrpSpPr>
        <p:grpSpPr bwMode="auto">
          <a:xfrm>
            <a:off x="5213350" y="1931988"/>
            <a:ext cx="361950" cy="269875"/>
            <a:chOff x="5369" y="3038"/>
            <a:chExt cx="228" cy="170"/>
          </a:xfrm>
        </p:grpSpPr>
        <p:sp>
          <p:nvSpPr>
            <p:cNvPr id="3212" name="Freeform 140"/>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3" name="Line 141"/>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4" name="Freeform 142"/>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5" name="Line 143"/>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6" name="Freeform 144"/>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7" name="Freeform 145"/>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8" name="Freeform 146"/>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9" name="Freeform 147"/>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20" name="Rectangle 148"/>
          <p:cNvSpPr>
            <a:spLocks noChangeArrowheads="1"/>
          </p:cNvSpPr>
          <p:nvPr/>
        </p:nvSpPr>
        <p:spPr bwMode="auto">
          <a:xfrm>
            <a:off x="6645275" y="583565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1" name="AutoShape 149"/>
          <p:cNvSpPr>
            <a:spLocks noChangeArrowheads="1"/>
          </p:cNvSpPr>
          <p:nvPr/>
        </p:nvSpPr>
        <p:spPr bwMode="auto">
          <a:xfrm>
            <a:off x="6773863" y="5386388"/>
            <a:ext cx="947737" cy="30003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McClellan</a:t>
            </a:r>
          </a:p>
          <a:p>
            <a:pPr algn="ctr"/>
            <a:r>
              <a:rPr lang="en-US" altLang="en-US" sz="800">
                <a:solidFill>
                  <a:schemeClr val="accent2"/>
                </a:solidFill>
                <a:latin typeface="Times New Roman" panose="02020603050405020304" pitchFamily="18" charset="0"/>
              </a:rPr>
              <a:t>Army of the Potomac</a:t>
            </a:r>
          </a:p>
        </p:txBody>
      </p:sp>
      <p:sp>
        <p:nvSpPr>
          <p:cNvPr id="3222" name="AutoShape 150"/>
          <p:cNvSpPr>
            <a:spLocks noChangeArrowheads="1"/>
          </p:cNvSpPr>
          <p:nvPr/>
        </p:nvSpPr>
        <p:spPr bwMode="auto">
          <a:xfrm>
            <a:off x="5270500" y="5105400"/>
            <a:ext cx="763588"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latin typeface="Times New Roman" panose="02020603050405020304" pitchFamily="18" charset="0"/>
              </a:rPr>
              <a:t>J. Johnston</a:t>
            </a:r>
          </a:p>
        </p:txBody>
      </p:sp>
      <p:sp>
        <p:nvSpPr>
          <p:cNvPr id="3223" name="AutoShape 151"/>
          <p:cNvSpPr>
            <a:spLocks noChangeArrowheads="1"/>
          </p:cNvSpPr>
          <p:nvPr/>
        </p:nvSpPr>
        <p:spPr bwMode="auto">
          <a:xfrm>
            <a:off x="2828925" y="3684588"/>
            <a:ext cx="427038" cy="217487"/>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latin typeface="Times New Roman" panose="02020603050405020304" pitchFamily="18" charset="0"/>
              </a:rPr>
              <a:t>Ewell</a:t>
            </a:r>
          </a:p>
        </p:txBody>
      </p:sp>
      <p:sp>
        <p:nvSpPr>
          <p:cNvPr id="3224" name="Text Box 152"/>
          <p:cNvSpPr txBox="1">
            <a:spLocks noChangeArrowheads="1"/>
          </p:cNvSpPr>
          <p:nvPr/>
        </p:nvSpPr>
        <p:spPr bwMode="auto">
          <a:xfrm>
            <a:off x="-3175" y="5956300"/>
            <a:ext cx="25463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Jackson’s Valley</a:t>
            </a:r>
          </a:p>
          <a:p>
            <a:pPr algn="ctr"/>
            <a:r>
              <a:rPr lang="en-US" altLang="en-US" sz="1200"/>
              <a:t>&amp; </a:t>
            </a:r>
          </a:p>
          <a:p>
            <a:pPr algn="ctr"/>
            <a:r>
              <a:rPr lang="en-US" altLang="en-US"/>
              <a:t>Peninsular Campaigns </a:t>
            </a:r>
          </a:p>
        </p:txBody>
      </p:sp>
      <p:sp>
        <p:nvSpPr>
          <p:cNvPr id="3225" name="AutoShape 153"/>
          <p:cNvSpPr>
            <a:spLocks noChangeArrowheads="1"/>
          </p:cNvSpPr>
          <p:nvPr/>
        </p:nvSpPr>
        <p:spPr bwMode="auto">
          <a:xfrm>
            <a:off x="2166938" y="2413000"/>
            <a:ext cx="579437"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latin typeface="Times New Roman" panose="02020603050405020304" pitchFamily="18" charset="0"/>
              </a:rPr>
              <a:t>Jackson</a:t>
            </a:r>
          </a:p>
        </p:txBody>
      </p:sp>
      <p:sp>
        <p:nvSpPr>
          <p:cNvPr id="3226" name="AutoShape 154"/>
          <p:cNvSpPr>
            <a:spLocks noChangeArrowheads="1"/>
          </p:cNvSpPr>
          <p:nvPr/>
        </p:nvSpPr>
        <p:spPr bwMode="auto">
          <a:xfrm>
            <a:off x="746125" y="3762375"/>
            <a:ext cx="763588"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latin typeface="Times New Roman" panose="02020603050405020304" pitchFamily="18" charset="0"/>
              </a:rPr>
              <a:t>E. Johnson</a:t>
            </a:r>
          </a:p>
        </p:txBody>
      </p:sp>
      <p:sp>
        <p:nvSpPr>
          <p:cNvPr id="3228" name="Freeform 156"/>
          <p:cNvSpPr>
            <a:spLocks/>
          </p:cNvSpPr>
          <p:nvPr/>
        </p:nvSpPr>
        <p:spPr bwMode="auto">
          <a:xfrm>
            <a:off x="4965700" y="5067300"/>
            <a:ext cx="2239963" cy="815975"/>
          </a:xfrm>
          <a:custGeom>
            <a:avLst/>
            <a:gdLst>
              <a:gd name="T0" fmla="*/ 1411 w 1411"/>
              <a:gd name="T1" fmla="*/ 417 h 514"/>
              <a:gd name="T2" fmla="*/ 1306 w 1411"/>
              <a:gd name="T3" fmla="*/ 495 h 514"/>
              <a:gd name="T4" fmla="*/ 952 w 1411"/>
              <a:gd name="T5" fmla="*/ 432 h 514"/>
              <a:gd name="T6" fmla="*/ 0 w 1411"/>
              <a:gd name="T7" fmla="*/ 0 h 514"/>
            </a:gdLst>
            <a:ahLst/>
            <a:cxnLst>
              <a:cxn ang="0">
                <a:pos x="T0" y="T1"/>
              </a:cxn>
              <a:cxn ang="0">
                <a:pos x="T2" y="T3"/>
              </a:cxn>
              <a:cxn ang="0">
                <a:pos x="T4" y="T5"/>
              </a:cxn>
              <a:cxn ang="0">
                <a:pos x="T6" y="T7"/>
              </a:cxn>
            </a:cxnLst>
            <a:rect l="0" t="0" r="r" b="b"/>
            <a:pathLst>
              <a:path w="1411" h="514">
                <a:moveTo>
                  <a:pt x="1411" y="417"/>
                </a:moveTo>
                <a:cubicBezTo>
                  <a:pt x="1394" y="430"/>
                  <a:pt x="1382" y="493"/>
                  <a:pt x="1306" y="495"/>
                </a:cubicBezTo>
                <a:cubicBezTo>
                  <a:pt x="1230" y="497"/>
                  <a:pt x="1170" y="514"/>
                  <a:pt x="952" y="432"/>
                </a:cubicBezTo>
                <a:cubicBezTo>
                  <a:pt x="734" y="350"/>
                  <a:pt x="198" y="90"/>
                  <a:pt x="0" y="0"/>
                </a:cubicBezTo>
              </a:path>
            </a:pathLst>
          </a:custGeom>
          <a:noFill/>
          <a:ln w="1270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0" name="Freeform 158"/>
          <p:cNvSpPr>
            <a:spLocks/>
          </p:cNvSpPr>
          <p:nvPr/>
        </p:nvSpPr>
        <p:spPr bwMode="auto">
          <a:xfrm>
            <a:off x="1724025" y="1173163"/>
            <a:ext cx="3298825" cy="1139825"/>
          </a:xfrm>
          <a:custGeom>
            <a:avLst/>
            <a:gdLst>
              <a:gd name="T0" fmla="*/ 3 w 2078"/>
              <a:gd name="T1" fmla="*/ 452 h 718"/>
              <a:gd name="T2" fmla="*/ 195 w 2078"/>
              <a:gd name="T3" fmla="*/ 173 h 718"/>
              <a:gd name="T4" fmla="*/ 936 w 2078"/>
              <a:gd name="T5" fmla="*/ 14 h 718"/>
              <a:gd name="T6" fmla="*/ 1623 w 2078"/>
              <a:gd name="T7" fmla="*/ 259 h 718"/>
              <a:gd name="T8" fmla="*/ 1959 w 2078"/>
              <a:gd name="T9" fmla="*/ 473 h 718"/>
              <a:gd name="T10" fmla="*/ 2070 w 2078"/>
              <a:gd name="T11" fmla="*/ 608 h 718"/>
              <a:gd name="T12" fmla="*/ 2010 w 2078"/>
              <a:gd name="T13" fmla="*/ 716 h 718"/>
              <a:gd name="T14" fmla="*/ 1689 w 2078"/>
              <a:gd name="T15" fmla="*/ 593 h 718"/>
              <a:gd name="T16" fmla="*/ 1122 w 2078"/>
              <a:gd name="T17" fmla="*/ 320 h 718"/>
              <a:gd name="T18" fmla="*/ 807 w 2078"/>
              <a:gd name="T19" fmla="*/ 233 h 718"/>
              <a:gd name="T20" fmla="*/ 522 w 2078"/>
              <a:gd name="T21" fmla="*/ 357 h 718"/>
              <a:gd name="T22" fmla="*/ 180 w 2078"/>
              <a:gd name="T23" fmla="*/ 539 h 718"/>
              <a:gd name="T24" fmla="*/ 3 w 2078"/>
              <a:gd name="T2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8" h="718">
                <a:moveTo>
                  <a:pt x="3" y="452"/>
                </a:moveTo>
                <a:cubicBezTo>
                  <a:pt x="6" y="391"/>
                  <a:pt x="40" y="246"/>
                  <a:pt x="195" y="173"/>
                </a:cubicBezTo>
                <a:cubicBezTo>
                  <a:pt x="350" y="100"/>
                  <a:pt x="698" y="0"/>
                  <a:pt x="936" y="14"/>
                </a:cubicBezTo>
                <a:cubicBezTo>
                  <a:pt x="1174" y="28"/>
                  <a:pt x="1453" y="183"/>
                  <a:pt x="1623" y="259"/>
                </a:cubicBezTo>
                <a:cubicBezTo>
                  <a:pt x="1793" y="335"/>
                  <a:pt x="1885" y="415"/>
                  <a:pt x="1959" y="473"/>
                </a:cubicBezTo>
                <a:cubicBezTo>
                  <a:pt x="2033" y="531"/>
                  <a:pt x="2062" y="568"/>
                  <a:pt x="2070" y="608"/>
                </a:cubicBezTo>
                <a:cubicBezTo>
                  <a:pt x="2078" y="648"/>
                  <a:pt x="2073" y="718"/>
                  <a:pt x="2010" y="716"/>
                </a:cubicBezTo>
                <a:cubicBezTo>
                  <a:pt x="1947" y="714"/>
                  <a:pt x="1837" y="659"/>
                  <a:pt x="1689" y="593"/>
                </a:cubicBezTo>
                <a:cubicBezTo>
                  <a:pt x="1541" y="527"/>
                  <a:pt x="1269" y="380"/>
                  <a:pt x="1122" y="320"/>
                </a:cubicBezTo>
                <a:cubicBezTo>
                  <a:pt x="975" y="260"/>
                  <a:pt x="907" y="227"/>
                  <a:pt x="807" y="233"/>
                </a:cubicBezTo>
                <a:cubicBezTo>
                  <a:pt x="707" y="239"/>
                  <a:pt x="627" y="306"/>
                  <a:pt x="522" y="357"/>
                </a:cubicBezTo>
                <a:cubicBezTo>
                  <a:pt x="417" y="408"/>
                  <a:pt x="266" y="523"/>
                  <a:pt x="180" y="539"/>
                </a:cubicBezTo>
                <a:cubicBezTo>
                  <a:pt x="94" y="555"/>
                  <a:pt x="0" y="513"/>
                  <a:pt x="3" y="452"/>
                </a:cubicBezTo>
                <a:close/>
              </a:path>
            </a:pathLst>
          </a:custGeom>
          <a:noFill/>
          <a:ln w="381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1" name="Oval 159"/>
          <p:cNvSpPr>
            <a:spLocks noChangeArrowheads="1"/>
          </p:cNvSpPr>
          <p:nvPr/>
        </p:nvSpPr>
        <p:spPr bwMode="auto">
          <a:xfrm>
            <a:off x="2416175" y="2103438"/>
            <a:ext cx="465138" cy="384175"/>
          </a:xfrm>
          <a:prstGeom prst="ellipse">
            <a:avLst/>
          </a:prstGeom>
          <a:noFill/>
          <a:ln w="38100">
            <a:solidFill>
              <a:srgbClr val="3333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34"/>
                                        </p:tgtEl>
                                        <p:attrNameLst>
                                          <p:attrName>style.visibility</p:attrName>
                                        </p:attrNameLst>
                                      </p:cBhvr>
                                      <p:to>
                                        <p:strVal val="visible"/>
                                      </p:to>
                                    </p:set>
                                    <p:animEffect transition="in" filter="wipe(down)">
                                      <p:cBhvr>
                                        <p:cTn id="7" dur="500"/>
                                        <p:tgtEl>
                                          <p:spTgt spid="31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33"/>
                                        </p:tgtEl>
                                        <p:attrNameLst>
                                          <p:attrName>style.visibility</p:attrName>
                                        </p:attrNameLst>
                                      </p:cBhvr>
                                      <p:to>
                                        <p:strVal val="visible"/>
                                      </p:to>
                                    </p:set>
                                    <p:animEffect transition="in" filter="wipe(down)">
                                      <p:cBhvr>
                                        <p:cTn id="12" dur="500"/>
                                        <p:tgtEl>
                                          <p:spTgt spid="3133"/>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171"/>
                                        </p:tgtEl>
                                        <p:attrNameLst>
                                          <p:attrName>style.visibility</p:attrName>
                                        </p:attrNameLst>
                                      </p:cBhvr>
                                      <p:to>
                                        <p:strVal val="visible"/>
                                      </p:to>
                                    </p:set>
                                    <p:animEffect transition="in" filter="dissolve">
                                      <p:cBhvr>
                                        <p:cTn id="16" dur="500"/>
                                        <p:tgtEl>
                                          <p:spTgt spid="317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path" presetSubtype="0" accel="50000" decel="50000" fill="hold" grpId="0" nodeType="clickEffect">
                                  <p:stCondLst>
                                    <p:cond delay="0"/>
                                  </p:stCondLst>
                                  <p:childTnLst>
                                    <p:animMotion origin="layout" path="M 0.00052 0.00046 L -0.10729 0.13171 " pathEditMode="relative" ptsTypes="AA">
                                      <p:cBhvr>
                                        <p:cTn id="20" dur="2000" fill="hold"/>
                                        <p:tgtEl>
                                          <p:spTgt spid="3148"/>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4.72222E-6 -5.92593E-6 L -0.01927 0.03263 L -0.04167 0.08263 " pathEditMode="relative" ptsTypes="AAA">
                                      <p:cBhvr>
                                        <p:cTn id="22" dur="2000" fill="hold"/>
                                        <p:tgtEl>
                                          <p:spTgt spid="3170"/>
                                        </p:tgtEl>
                                        <p:attrNameLst>
                                          <p:attrName>ppt_x</p:attrName>
                                          <p:attrName>ppt_y</p:attrName>
                                        </p:attrNameLst>
                                      </p:cBhvr>
                                    </p:animMotion>
                                  </p:childTnLst>
                                </p:cTn>
                              </p:par>
                            </p:childTnLst>
                          </p:cTn>
                        </p:par>
                        <p:par>
                          <p:cTn id="23" fill="hold" nodeType="afterGroup">
                            <p:stCondLst>
                              <p:cond delay="2000"/>
                            </p:stCondLst>
                            <p:childTnLst>
                              <p:par>
                                <p:cTn id="24" presetID="21" presetClass="entr" presetSubtype="8" fill="hold" nodeType="afterEffect">
                                  <p:stCondLst>
                                    <p:cond delay="0"/>
                                  </p:stCondLst>
                                  <p:childTnLst>
                                    <p:set>
                                      <p:cBhvr>
                                        <p:cTn id="25" dur="1" fill="hold">
                                          <p:stCondLst>
                                            <p:cond delay="0"/>
                                          </p:stCondLst>
                                        </p:cTn>
                                        <p:tgtEl>
                                          <p:spTgt spid="3200"/>
                                        </p:tgtEl>
                                        <p:attrNameLst>
                                          <p:attrName>style.visibility</p:attrName>
                                        </p:attrNameLst>
                                      </p:cBhvr>
                                      <p:to>
                                        <p:strVal val="visible"/>
                                      </p:to>
                                    </p:set>
                                    <p:animEffect transition="in" filter="wheel(8)">
                                      <p:cBhvr>
                                        <p:cTn id="26" dur="1000"/>
                                        <p:tgtEl>
                                          <p:spTgt spid="320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3172"/>
                                        </p:tgtEl>
                                        <p:attrNameLst>
                                          <p:attrName>style.visibility</p:attrName>
                                        </p:attrNameLst>
                                      </p:cBhvr>
                                      <p:to>
                                        <p:strVal val="visible"/>
                                      </p:to>
                                    </p:set>
                                    <p:animEffect transition="in" filter="wheel(4)">
                                      <p:cBhvr>
                                        <p:cTn id="31" dur="1000"/>
                                        <p:tgtEl>
                                          <p:spTgt spid="317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3189"/>
                                        </p:tgtEl>
                                        <p:attrNameLst>
                                          <p:attrName>style.visibility</p:attrName>
                                        </p:attrNameLst>
                                      </p:cBhvr>
                                      <p:to>
                                        <p:strVal val="visible"/>
                                      </p:to>
                                    </p:set>
                                    <p:animEffect transition="in" filter="dissolve">
                                      <p:cBhvr>
                                        <p:cTn id="36" dur="2000"/>
                                        <p:tgtEl>
                                          <p:spTgt spid="3189"/>
                                        </p:tgtEl>
                                      </p:cBhvr>
                                    </p:animEffect>
                                  </p:childTnLst>
                                </p:cTn>
                              </p:par>
                              <p:par>
                                <p:cTn id="37" presetID="21" presetClass="exit" presetSubtype="4" fill="hold" nodeType="withEffect">
                                  <p:stCondLst>
                                    <p:cond delay="0"/>
                                  </p:stCondLst>
                                  <p:childTnLst>
                                    <p:animEffect transition="out" filter="wheel(4)">
                                      <p:cBhvr>
                                        <p:cTn id="38" dur="2000"/>
                                        <p:tgtEl>
                                          <p:spTgt spid="3200"/>
                                        </p:tgtEl>
                                      </p:cBhvr>
                                    </p:animEffect>
                                    <p:set>
                                      <p:cBhvr>
                                        <p:cTn id="39" dur="1" fill="hold">
                                          <p:stCondLst>
                                            <p:cond delay="1999"/>
                                          </p:stCondLst>
                                        </p:cTn>
                                        <p:tgtEl>
                                          <p:spTgt spid="3200"/>
                                        </p:tgtEl>
                                        <p:attrNameLst>
                                          <p:attrName>style.visibility</p:attrName>
                                        </p:attrNameLst>
                                      </p:cBhvr>
                                      <p:to>
                                        <p:strVal val="hidden"/>
                                      </p:to>
                                    </p:set>
                                  </p:childTnLst>
                                </p:cTn>
                              </p:par>
                              <p:par>
                                <p:cTn id="40" presetID="21" presetClass="exit" presetSubtype="4" fill="hold" grpId="1" nodeType="withEffect">
                                  <p:stCondLst>
                                    <p:cond delay="0"/>
                                  </p:stCondLst>
                                  <p:childTnLst>
                                    <p:animEffect transition="out" filter="wheel(4)">
                                      <p:cBhvr>
                                        <p:cTn id="41" dur="2000"/>
                                        <p:tgtEl>
                                          <p:spTgt spid="3172"/>
                                        </p:tgtEl>
                                      </p:cBhvr>
                                    </p:animEffect>
                                    <p:set>
                                      <p:cBhvr>
                                        <p:cTn id="42" dur="1" fill="hold">
                                          <p:stCondLst>
                                            <p:cond delay="1999"/>
                                          </p:stCondLst>
                                        </p:cTn>
                                        <p:tgtEl>
                                          <p:spTgt spid="3172"/>
                                        </p:tgtEl>
                                        <p:attrNameLst>
                                          <p:attrName>style.visibility</p:attrName>
                                        </p:attrNameLst>
                                      </p:cBhvr>
                                      <p:to>
                                        <p:strVal val="hidden"/>
                                      </p:to>
                                    </p:set>
                                  </p:childTnLst>
                                </p:cTn>
                              </p:par>
                            </p:childTnLst>
                          </p:cTn>
                        </p:par>
                        <p:par>
                          <p:cTn id="43" fill="hold" nodeType="afterGroup">
                            <p:stCondLst>
                              <p:cond delay="2000"/>
                            </p:stCondLst>
                            <p:childTnLst>
                              <p:par>
                                <p:cTn id="44" presetID="9" presetClass="entr" presetSubtype="0" fill="hold" grpId="0" nodeType="afterEffect">
                                  <p:stCondLst>
                                    <p:cond delay="0"/>
                                  </p:stCondLst>
                                  <p:childTnLst>
                                    <p:set>
                                      <p:cBhvr>
                                        <p:cTn id="45" dur="1" fill="hold">
                                          <p:stCondLst>
                                            <p:cond delay="0"/>
                                          </p:stCondLst>
                                        </p:cTn>
                                        <p:tgtEl>
                                          <p:spTgt spid="3199"/>
                                        </p:tgtEl>
                                        <p:attrNameLst>
                                          <p:attrName>style.visibility</p:attrName>
                                        </p:attrNameLst>
                                      </p:cBhvr>
                                      <p:to>
                                        <p:strVal val="visible"/>
                                      </p:to>
                                    </p:set>
                                    <p:animEffect transition="in" filter="dissolve">
                                      <p:cBhvr>
                                        <p:cTn id="46" dur="500"/>
                                        <p:tgtEl>
                                          <p:spTgt spid="319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000" decel="50000" fill="hold" grpId="1" nodeType="clickEffect">
                                  <p:stCondLst>
                                    <p:cond delay="0"/>
                                  </p:stCondLst>
                                  <p:childTnLst>
                                    <p:animMotion origin="layout" path="M 0.00052 0.00024 L -0.0158 -0.01412 L -0.01615 -0.03032 " pathEditMode="relative" ptsTypes="AAA">
                                      <p:cBhvr>
                                        <p:cTn id="50" dur="2000" fill="hold"/>
                                        <p:tgtEl>
                                          <p:spTgt spid="3199"/>
                                        </p:tgtEl>
                                        <p:attrNameLst>
                                          <p:attrName>ppt_x</p:attrName>
                                          <p:attrName>ppt_y</p:attrName>
                                        </p:attrNameLst>
                                      </p:cBhvr>
                                    </p:animMotion>
                                  </p:childTnLst>
                                </p:cTn>
                              </p:par>
                            </p:childTnLst>
                          </p:cTn>
                        </p:par>
                        <p:par>
                          <p:cTn id="51" fill="hold" nodeType="afterGroup">
                            <p:stCondLst>
                              <p:cond delay="2000"/>
                            </p:stCondLst>
                            <p:childTnLst>
                              <p:par>
                                <p:cTn id="52" presetID="1" presetClass="entr" presetSubtype="0" fill="hold" grpId="0" nodeType="afterEffect">
                                  <p:stCondLst>
                                    <p:cond delay="0"/>
                                  </p:stCondLst>
                                  <p:childTnLst>
                                    <p:set>
                                      <p:cBhvr>
                                        <p:cTn id="53" dur="1" fill="hold">
                                          <p:stCondLst>
                                            <p:cond delay="0"/>
                                          </p:stCondLst>
                                        </p:cTn>
                                        <p:tgtEl>
                                          <p:spTgt spid="3203"/>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explode.wav"/>
                                        </p:tgtEl>
                                      </p:cMediaNode>
                                    </p:audio>
                                  </p:subTnLst>
                                </p:cTn>
                              </p:par>
                              <p:par>
                                <p:cTn id="54" presetID="3" presetClass="exit" presetSubtype="10" fill="hold" grpId="1" nodeType="withEffect">
                                  <p:stCondLst>
                                    <p:cond delay="0"/>
                                  </p:stCondLst>
                                  <p:childTnLst>
                                    <p:animEffect transition="out" filter="blinds(horizontal)">
                                      <p:cBhvr>
                                        <p:cTn id="55" dur="500"/>
                                        <p:tgtEl>
                                          <p:spTgt spid="3203"/>
                                        </p:tgtEl>
                                      </p:cBhvr>
                                    </p:animEffect>
                                    <p:set>
                                      <p:cBhvr>
                                        <p:cTn id="56" dur="1" fill="hold">
                                          <p:stCondLst>
                                            <p:cond delay="499"/>
                                          </p:stCondLst>
                                        </p:cTn>
                                        <p:tgtEl>
                                          <p:spTgt spid="3203"/>
                                        </p:tgtEl>
                                        <p:attrNameLst>
                                          <p:attrName>style.visibility</p:attrName>
                                        </p:attrNameLst>
                                      </p:cBhvr>
                                      <p:to>
                                        <p:strVal val="hidden"/>
                                      </p:to>
                                    </p:set>
                                  </p:childTnLst>
                                </p:cTn>
                              </p:par>
                            </p:childTnLst>
                          </p:cTn>
                        </p:par>
                        <p:par>
                          <p:cTn id="57" fill="hold" nodeType="afterGroup">
                            <p:stCondLst>
                              <p:cond delay="2500"/>
                            </p:stCondLst>
                            <p:childTnLst>
                              <p:par>
                                <p:cTn id="58" presetID="12" presetClass="exit" presetSubtype="4" fill="hold" nodeType="afterEffect">
                                  <p:stCondLst>
                                    <p:cond delay="0"/>
                                  </p:stCondLst>
                                  <p:childTnLst>
                                    <p:animEffect transition="out" filter="slide(fromBottom)">
                                      <p:cBhvr>
                                        <p:cTn id="59" dur="2000"/>
                                        <p:tgtEl>
                                          <p:spTgt spid="3189"/>
                                        </p:tgtEl>
                                      </p:cBhvr>
                                    </p:animEffect>
                                    <p:set>
                                      <p:cBhvr>
                                        <p:cTn id="60" dur="1" fill="hold">
                                          <p:stCondLst>
                                            <p:cond delay="1999"/>
                                          </p:stCondLst>
                                        </p:cTn>
                                        <p:tgtEl>
                                          <p:spTgt spid="3189"/>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4" name="push.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3198"/>
                                        </p:tgtEl>
                                        <p:attrNameLst>
                                          <p:attrName>style.visibility</p:attrName>
                                        </p:attrNameLst>
                                      </p:cBhvr>
                                      <p:to>
                                        <p:strVal val="visible"/>
                                      </p:to>
                                    </p:set>
                                    <p:animEffect transition="in" filter="dissolve">
                                      <p:cBhvr>
                                        <p:cTn id="65" dur="500"/>
                                        <p:tgtEl>
                                          <p:spTgt spid="3198"/>
                                        </p:tgtEl>
                                      </p:cBhvr>
                                    </p:animEffect>
                                  </p:childTnLst>
                                </p:cTn>
                              </p:par>
                              <p:par>
                                <p:cTn id="66" presetID="9" presetClass="entr" presetSubtype="0" fill="hold" nodeType="withEffect">
                                  <p:stCondLst>
                                    <p:cond delay="0"/>
                                  </p:stCondLst>
                                  <p:childTnLst>
                                    <p:set>
                                      <p:cBhvr>
                                        <p:cTn id="67" dur="1" fill="hold">
                                          <p:stCondLst>
                                            <p:cond delay="0"/>
                                          </p:stCondLst>
                                        </p:cTn>
                                        <p:tgtEl>
                                          <p:spTgt spid="3206"/>
                                        </p:tgtEl>
                                        <p:attrNameLst>
                                          <p:attrName>style.visibility</p:attrName>
                                        </p:attrNameLst>
                                      </p:cBhvr>
                                      <p:to>
                                        <p:strVal val="visible"/>
                                      </p:to>
                                    </p:set>
                                    <p:animEffect transition="in" filter="dissolve">
                                      <p:cBhvr>
                                        <p:cTn id="68" dur="500"/>
                                        <p:tgtEl>
                                          <p:spTgt spid="3206"/>
                                        </p:tgtEl>
                                      </p:cBhvr>
                                    </p:animEffect>
                                  </p:childTnLst>
                                </p:cTn>
                              </p:par>
                            </p:childTnLst>
                          </p:cTn>
                        </p:par>
                        <p:par>
                          <p:cTn id="69" fill="hold" nodeType="afterGroup">
                            <p:stCondLst>
                              <p:cond delay="500"/>
                            </p:stCondLst>
                            <p:childTnLst>
                              <p:par>
                                <p:cTn id="70" presetID="0" presetClass="path" presetSubtype="0" accel="50000" decel="50000" fill="hold" grpId="1" nodeType="afterEffect">
                                  <p:stCondLst>
                                    <p:cond delay="0"/>
                                  </p:stCondLst>
                                  <p:childTnLst>
                                    <p:animMotion origin="layout" path="M 8.33333E-7 2.59259E-6 L 0.00365 0.02291 L 0.00156 0.05416 L -0.00417 0.07291 L -0.01858 0.07569 L -0.02066 0.0625 L -0.01493 0.05578 L -0.00556 0.05555 L -0.00104 0.05787 " pathEditMode="relative" rAng="0" ptsTypes="AAAAAAAAA">
                                      <p:cBhvr>
                                        <p:cTn id="71" dur="2000" fill="hold"/>
                                        <p:tgtEl>
                                          <p:spTgt spid="3198"/>
                                        </p:tgtEl>
                                        <p:attrNameLst>
                                          <p:attrName>ppt_x</p:attrName>
                                          <p:attrName>ppt_y</p:attrName>
                                        </p:attrNameLst>
                                      </p:cBhvr>
                                      <p:rCtr x="-851" y="3773"/>
                                    </p:animMotion>
                                  </p:childTnLst>
                                </p:cTn>
                              </p:par>
                            </p:childTnLst>
                          </p:cTn>
                        </p:par>
                        <p:par>
                          <p:cTn id="72" fill="hold" nodeType="afterGroup">
                            <p:stCondLst>
                              <p:cond delay="2500"/>
                            </p:stCondLst>
                            <p:childTnLst>
                              <p:par>
                                <p:cTn id="73" presetID="1" presetClass="entr" presetSubtype="0" fill="hold" grpId="0" nodeType="afterEffect">
                                  <p:stCondLst>
                                    <p:cond delay="0"/>
                                  </p:stCondLst>
                                  <p:childTnLst>
                                    <p:set>
                                      <p:cBhvr>
                                        <p:cTn id="74" dur="1" fill="hold">
                                          <p:stCondLst>
                                            <p:cond delay="0"/>
                                          </p:stCondLst>
                                        </p:cTn>
                                        <p:tgtEl>
                                          <p:spTgt spid="3204"/>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explode.wav"/>
                                        </p:tgtEl>
                                      </p:cMediaNode>
                                    </p:audio>
                                  </p:subTnLst>
                                </p:cTn>
                              </p:par>
                              <p:par>
                                <p:cTn id="75" presetID="3" presetClass="exit" presetSubtype="10" fill="hold" grpId="1" nodeType="withEffect">
                                  <p:stCondLst>
                                    <p:cond delay="0"/>
                                  </p:stCondLst>
                                  <p:childTnLst>
                                    <p:animEffect transition="out" filter="blinds(horizontal)">
                                      <p:cBhvr>
                                        <p:cTn id="76" dur="500"/>
                                        <p:tgtEl>
                                          <p:spTgt spid="3204"/>
                                        </p:tgtEl>
                                      </p:cBhvr>
                                    </p:animEffect>
                                    <p:set>
                                      <p:cBhvr>
                                        <p:cTn id="77" dur="1" fill="hold">
                                          <p:stCondLst>
                                            <p:cond delay="499"/>
                                          </p:stCondLst>
                                        </p:cTn>
                                        <p:tgtEl>
                                          <p:spTgt spid="3204"/>
                                        </p:tgtEl>
                                        <p:attrNameLst>
                                          <p:attrName>style.visibility</p:attrName>
                                        </p:attrNameLst>
                                      </p:cBhvr>
                                      <p:to>
                                        <p:strVal val="hidden"/>
                                      </p:to>
                                    </p:set>
                                  </p:childTnLst>
                                </p:cTn>
                              </p:par>
                              <p:par>
                                <p:cTn id="78" presetID="0" presetClass="path" presetSubtype="0" accel="50000" decel="50000" fill="hold" grpId="2" nodeType="withEffect">
                                  <p:stCondLst>
                                    <p:cond delay="0"/>
                                  </p:stCondLst>
                                  <p:childTnLst>
                                    <p:animMotion origin="layout" path="M -0.00191 0.0574 L -0.00034 0.06689 L -0.00555 0.07407 L -0.01493 0.07592 L -0.02066 0.06828 L -0.02205 0.05995 " pathEditMode="relative" rAng="0" ptsTypes="AAAAAA">
                                      <p:cBhvr>
                                        <p:cTn id="79" dur="2000" fill="hold"/>
                                        <p:tgtEl>
                                          <p:spTgt spid="3198"/>
                                        </p:tgtEl>
                                        <p:attrNameLst>
                                          <p:attrName>ppt_x</p:attrName>
                                          <p:attrName>ppt_y</p:attrName>
                                        </p:attrNameLst>
                                      </p:cBhvr>
                                      <p:rCtr x="-938" y="926"/>
                                    </p:animMotion>
                                  </p:childTnLst>
                                </p:cTn>
                              </p:par>
                            </p:childTnLst>
                          </p:cTn>
                        </p:par>
                        <p:par>
                          <p:cTn id="80" fill="hold" nodeType="afterGroup">
                            <p:stCondLst>
                              <p:cond delay="4500"/>
                            </p:stCondLst>
                            <p:childTnLst>
                              <p:par>
                                <p:cTn id="81" presetID="1" presetClass="entr" presetSubtype="0" fill="hold" grpId="0" nodeType="afterEffect">
                                  <p:stCondLst>
                                    <p:cond delay="0"/>
                                  </p:stCondLst>
                                  <p:childTnLst>
                                    <p:set>
                                      <p:cBhvr>
                                        <p:cTn id="82" dur="1" fill="hold">
                                          <p:stCondLst>
                                            <p:cond delay="0"/>
                                          </p:stCondLst>
                                        </p:cTn>
                                        <p:tgtEl>
                                          <p:spTgt spid="3205"/>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3" name="explode.wav"/>
                                        </p:tgtEl>
                                      </p:cMediaNode>
                                    </p:audio>
                                  </p:subTnLst>
                                </p:cTn>
                              </p:par>
                              <p:par>
                                <p:cTn id="83" presetID="3" presetClass="exit" presetSubtype="10" fill="hold" grpId="1" nodeType="withEffect">
                                  <p:stCondLst>
                                    <p:cond delay="0"/>
                                  </p:stCondLst>
                                  <p:childTnLst>
                                    <p:animEffect transition="out" filter="blinds(horizontal)">
                                      <p:cBhvr>
                                        <p:cTn id="84" dur="500"/>
                                        <p:tgtEl>
                                          <p:spTgt spid="3205"/>
                                        </p:tgtEl>
                                      </p:cBhvr>
                                    </p:animEffect>
                                    <p:set>
                                      <p:cBhvr>
                                        <p:cTn id="85" dur="1" fill="hold">
                                          <p:stCondLst>
                                            <p:cond delay="499"/>
                                          </p:stCondLst>
                                        </p:cTn>
                                        <p:tgtEl>
                                          <p:spTgt spid="3205"/>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0" presetClass="path" presetSubtype="0" accel="50000" decel="50000" fill="hold" grpId="2" nodeType="clickEffect">
                                  <p:stCondLst>
                                    <p:cond delay="0"/>
                                  </p:stCondLst>
                                  <p:childTnLst>
                                    <p:animMotion origin="layout" path="M -0.01667 -0.02986 L -0.01181 -0.00694 L 0.00208 0.00209 " pathEditMode="relative" rAng="0" ptsTypes="AAA">
                                      <p:cBhvr>
                                        <p:cTn id="89" dur="2000" fill="hold"/>
                                        <p:tgtEl>
                                          <p:spTgt spid="3199"/>
                                        </p:tgtEl>
                                        <p:attrNameLst>
                                          <p:attrName>ppt_x</p:attrName>
                                          <p:attrName>ppt_y</p:attrName>
                                        </p:attrNameLst>
                                      </p:cBhvr>
                                      <p:rCtr x="938" y="1597"/>
                                    </p:animMotion>
                                  </p:childTnLst>
                                </p:cTn>
                              </p:par>
                            </p:childTnLst>
                          </p:cTn>
                        </p:par>
                        <p:par>
                          <p:cTn id="90" fill="hold" nodeType="afterGroup">
                            <p:stCondLst>
                              <p:cond delay="2000"/>
                            </p:stCondLst>
                            <p:childTnLst>
                              <p:par>
                                <p:cTn id="91" presetID="9" presetClass="exit" presetSubtype="0" fill="hold" grpId="3" nodeType="afterEffect">
                                  <p:stCondLst>
                                    <p:cond delay="0"/>
                                  </p:stCondLst>
                                  <p:childTnLst>
                                    <p:animEffect transition="out" filter="dissolve">
                                      <p:cBhvr>
                                        <p:cTn id="92" dur="500"/>
                                        <p:tgtEl>
                                          <p:spTgt spid="3198"/>
                                        </p:tgtEl>
                                      </p:cBhvr>
                                    </p:animEffect>
                                    <p:set>
                                      <p:cBhvr>
                                        <p:cTn id="93" dur="1" fill="hold">
                                          <p:stCondLst>
                                            <p:cond delay="499"/>
                                          </p:stCondLst>
                                        </p:cTn>
                                        <p:tgtEl>
                                          <p:spTgt spid="3198"/>
                                        </p:tgtEl>
                                        <p:attrNameLst>
                                          <p:attrName>style.visibility</p:attrName>
                                        </p:attrNameLst>
                                      </p:cBhvr>
                                      <p:to>
                                        <p:strVal val="hidden"/>
                                      </p:to>
                                    </p:set>
                                  </p:childTnLst>
                                </p:cTn>
                              </p:par>
                            </p:childTnLst>
                          </p:cTn>
                        </p:par>
                        <p:par>
                          <p:cTn id="94" fill="hold" nodeType="afterGroup">
                            <p:stCondLst>
                              <p:cond delay="2500"/>
                            </p:stCondLst>
                            <p:childTnLst>
                              <p:par>
                                <p:cTn id="95" presetID="9" presetClass="exit" presetSubtype="0" fill="hold" grpId="3" nodeType="afterEffect">
                                  <p:stCondLst>
                                    <p:cond delay="0"/>
                                  </p:stCondLst>
                                  <p:childTnLst>
                                    <p:animEffect transition="out" filter="dissolve">
                                      <p:cBhvr>
                                        <p:cTn id="96" dur="500"/>
                                        <p:tgtEl>
                                          <p:spTgt spid="3199"/>
                                        </p:tgtEl>
                                      </p:cBhvr>
                                    </p:animEffect>
                                    <p:set>
                                      <p:cBhvr>
                                        <p:cTn id="97" dur="1" fill="hold">
                                          <p:stCondLst>
                                            <p:cond delay="499"/>
                                          </p:stCondLst>
                                        </p:cTn>
                                        <p:tgtEl>
                                          <p:spTgt spid="3199"/>
                                        </p:tgtEl>
                                        <p:attrNameLst>
                                          <p:attrName>style.visibility</p:attrName>
                                        </p:attrNameLst>
                                      </p:cBhvr>
                                      <p:to>
                                        <p:strVal val="hidden"/>
                                      </p:to>
                                    </p:set>
                                  </p:childTnLst>
                                </p:cTn>
                              </p:par>
                              <p:par>
                                <p:cTn id="98" presetID="9" presetClass="exit" presetSubtype="0" fill="hold" nodeType="withEffect">
                                  <p:stCondLst>
                                    <p:cond delay="0"/>
                                  </p:stCondLst>
                                  <p:childTnLst>
                                    <p:animEffect transition="out" filter="dissolve">
                                      <p:cBhvr>
                                        <p:cTn id="99" dur="500"/>
                                        <p:tgtEl>
                                          <p:spTgt spid="3206"/>
                                        </p:tgtEl>
                                      </p:cBhvr>
                                    </p:animEffect>
                                    <p:set>
                                      <p:cBhvr>
                                        <p:cTn id="100" dur="1" fill="hold">
                                          <p:stCondLst>
                                            <p:cond delay="499"/>
                                          </p:stCondLst>
                                        </p:cTn>
                                        <p:tgtEl>
                                          <p:spTgt spid="3206"/>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0" presetClass="path" presetSubtype="0" accel="50000" decel="50000" fill="hold" grpId="0" nodeType="clickEffect">
                                  <p:stCondLst>
                                    <p:cond delay="0"/>
                                  </p:stCondLst>
                                  <p:childTnLst>
                                    <p:animMotion origin="layout" path="M 0.00034 -0.00023 L -0.02466 0.02407 L -0.06216 0.04699 L -0.07934 0.05394 " pathEditMode="relative" ptsTypes="AAAA">
                                      <p:cBhvr>
                                        <p:cTn id="104" dur="2000" fill="hold"/>
                                        <p:tgtEl>
                                          <p:spTgt spid="3149"/>
                                        </p:tgtEl>
                                        <p:attrNameLst>
                                          <p:attrName>ppt_x</p:attrName>
                                          <p:attrName>ppt_y</p:attrName>
                                        </p:attrNameLst>
                                      </p:cBhvr>
                                    </p:animMotion>
                                  </p:childTnLst>
                                </p:cTn>
                              </p:par>
                              <p:par>
                                <p:cTn id="105" presetID="0" presetClass="path" presetSubtype="0" accel="50000" decel="50000" fill="hold" grpId="0" nodeType="withEffect">
                                  <p:stCondLst>
                                    <p:cond delay="0"/>
                                  </p:stCondLst>
                                  <p:childTnLst>
                                    <p:animMotion origin="layout" path="M -0.00017 -0.00046 L -0.01215 0.0294 L -0.04184 0.09329 " pathEditMode="relative" ptsTypes="AAA">
                                      <p:cBhvr>
                                        <p:cTn id="106" dur="2000" fill="hold"/>
                                        <p:tgtEl>
                                          <p:spTgt spid="3153"/>
                                        </p:tgtEl>
                                        <p:attrNameLst>
                                          <p:attrName>ppt_x</p:attrName>
                                          <p:attrName>ppt_y</p:attrName>
                                        </p:attrNameLst>
                                      </p:cBhvr>
                                    </p:animMotion>
                                  </p:childTnLst>
                                </p:cTn>
                              </p:par>
                              <p:par>
                                <p:cTn id="107" presetID="9" presetClass="exit" presetSubtype="0" fill="hold" grpId="0" nodeType="withEffect">
                                  <p:stCondLst>
                                    <p:cond delay="0"/>
                                  </p:stCondLst>
                                  <p:childTnLst>
                                    <p:animEffect transition="out" filter="dissolve">
                                      <p:cBhvr>
                                        <p:cTn id="108" dur="500"/>
                                        <p:tgtEl>
                                          <p:spTgt spid="3154"/>
                                        </p:tgtEl>
                                      </p:cBhvr>
                                    </p:animEffect>
                                    <p:set>
                                      <p:cBhvr>
                                        <p:cTn id="109" dur="1" fill="hold">
                                          <p:stCondLst>
                                            <p:cond delay="499"/>
                                          </p:stCondLst>
                                        </p:cTn>
                                        <p:tgtEl>
                                          <p:spTgt spid="3154"/>
                                        </p:tgtEl>
                                        <p:attrNameLst>
                                          <p:attrName>style.visibility</p:attrName>
                                        </p:attrNameLst>
                                      </p:cBhvr>
                                      <p:to>
                                        <p:strVal val="hidden"/>
                                      </p:to>
                                    </p:set>
                                  </p:childTnLst>
                                </p:cTn>
                              </p:par>
                              <p:par>
                                <p:cTn id="110" presetID="9" presetClass="entr" presetSubtype="0" fill="hold" grpId="0" nodeType="withEffect">
                                  <p:stCondLst>
                                    <p:cond delay="0"/>
                                  </p:stCondLst>
                                  <p:childTnLst>
                                    <p:set>
                                      <p:cBhvr>
                                        <p:cTn id="111" dur="1" fill="hold">
                                          <p:stCondLst>
                                            <p:cond delay="0"/>
                                          </p:stCondLst>
                                        </p:cTn>
                                        <p:tgtEl>
                                          <p:spTgt spid="3225"/>
                                        </p:tgtEl>
                                        <p:attrNameLst>
                                          <p:attrName>style.visibility</p:attrName>
                                        </p:attrNameLst>
                                      </p:cBhvr>
                                      <p:to>
                                        <p:strVal val="visible"/>
                                      </p:to>
                                    </p:set>
                                    <p:animEffect transition="in" filter="dissolve">
                                      <p:cBhvr>
                                        <p:cTn id="112" dur="500"/>
                                        <p:tgtEl>
                                          <p:spTgt spid="322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3176"/>
                                        </p:tgtEl>
                                        <p:attrNameLst>
                                          <p:attrName>style.visibility</p:attrName>
                                        </p:attrNameLst>
                                      </p:cBhvr>
                                      <p:to>
                                        <p:strVal val="visible"/>
                                      </p:to>
                                    </p:set>
                                    <p:animEffect transition="in" filter="dissolve">
                                      <p:cBhvr>
                                        <p:cTn id="117" dur="500"/>
                                        <p:tgtEl>
                                          <p:spTgt spid="3176"/>
                                        </p:tgtEl>
                                      </p:cBhvr>
                                    </p:animEffect>
                                  </p:childTnLst>
                                </p:cTn>
                              </p:par>
                            </p:childTnLst>
                          </p:cTn>
                        </p:par>
                        <p:par>
                          <p:cTn id="118" fill="hold" nodeType="afterGroup">
                            <p:stCondLst>
                              <p:cond delay="500"/>
                            </p:stCondLst>
                            <p:childTnLst>
                              <p:par>
                                <p:cTn id="119" presetID="0" presetClass="path" presetSubtype="0" accel="50000" decel="50000" fill="hold" grpId="1" nodeType="afterEffect">
                                  <p:stCondLst>
                                    <p:cond delay="0"/>
                                  </p:stCondLst>
                                  <p:childTnLst>
                                    <p:animMotion origin="layout" path="M -0.04184 0.09329 L -0.04913 0.10787 L -0.05591 0.12037 L -0.06372 0.13634 " pathEditMode="relative" ptsTypes="AAAA">
                                      <p:cBhvr>
                                        <p:cTn id="120" dur="2000" fill="hold"/>
                                        <p:tgtEl>
                                          <p:spTgt spid="3153"/>
                                        </p:tgtEl>
                                        <p:attrNameLst>
                                          <p:attrName>ppt_x</p:attrName>
                                          <p:attrName>ppt_y</p:attrName>
                                        </p:attrNameLst>
                                      </p:cBhvr>
                                    </p:animMotion>
                                  </p:childTnLst>
                                </p:cTn>
                              </p:par>
                              <p:par>
                                <p:cTn id="121" presetID="0" presetClass="path" presetSubtype="0" accel="50000" decel="50000" fill="hold" grpId="1" nodeType="withEffect">
                                  <p:stCondLst>
                                    <p:cond delay="0"/>
                                  </p:stCondLst>
                                  <p:childTnLst>
                                    <p:animMotion origin="layout" path="M -0.00034 0 L -0.01024 0.03542 L -0.02743 0.07153 L -0.04565 0.11019 " pathEditMode="relative" rAng="0" ptsTypes="AAAA">
                                      <p:cBhvr>
                                        <p:cTn id="122" dur="2000" fill="hold"/>
                                        <p:tgtEl>
                                          <p:spTgt spid="3176"/>
                                        </p:tgtEl>
                                        <p:attrNameLst>
                                          <p:attrName>ppt_x</p:attrName>
                                          <p:attrName>ppt_y</p:attrName>
                                        </p:attrNameLst>
                                      </p:cBhvr>
                                      <p:rCtr x="-2274" y="5509"/>
                                    </p:animMotion>
                                  </p:childTnLst>
                                </p:cTn>
                              </p:par>
                            </p:childTnLst>
                          </p:cTn>
                        </p:par>
                      </p:childTnLst>
                    </p:cTn>
                  </p:par>
                  <p:par>
                    <p:cTn id="123" fill="hold" nodeType="clickPar">
                      <p:stCondLst>
                        <p:cond delay="indefinite"/>
                      </p:stCondLst>
                      <p:childTnLst>
                        <p:par>
                          <p:cTn id="124" fill="hold" nodeType="withGroup">
                            <p:stCondLst>
                              <p:cond delay="0"/>
                            </p:stCondLst>
                            <p:childTnLst>
                              <p:par>
                                <p:cTn id="125" presetID="9" presetClass="entr" presetSubtype="0" fill="hold" nodeType="clickEffect">
                                  <p:stCondLst>
                                    <p:cond delay="0"/>
                                  </p:stCondLst>
                                  <p:childTnLst>
                                    <p:set>
                                      <p:cBhvr>
                                        <p:cTn id="126" dur="1" fill="hold">
                                          <p:stCondLst>
                                            <p:cond delay="0"/>
                                          </p:stCondLst>
                                        </p:cTn>
                                        <p:tgtEl>
                                          <p:spTgt spid="3139"/>
                                        </p:tgtEl>
                                        <p:attrNameLst>
                                          <p:attrName>style.visibility</p:attrName>
                                        </p:attrNameLst>
                                      </p:cBhvr>
                                      <p:to>
                                        <p:strVal val="visible"/>
                                      </p:to>
                                    </p:set>
                                    <p:animEffect transition="in" filter="dissolve">
                                      <p:cBhvr>
                                        <p:cTn id="127" dur="500"/>
                                        <p:tgtEl>
                                          <p:spTgt spid="3139"/>
                                        </p:tgtEl>
                                      </p:cBhvr>
                                    </p:animEffect>
                                  </p:childTnLst>
                                </p:cTn>
                              </p:par>
                              <p:par>
                                <p:cTn id="128" presetID="9" presetClass="exit" presetSubtype="0" fill="hold" grpId="0" nodeType="withEffect">
                                  <p:stCondLst>
                                    <p:cond delay="0"/>
                                  </p:stCondLst>
                                  <p:childTnLst>
                                    <p:animEffect transition="out" filter="dissolve">
                                      <p:cBhvr>
                                        <p:cTn id="129" dur="500"/>
                                        <p:tgtEl>
                                          <p:spTgt spid="3135"/>
                                        </p:tgtEl>
                                      </p:cBhvr>
                                    </p:animEffect>
                                    <p:set>
                                      <p:cBhvr>
                                        <p:cTn id="130" dur="1" fill="hold">
                                          <p:stCondLst>
                                            <p:cond delay="499"/>
                                          </p:stCondLst>
                                        </p:cTn>
                                        <p:tgtEl>
                                          <p:spTgt spid="3135"/>
                                        </p:tgtEl>
                                        <p:attrNameLst>
                                          <p:attrName>style.visibility</p:attrName>
                                        </p:attrNameLst>
                                      </p:cBhvr>
                                      <p:to>
                                        <p:strVal val="hidden"/>
                                      </p:to>
                                    </p:set>
                                  </p:childTnLst>
                                </p:cTn>
                              </p:par>
                            </p:childTnLst>
                          </p:cTn>
                        </p:par>
                        <p:par>
                          <p:cTn id="131" fill="hold" nodeType="afterGroup">
                            <p:stCondLst>
                              <p:cond delay="500"/>
                            </p:stCondLst>
                            <p:childTnLst>
                              <p:par>
                                <p:cTn id="132" presetID="0" presetClass="path" presetSubtype="0" accel="50000" decel="50000" fill="hold" nodeType="afterEffect">
                                  <p:stCondLst>
                                    <p:cond delay="0"/>
                                  </p:stCondLst>
                                  <p:childTnLst>
                                    <p:animMotion origin="layout" path="M 0.00069 0.00046 L -0.00799 0.03148 L -0.04167 0.09167 L -0.03438 0.14121 L 0.01493 0.13009 L 0.04618 0.19537 L 0.16389 0.24954 L 0.17951 0.29121 L 0.20451 0.57454 " pathEditMode="relative" rAng="0" ptsTypes="AAAAAAAAA">
                                      <p:cBhvr>
                                        <p:cTn id="133" dur="2000" fill="hold"/>
                                        <p:tgtEl>
                                          <p:spTgt spid="3139"/>
                                        </p:tgtEl>
                                        <p:attrNameLst>
                                          <p:attrName>ppt_x</p:attrName>
                                          <p:attrName>ppt_y</p:attrName>
                                        </p:attrNameLst>
                                      </p:cBhvr>
                                      <p:rCtr x="8073" y="28704"/>
                                    </p:animMotion>
                                  </p:childTnLst>
                                </p:cTn>
                              </p:par>
                            </p:childTnLst>
                          </p:cTn>
                        </p:par>
                        <p:par>
                          <p:cTn id="134" fill="hold" nodeType="afterGroup">
                            <p:stCondLst>
                              <p:cond delay="2500"/>
                            </p:stCondLst>
                            <p:childTnLst>
                              <p:par>
                                <p:cTn id="135" presetID="9" presetClass="exit" presetSubtype="0" fill="hold" nodeType="afterEffect">
                                  <p:stCondLst>
                                    <p:cond delay="0"/>
                                  </p:stCondLst>
                                  <p:childTnLst>
                                    <p:animEffect transition="out" filter="dissolve">
                                      <p:cBhvr>
                                        <p:cTn id="136" dur="500"/>
                                        <p:tgtEl>
                                          <p:spTgt spid="3139"/>
                                        </p:tgtEl>
                                      </p:cBhvr>
                                    </p:animEffect>
                                    <p:set>
                                      <p:cBhvr>
                                        <p:cTn id="137" dur="1" fill="hold">
                                          <p:stCondLst>
                                            <p:cond delay="499"/>
                                          </p:stCondLst>
                                        </p:cTn>
                                        <p:tgtEl>
                                          <p:spTgt spid="3139"/>
                                        </p:tgtEl>
                                        <p:attrNameLst>
                                          <p:attrName>style.visibility</p:attrName>
                                        </p:attrNameLst>
                                      </p:cBhvr>
                                      <p:to>
                                        <p:strVal val="hidden"/>
                                      </p:to>
                                    </p:set>
                                  </p:childTnLst>
                                </p:cTn>
                              </p:par>
                              <p:par>
                                <p:cTn id="138" presetID="9" presetClass="entr" presetSubtype="0" fill="hold" grpId="0" nodeType="withEffect">
                                  <p:stCondLst>
                                    <p:cond delay="0"/>
                                  </p:stCondLst>
                                  <p:childTnLst>
                                    <p:set>
                                      <p:cBhvr>
                                        <p:cTn id="139" dur="1" fill="hold">
                                          <p:stCondLst>
                                            <p:cond delay="0"/>
                                          </p:stCondLst>
                                        </p:cTn>
                                        <p:tgtEl>
                                          <p:spTgt spid="3177"/>
                                        </p:tgtEl>
                                        <p:attrNameLst>
                                          <p:attrName>style.visibility</p:attrName>
                                        </p:attrNameLst>
                                      </p:cBhvr>
                                      <p:to>
                                        <p:strVal val="visible"/>
                                      </p:to>
                                    </p:set>
                                    <p:animEffect transition="in" filter="dissolve">
                                      <p:cBhvr>
                                        <p:cTn id="140" dur="500"/>
                                        <p:tgtEl>
                                          <p:spTgt spid="3177"/>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0" presetClass="path" presetSubtype="0" accel="50000" decel="50000" fill="hold" grpId="2" nodeType="clickEffect">
                                  <p:stCondLst>
                                    <p:cond delay="0"/>
                                  </p:stCondLst>
                                  <p:childTnLst>
                                    <p:animMotion origin="layout" path="M -0.04531 0.10972 L -0.02795 0.07222 L -0.00034 0 " pathEditMode="relative" rAng="0" ptsTypes="AAA">
                                      <p:cBhvr>
                                        <p:cTn id="144" dur="2000" fill="hold"/>
                                        <p:tgtEl>
                                          <p:spTgt spid="3176"/>
                                        </p:tgtEl>
                                        <p:attrNameLst>
                                          <p:attrName>ppt_x</p:attrName>
                                          <p:attrName>ppt_y</p:attrName>
                                        </p:attrNameLst>
                                      </p:cBhvr>
                                      <p:rCtr x="2240" y="-5486"/>
                                    </p:animMotion>
                                  </p:childTnLst>
                                </p:cTn>
                              </p:par>
                            </p:childTnLst>
                          </p:cTn>
                        </p:par>
                        <p:par>
                          <p:cTn id="145" fill="hold" nodeType="afterGroup">
                            <p:stCondLst>
                              <p:cond delay="2000"/>
                            </p:stCondLst>
                            <p:childTnLst>
                              <p:par>
                                <p:cTn id="146" presetID="0" presetClass="path" presetSubtype="0" accel="50000" decel="50000" fill="hold" grpId="1" nodeType="afterEffect">
                                  <p:stCondLst>
                                    <p:cond delay="0"/>
                                  </p:stCondLst>
                                  <p:childTnLst>
                                    <p:animMotion origin="layout" path="M -0.07709 0.05139 L -0.04671 0.0588 L -0.0033 0.07963 " pathEditMode="relative" rAng="0" ptsTypes="AAA">
                                      <p:cBhvr>
                                        <p:cTn id="147" dur="2000" fill="hold"/>
                                        <p:tgtEl>
                                          <p:spTgt spid="3149"/>
                                        </p:tgtEl>
                                        <p:attrNameLst>
                                          <p:attrName>ppt_x</p:attrName>
                                          <p:attrName>ppt_y</p:attrName>
                                        </p:attrNameLst>
                                      </p:cBhvr>
                                      <p:rCtr x="3681" y="1412"/>
                                    </p:animMotion>
                                  </p:childTnLst>
                                </p:cTn>
                              </p:par>
                            </p:childTnLst>
                          </p:cTn>
                        </p:par>
                      </p:childTnLst>
                    </p:cTn>
                  </p:par>
                  <p:par>
                    <p:cTn id="148" fill="hold" nodeType="clickPar">
                      <p:stCondLst>
                        <p:cond delay="indefinite"/>
                      </p:stCondLst>
                      <p:childTnLst>
                        <p:par>
                          <p:cTn id="149" fill="hold" nodeType="withGroup">
                            <p:stCondLst>
                              <p:cond delay="0"/>
                            </p:stCondLst>
                            <p:childTnLst>
                              <p:par>
                                <p:cTn id="150" presetID="0" presetClass="path" presetSubtype="0" accel="50000" decel="50000" fill="hold" grpId="2" nodeType="clickEffect">
                                  <p:stCondLst>
                                    <p:cond delay="0"/>
                                  </p:stCondLst>
                                  <p:childTnLst>
                                    <p:animMotion origin="layout" path="M -0.06372 0.13611 L -0.0342 0.07037 L -0.01424 0.02917 " pathEditMode="relative" rAng="0" ptsTypes="AAA">
                                      <p:cBhvr>
                                        <p:cTn id="151" dur="2000" fill="hold"/>
                                        <p:tgtEl>
                                          <p:spTgt spid="3153"/>
                                        </p:tgtEl>
                                        <p:attrNameLst>
                                          <p:attrName>ppt_x</p:attrName>
                                          <p:attrName>ppt_y</p:attrName>
                                        </p:attrNameLst>
                                      </p:cBhvr>
                                      <p:rCtr x="2465" y="-5347"/>
                                    </p:animMotion>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3178"/>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3" name="explode.wav"/>
                                        </p:tgtEl>
                                      </p:cMediaNode>
                                    </p:audio>
                                  </p:subTnLst>
                                </p:cTn>
                              </p:par>
                              <p:par>
                                <p:cTn id="156" presetID="3" presetClass="exit" presetSubtype="10" fill="hold" grpId="1" nodeType="withEffect">
                                  <p:stCondLst>
                                    <p:cond delay="0"/>
                                  </p:stCondLst>
                                  <p:childTnLst>
                                    <p:animEffect transition="out" filter="blinds(horizontal)">
                                      <p:cBhvr>
                                        <p:cTn id="157" dur="500"/>
                                        <p:tgtEl>
                                          <p:spTgt spid="3178"/>
                                        </p:tgtEl>
                                      </p:cBhvr>
                                    </p:animEffect>
                                    <p:set>
                                      <p:cBhvr>
                                        <p:cTn id="158" dur="1" fill="hold">
                                          <p:stCondLst>
                                            <p:cond delay="499"/>
                                          </p:stCondLst>
                                        </p:cTn>
                                        <p:tgtEl>
                                          <p:spTgt spid="3178"/>
                                        </p:tgtEl>
                                        <p:attrNameLst>
                                          <p:attrName>style.visibility</p:attrName>
                                        </p:attrNameLst>
                                      </p:cBhvr>
                                      <p:to>
                                        <p:strVal val="hidden"/>
                                      </p:to>
                                    </p:set>
                                  </p:childTnLst>
                                </p:cTn>
                              </p:par>
                            </p:childTnLst>
                          </p:cTn>
                        </p:par>
                        <p:par>
                          <p:cTn id="159" fill="hold" nodeType="afterGroup">
                            <p:stCondLst>
                              <p:cond delay="500"/>
                            </p:stCondLst>
                            <p:childTnLst>
                              <p:par>
                                <p:cTn id="160" presetID="0" presetClass="path" presetSubtype="0" accel="50000" decel="50000" fill="hold" grpId="3" nodeType="afterEffect">
                                  <p:stCondLst>
                                    <p:cond delay="0"/>
                                  </p:stCondLst>
                                  <p:childTnLst>
                                    <p:animMotion origin="layout" path="M -0.01493 0.02917 L -0.02813 0.0662 L -0.06163 0.13356 " pathEditMode="relative" rAng="0" ptsTypes="AAA">
                                      <p:cBhvr>
                                        <p:cTn id="161" dur="2000" fill="hold"/>
                                        <p:tgtEl>
                                          <p:spTgt spid="3153"/>
                                        </p:tgtEl>
                                        <p:attrNameLst>
                                          <p:attrName>ppt_x</p:attrName>
                                          <p:attrName>ppt_y</p:attrName>
                                        </p:attrNameLst>
                                      </p:cBhvr>
                                      <p:rCtr x="-2344" y="5208"/>
                                    </p:animMotion>
                                  </p:childTnLst>
                                </p:cTn>
                              </p:par>
                            </p:childTnLst>
                          </p:cTn>
                        </p:par>
                      </p:childTnLst>
                    </p:cTn>
                  </p:par>
                  <p:par>
                    <p:cTn id="162" fill="hold" nodeType="clickPar">
                      <p:stCondLst>
                        <p:cond delay="indefinite"/>
                      </p:stCondLst>
                      <p:childTnLst>
                        <p:par>
                          <p:cTn id="163" fill="hold" nodeType="withGroup">
                            <p:stCondLst>
                              <p:cond delay="0"/>
                            </p:stCondLst>
                            <p:childTnLst>
                              <p:par>
                                <p:cTn id="164" presetID="0" presetClass="path" presetSubtype="0" accel="50000" decel="50000" fill="hold" grpId="2" nodeType="clickEffect">
                                  <p:stCondLst>
                                    <p:cond delay="0"/>
                                  </p:stCondLst>
                                  <p:childTnLst>
                                    <p:animMotion origin="layout" path="M -0.0033 0.07963 L -0.04462 0.0625 L -0.07778 0.05232 " pathEditMode="relative" rAng="0" ptsTypes="AAA">
                                      <p:cBhvr>
                                        <p:cTn id="165" dur="2000" fill="hold"/>
                                        <p:tgtEl>
                                          <p:spTgt spid="3149"/>
                                        </p:tgtEl>
                                        <p:attrNameLst>
                                          <p:attrName>ppt_x</p:attrName>
                                          <p:attrName>ppt_y</p:attrName>
                                        </p:attrNameLst>
                                      </p:cBhvr>
                                      <p:rCtr x="-3733" y="-1366"/>
                                    </p:animMotion>
                                  </p:childTnLst>
                                </p:cTn>
                              </p:par>
                            </p:childTnLst>
                          </p:cTn>
                        </p:par>
                      </p:childTnLst>
                    </p:cTn>
                  </p:par>
                  <p:par>
                    <p:cTn id="166" fill="hold" nodeType="clickPar">
                      <p:stCondLst>
                        <p:cond delay="indefinite"/>
                      </p:stCondLst>
                      <p:childTnLst>
                        <p:par>
                          <p:cTn id="167" fill="hold" nodeType="withGroup">
                            <p:stCondLst>
                              <p:cond delay="0"/>
                            </p:stCondLst>
                            <p:childTnLst>
                              <p:par>
                                <p:cTn id="168" presetID="9" presetClass="entr" presetSubtype="0" fill="hold" grpId="0" nodeType="clickEffect">
                                  <p:stCondLst>
                                    <p:cond delay="0"/>
                                  </p:stCondLst>
                                  <p:childTnLst>
                                    <p:set>
                                      <p:cBhvr>
                                        <p:cTn id="169" dur="1" fill="hold">
                                          <p:stCondLst>
                                            <p:cond delay="0"/>
                                          </p:stCondLst>
                                        </p:cTn>
                                        <p:tgtEl>
                                          <p:spTgt spid="3207"/>
                                        </p:tgtEl>
                                        <p:attrNameLst>
                                          <p:attrName>style.visibility</p:attrName>
                                        </p:attrNameLst>
                                      </p:cBhvr>
                                      <p:to>
                                        <p:strVal val="visible"/>
                                      </p:to>
                                    </p:set>
                                    <p:animEffect transition="in" filter="dissolve">
                                      <p:cBhvr>
                                        <p:cTn id="170" dur="500"/>
                                        <p:tgtEl>
                                          <p:spTgt spid="3207"/>
                                        </p:tgtEl>
                                      </p:cBhvr>
                                    </p:animEffect>
                                  </p:childTnLst>
                                </p:cTn>
                              </p:par>
                            </p:childTnLst>
                          </p:cTn>
                        </p:par>
                        <p:par>
                          <p:cTn id="171" fill="hold" nodeType="afterGroup">
                            <p:stCondLst>
                              <p:cond delay="500"/>
                            </p:stCondLst>
                            <p:childTnLst>
                              <p:par>
                                <p:cTn id="172" presetID="0" presetClass="path" presetSubtype="0" accel="50000" decel="50000" fill="hold" grpId="1" nodeType="afterEffect">
                                  <p:stCondLst>
                                    <p:cond delay="0"/>
                                  </p:stCondLst>
                                  <p:childTnLst>
                                    <p:animMotion origin="layout" path="M -0.00035 -0.00093 L -0.05452 -0.03426 L -0.08577 -0.06296 L -0.09827 -0.0787 L -0.14688 -0.06852 L -0.20243 -0.08796 L -0.2316 -0.09352 L -0.34549 -0.0375 " pathEditMode="relative" rAng="0" ptsTypes="AAAAAAAA">
                                      <p:cBhvr>
                                        <p:cTn id="173" dur="2000" fill="hold"/>
                                        <p:tgtEl>
                                          <p:spTgt spid="3207"/>
                                        </p:tgtEl>
                                        <p:attrNameLst>
                                          <p:attrName>ppt_x</p:attrName>
                                          <p:attrName>ppt_y</p:attrName>
                                        </p:attrNameLst>
                                      </p:cBhvr>
                                      <p:rCtr x="-17257" y="-4630"/>
                                    </p:animMotion>
                                  </p:childTnLst>
                                </p:cTn>
                              </p:par>
                            </p:childTnLst>
                          </p:cTn>
                        </p:par>
                      </p:childTnLst>
                    </p:cTn>
                  </p:par>
                  <p:par>
                    <p:cTn id="174" fill="hold" nodeType="clickPar">
                      <p:stCondLst>
                        <p:cond delay="indefinite"/>
                      </p:stCondLst>
                      <p:childTnLst>
                        <p:par>
                          <p:cTn id="175" fill="hold" nodeType="withGroup">
                            <p:stCondLst>
                              <p:cond delay="0"/>
                            </p:stCondLst>
                            <p:childTnLst>
                              <p:par>
                                <p:cTn id="176" presetID="9" presetClass="entr" presetSubtype="0" fill="hold" nodeType="clickEffect">
                                  <p:stCondLst>
                                    <p:cond delay="0"/>
                                  </p:stCondLst>
                                  <p:childTnLst>
                                    <p:set>
                                      <p:cBhvr>
                                        <p:cTn id="177" dur="1" fill="hold">
                                          <p:stCondLst>
                                            <p:cond delay="0"/>
                                          </p:stCondLst>
                                        </p:cTn>
                                        <p:tgtEl>
                                          <p:spTgt spid="3179"/>
                                        </p:tgtEl>
                                        <p:attrNameLst>
                                          <p:attrName>style.visibility</p:attrName>
                                        </p:attrNameLst>
                                      </p:cBhvr>
                                      <p:to>
                                        <p:strVal val="visible"/>
                                      </p:to>
                                    </p:set>
                                    <p:animEffect transition="in" filter="dissolve">
                                      <p:cBhvr>
                                        <p:cTn id="178" dur="500"/>
                                        <p:tgtEl>
                                          <p:spTgt spid="3179"/>
                                        </p:tgtEl>
                                      </p:cBhvr>
                                    </p:animEffect>
                                  </p:childTnLst>
                                </p:cTn>
                              </p:par>
                              <p:par>
                                <p:cTn id="179" presetID="9" presetClass="exit" presetSubtype="0" fill="hold" grpId="0" nodeType="withEffect">
                                  <p:stCondLst>
                                    <p:cond delay="0"/>
                                  </p:stCondLst>
                                  <p:childTnLst>
                                    <p:animEffect transition="out" filter="dissolve">
                                      <p:cBhvr>
                                        <p:cTn id="180" dur="500"/>
                                        <p:tgtEl>
                                          <p:spTgt spid="3136"/>
                                        </p:tgtEl>
                                      </p:cBhvr>
                                    </p:animEffect>
                                    <p:set>
                                      <p:cBhvr>
                                        <p:cTn id="181" dur="1" fill="hold">
                                          <p:stCondLst>
                                            <p:cond delay="499"/>
                                          </p:stCondLst>
                                        </p:cTn>
                                        <p:tgtEl>
                                          <p:spTgt spid="3136"/>
                                        </p:tgtEl>
                                        <p:attrNameLst>
                                          <p:attrName>style.visibility</p:attrName>
                                        </p:attrNameLst>
                                      </p:cBhvr>
                                      <p:to>
                                        <p:strVal val="hidden"/>
                                      </p:to>
                                    </p:set>
                                  </p:childTnLst>
                                </p:cTn>
                              </p:par>
                            </p:childTnLst>
                          </p:cTn>
                        </p:par>
                        <p:par>
                          <p:cTn id="182" fill="hold" nodeType="afterGroup">
                            <p:stCondLst>
                              <p:cond delay="500"/>
                            </p:stCondLst>
                            <p:childTnLst>
                              <p:par>
                                <p:cTn id="183" presetID="0" presetClass="path" presetSubtype="0" accel="50000" decel="50000" fill="hold" nodeType="afterEffect">
                                  <p:stCondLst>
                                    <p:cond delay="0"/>
                                  </p:stCondLst>
                                  <p:childTnLst>
                                    <p:animMotion origin="layout" path="M 0.00069 0.00046 L -0.00799 0.03148 L -0.04167 0.09167 L -0.03438 0.14121 L 0.01493 0.13009 L 0.04618 0.19537 L 0.16389 0.24954 L 0.17951 0.29121 L 0.20451 0.57454 " pathEditMode="relative" rAng="0" ptsTypes="AAAAAAAAA">
                                      <p:cBhvr>
                                        <p:cTn id="184" dur="2000" fill="hold"/>
                                        <p:tgtEl>
                                          <p:spTgt spid="3179"/>
                                        </p:tgtEl>
                                        <p:attrNameLst>
                                          <p:attrName>ppt_x</p:attrName>
                                          <p:attrName>ppt_y</p:attrName>
                                        </p:attrNameLst>
                                      </p:cBhvr>
                                      <p:rCtr x="8073" y="28704"/>
                                    </p:animMotion>
                                  </p:childTnLst>
                                </p:cTn>
                              </p:par>
                            </p:childTnLst>
                          </p:cTn>
                        </p:par>
                        <p:par>
                          <p:cTn id="185" fill="hold" nodeType="afterGroup">
                            <p:stCondLst>
                              <p:cond delay="2500"/>
                            </p:stCondLst>
                            <p:childTnLst>
                              <p:par>
                                <p:cTn id="186" presetID="9" presetClass="exit" presetSubtype="0" fill="hold" nodeType="afterEffect">
                                  <p:stCondLst>
                                    <p:cond delay="0"/>
                                  </p:stCondLst>
                                  <p:childTnLst>
                                    <p:animEffect transition="out" filter="dissolve">
                                      <p:cBhvr>
                                        <p:cTn id="187" dur="500"/>
                                        <p:tgtEl>
                                          <p:spTgt spid="3179"/>
                                        </p:tgtEl>
                                      </p:cBhvr>
                                    </p:animEffect>
                                    <p:set>
                                      <p:cBhvr>
                                        <p:cTn id="188" dur="1" fill="hold">
                                          <p:stCondLst>
                                            <p:cond delay="499"/>
                                          </p:stCondLst>
                                        </p:cTn>
                                        <p:tgtEl>
                                          <p:spTgt spid="3179"/>
                                        </p:tgtEl>
                                        <p:attrNameLst>
                                          <p:attrName>style.visibility</p:attrName>
                                        </p:attrNameLst>
                                      </p:cBhvr>
                                      <p:to>
                                        <p:strVal val="hidden"/>
                                      </p:to>
                                    </p:set>
                                  </p:childTnLst>
                                </p:cTn>
                              </p:par>
                              <p:par>
                                <p:cTn id="189" presetID="9" presetClass="entr" presetSubtype="0" fill="hold" grpId="0" nodeType="withEffect">
                                  <p:stCondLst>
                                    <p:cond delay="0"/>
                                  </p:stCondLst>
                                  <p:childTnLst>
                                    <p:set>
                                      <p:cBhvr>
                                        <p:cTn id="190" dur="1" fill="hold">
                                          <p:stCondLst>
                                            <p:cond delay="0"/>
                                          </p:stCondLst>
                                        </p:cTn>
                                        <p:tgtEl>
                                          <p:spTgt spid="3188"/>
                                        </p:tgtEl>
                                        <p:attrNameLst>
                                          <p:attrName>style.visibility</p:attrName>
                                        </p:attrNameLst>
                                      </p:cBhvr>
                                      <p:to>
                                        <p:strVal val="visible"/>
                                      </p:to>
                                    </p:set>
                                    <p:animEffect transition="in" filter="dissolve">
                                      <p:cBhvr>
                                        <p:cTn id="191" dur="500"/>
                                        <p:tgtEl>
                                          <p:spTgt spid="3188"/>
                                        </p:tgtEl>
                                      </p:cBhvr>
                                    </p:animEffect>
                                  </p:childTnLst>
                                </p:cTn>
                              </p:par>
                            </p:childTnLst>
                          </p:cTn>
                        </p:par>
                        <p:par>
                          <p:cTn id="192" fill="hold" nodeType="afterGroup">
                            <p:stCondLst>
                              <p:cond delay="3000"/>
                            </p:stCondLst>
                            <p:childTnLst>
                              <p:par>
                                <p:cTn id="193" presetID="0" presetClass="path" presetSubtype="0" accel="50000" decel="50000" fill="hold" grpId="0" nodeType="afterEffect">
                                  <p:stCondLst>
                                    <p:cond delay="0"/>
                                  </p:stCondLst>
                                  <p:childTnLst>
                                    <p:animMotion origin="layout" path="M 4.72222E-6 -7.40741E-7 L -0.05 0.00833 " pathEditMode="relative" rAng="0" ptsTypes="AA">
                                      <p:cBhvr>
                                        <p:cTn id="194" dur="2000" fill="hold"/>
                                        <p:tgtEl>
                                          <p:spTgt spid="3138"/>
                                        </p:tgtEl>
                                        <p:attrNameLst>
                                          <p:attrName>ppt_x</p:attrName>
                                          <p:attrName>ppt_y</p:attrName>
                                        </p:attrNameLst>
                                      </p:cBhvr>
                                      <p:rCtr x="-2500" y="417"/>
                                    </p:animMotion>
                                  </p:childTnLst>
                                </p:cTn>
                              </p:par>
                              <p:par>
                                <p:cTn id="195" presetID="12" presetClass="entr" presetSubtype="4" fill="hold" grpId="0" nodeType="withEffect">
                                  <p:stCondLst>
                                    <p:cond delay="0"/>
                                  </p:stCondLst>
                                  <p:childTnLst>
                                    <p:set>
                                      <p:cBhvr>
                                        <p:cTn id="196" dur="1" fill="hold">
                                          <p:stCondLst>
                                            <p:cond delay="0"/>
                                          </p:stCondLst>
                                        </p:cTn>
                                        <p:tgtEl>
                                          <p:spTgt spid="3209"/>
                                        </p:tgtEl>
                                        <p:attrNameLst>
                                          <p:attrName>style.visibility</p:attrName>
                                        </p:attrNameLst>
                                      </p:cBhvr>
                                      <p:to>
                                        <p:strVal val="visible"/>
                                      </p:to>
                                    </p:set>
                                    <p:animEffect transition="in" filter="slide(fromBottom)">
                                      <p:cBhvr>
                                        <p:cTn id="197" dur="500"/>
                                        <p:tgtEl>
                                          <p:spTgt spid="3209"/>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2" presetClass="exit" presetSubtype="1" fill="hold" grpId="1" nodeType="clickEffect">
                                  <p:stCondLst>
                                    <p:cond delay="0"/>
                                  </p:stCondLst>
                                  <p:childTnLst>
                                    <p:animEffect transition="out" filter="wipe(up)">
                                      <p:cBhvr>
                                        <p:cTn id="201" dur="2000"/>
                                        <p:tgtEl>
                                          <p:spTgt spid="3133"/>
                                        </p:tgtEl>
                                      </p:cBhvr>
                                    </p:animEffect>
                                    <p:set>
                                      <p:cBhvr>
                                        <p:cTn id="202" dur="1" fill="hold">
                                          <p:stCondLst>
                                            <p:cond delay="1999"/>
                                          </p:stCondLst>
                                        </p:cTn>
                                        <p:tgtEl>
                                          <p:spTgt spid="3133"/>
                                        </p:tgtEl>
                                        <p:attrNameLst>
                                          <p:attrName>style.visibility</p:attrName>
                                        </p:attrNameLst>
                                      </p:cBhvr>
                                      <p:to>
                                        <p:strVal val="hidden"/>
                                      </p:to>
                                    </p:set>
                                  </p:childTnLst>
                                </p:cTn>
                              </p:par>
                              <p:par>
                                <p:cTn id="203" presetID="9" presetClass="exit" presetSubtype="0" fill="hold" grpId="1" nodeType="withEffect">
                                  <p:stCondLst>
                                    <p:cond delay="0"/>
                                  </p:stCondLst>
                                  <p:childTnLst>
                                    <p:animEffect transition="out" filter="dissolve">
                                      <p:cBhvr>
                                        <p:cTn id="204" dur="2000"/>
                                        <p:tgtEl>
                                          <p:spTgt spid="3171"/>
                                        </p:tgtEl>
                                      </p:cBhvr>
                                    </p:animEffect>
                                    <p:set>
                                      <p:cBhvr>
                                        <p:cTn id="205" dur="1" fill="hold">
                                          <p:stCondLst>
                                            <p:cond delay="1999"/>
                                          </p:stCondLst>
                                        </p:cTn>
                                        <p:tgtEl>
                                          <p:spTgt spid="3171"/>
                                        </p:tgtEl>
                                        <p:attrNameLst>
                                          <p:attrName>style.visibility</p:attrName>
                                        </p:attrNameLst>
                                      </p:cBhvr>
                                      <p:to>
                                        <p:strVal val="hidden"/>
                                      </p:to>
                                    </p:set>
                                  </p:childTnLst>
                                </p:cTn>
                              </p:par>
                              <p:par>
                                <p:cTn id="206" presetID="1" presetClass="entr" presetSubtype="0" fill="hold" grpId="0" nodeType="withEffect">
                                  <p:stCondLst>
                                    <p:cond delay="0"/>
                                  </p:stCondLst>
                                  <p:childTnLst>
                                    <p:set>
                                      <p:cBhvr>
                                        <p:cTn id="207" dur="1" fill="hold">
                                          <p:stCondLst>
                                            <p:cond delay="0"/>
                                          </p:stCondLst>
                                        </p:cTn>
                                        <p:tgtEl>
                                          <p:spTgt spid="3208"/>
                                        </p:tgtEl>
                                        <p:attrNameLst>
                                          <p:attrName>style.visibility</p:attrName>
                                        </p:attrNameLst>
                                      </p:cBhvr>
                                      <p:to>
                                        <p:strVal val="visible"/>
                                      </p:to>
                                    </p:se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0" presetClass="path" presetSubtype="0" accel="50000" decel="50000" fill="hold" grpId="1" nodeType="clickEffect">
                                  <p:stCondLst>
                                    <p:cond delay="0"/>
                                  </p:stCondLst>
                                  <p:childTnLst>
                                    <p:animMotion origin="layout" path="M -0.1073 0.13171 L -0.11285 0.1669 L -0.12396 0.2243 L -0.12188 0.2493 L -0.10174 0.26412 L -0.04688 0.28912 L 0.01006 0.31504 L 0.01979 0.33634 L 0.02881 0.37338 L 0.0302 0.41134 " pathEditMode="relative" ptsTypes="AAAAAAAAAA">
                                      <p:cBhvr>
                                        <p:cTn id="211" dur="2000" fill="hold"/>
                                        <p:tgtEl>
                                          <p:spTgt spid="3148"/>
                                        </p:tgtEl>
                                        <p:attrNameLst>
                                          <p:attrName>ppt_x</p:attrName>
                                          <p:attrName>ppt_y</p:attrName>
                                        </p:attrNameLst>
                                      </p:cBhvr>
                                    </p:animMotion>
                                  </p:childTnLst>
                                </p:cTn>
                              </p:par>
                              <p:par>
                                <p:cTn id="212" presetID="9" presetClass="entr" presetSubtype="0" fill="hold" grpId="0" nodeType="withEffect">
                                  <p:stCondLst>
                                    <p:cond delay="0"/>
                                  </p:stCondLst>
                                  <p:childTnLst>
                                    <p:set>
                                      <p:cBhvr>
                                        <p:cTn id="213" dur="1" fill="hold">
                                          <p:stCondLst>
                                            <p:cond delay="0"/>
                                          </p:stCondLst>
                                        </p:cTn>
                                        <p:tgtEl>
                                          <p:spTgt spid="3210"/>
                                        </p:tgtEl>
                                        <p:attrNameLst>
                                          <p:attrName>style.visibility</p:attrName>
                                        </p:attrNameLst>
                                      </p:cBhvr>
                                      <p:to>
                                        <p:strVal val="visible"/>
                                      </p:to>
                                    </p:set>
                                    <p:animEffect transition="in" filter="dissolve">
                                      <p:cBhvr>
                                        <p:cTn id="214" dur="500"/>
                                        <p:tgtEl>
                                          <p:spTgt spid="3210"/>
                                        </p:tgtEl>
                                      </p:cBhvr>
                                    </p:animEffect>
                                  </p:childTnLst>
                                </p:cTn>
                              </p:par>
                              <p:par>
                                <p:cTn id="215" presetID="12" presetClass="entr" presetSubtype="4" fill="hold" grpId="0" nodeType="withEffect">
                                  <p:stCondLst>
                                    <p:cond delay="0"/>
                                  </p:stCondLst>
                                  <p:childTnLst>
                                    <p:set>
                                      <p:cBhvr>
                                        <p:cTn id="216" dur="1" fill="hold">
                                          <p:stCondLst>
                                            <p:cond delay="0"/>
                                          </p:stCondLst>
                                        </p:cTn>
                                        <p:tgtEl>
                                          <p:spTgt spid="3223"/>
                                        </p:tgtEl>
                                        <p:attrNameLst>
                                          <p:attrName>style.visibility</p:attrName>
                                        </p:attrNameLst>
                                      </p:cBhvr>
                                      <p:to>
                                        <p:strVal val="visible"/>
                                      </p:to>
                                    </p:set>
                                    <p:animEffect transition="in" filter="slide(fromBottom)">
                                      <p:cBhvr>
                                        <p:cTn id="217" dur="500"/>
                                        <p:tgtEl>
                                          <p:spTgt spid="3223"/>
                                        </p:tgtEl>
                                      </p:cBhvr>
                                    </p:animEffect>
                                  </p:childTnLst>
                                </p:cTn>
                              </p:par>
                            </p:childTnLst>
                          </p:cTn>
                        </p:par>
                        <p:par>
                          <p:cTn id="218" fill="hold" nodeType="afterGroup">
                            <p:stCondLst>
                              <p:cond delay="2000"/>
                            </p:stCondLst>
                            <p:childTnLst>
                              <p:par>
                                <p:cTn id="219" presetID="9" presetClass="entr" presetSubtype="0" fill="hold" nodeType="afterEffect">
                                  <p:stCondLst>
                                    <p:cond delay="0"/>
                                  </p:stCondLst>
                                  <p:childTnLst>
                                    <p:set>
                                      <p:cBhvr>
                                        <p:cTn id="220" dur="1" fill="hold">
                                          <p:stCondLst>
                                            <p:cond delay="0"/>
                                          </p:stCondLst>
                                        </p:cTn>
                                        <p:tgtEl>
                                          <p:spTgt spid="3211"/>
                                        </p:tgtEl>
                                        <p:attrNameLst>
                                          <p:attrName>style.visibility</p:attrName>
                                        </p:attrNameLst>
                                      </p:cBhvr>
                                      <p:to>
                                        <p:strVal val="visible"/>
                                      </p:to>
                                    </p:set>
                                    <p:animEffect transition="in" filter="dissolve">
                                      <p:cBhvr>
                                        <p:cTn id="221" dur="500"/>
                                        <p:tgtEl>
                                          <p:spTgt spid="3211"/>
                                        </p:tgtEl>
                                      </p:cBhvr>
                                    </p:animEffect>
                                  </p:childTnLst>
                                </p:cTn>
                              </p:par>
                              <p:par>
                                <p:cTn id="222" presetID="9" presetClass="exit" presetSubtype="0" fill="hold" grpId="0" nodeType="withEffect">
                                  <p:stCondLst>
                                    <p:cond delay="0"/>
                                  </p:stCondLst>
                                  <p:childTnLst>
                                    <p:animEffect transition="out" filter="dissolve">
                                      <p:cBhvr>
                                        <p:cTn id="223" dur="500"/>
                                        <p:tgtEl>
                                          <p:spTgt spid="3137"/>
                                        </p:tgtEl>
                                      </p:cBhvr>
                                    </p:animEffect>
                                    <p:set>
                                      <p:cBhvr>
                                        <p:cTn id="224" dur="1" fill="hold">
                                          <p:stCondLst>
                                            <p:cond delay="499"/>
                                          </p:stCondLst>
                                        </p:cTn>
                                        <p:tgtEl>
                                          <p:spTgt spid="3137"/>
                                        </p:tgtEl>
                                        <p:attrNameLst>
                                          <p:attrName>style.visibility</p:attrName>
                                        </p:attrNameLst>
                                      </p:cBhvr>
                                      <p:to>
                                        <p:strVal val="hidden"/>
                                      </p:to>
                                    </p:set>
                                  </p:childTnLst>
                                </p:cTn>
                              </p:par>
                            </p:childTnLst>
                          </p:cTn>
                        </p:par>
                        <p:par>
                          <p:cTn id="225" fill="hold" nodeType="afterGroup">
                            <p:stCondLst>
                              <p:cond delay="2500"/>
                            </p:stCondLst>
                            <p:childTnLst>
                              <p:par>
                                <p:cTn id="226" presetID="0" presetClass="path" presetSubtype="0" accel="50000" decel="50000" fill="hold" nodeType="afterEffect">
                                  <p:stCondLst>
                                    <p:cond delay="0"/>
                                  </p:stCondLst>
                                  <p:childTnLst>
                                    <p:animMotion origin="layout" path="M 0.00069 0.00046 L -0.00799 0.03148 L -0.04167 0.09167 L -0.03438 0.14121 L 0.01493 0.13009 L 0.04618 0.19537 L 0.16389 0.24954 L 0.17951 0.29121 L 0.20451 0.57454 " pathEditMode="relative" rAng="0" ptsTypes="AAAAAAAAA">
                                      <p:cBhvr>
                                        <p:cTn id="227" dur="2000" fill="hold"/>
                                        <p:tgtEl>
                                          <p:spTgt spid="3211"/>
                                        </p:tgtEl>
                                        <p:attrNameLst>
                                          <p:attrName>ppt_x</p:attrName>
                                          <p:attrName>ppt_y</p:attrName>
                                        </p:attrNameLst>
                                      </p:cBhvr>
                                      <p:rCtr x="8073" y="28704"/>
                                    </p:animMotion>
                                  </p:childTnLst>
                                </p:cTn>
                              </p:par>
                            </p:childTnLst>
                          </p:cTn>
                        </p:par>
                        <p:par>
                          <p:cTn id="228" fill="hold" nodeType="afterGroup">
                            <p:stCondLst>
                              <p:cond delay="4500"/>
                            </p:stCondLst>
                            <p:childTnLst>
                              <p:par>
                                <p:cTn id="229" presetID="9" presetClass="exit" presetSubtype="0" fill="hold" nodeType="afterEffect">
                                  <p:stCondLst>
                                    <p:cond delay="0"/>
                                  </p:stCondLst>
                                  <p:childTnLst>
                                    <p:animEffect transition="out" filter="dissolve">
                                      <p:cBhvr>
                                        <p:cTn id="230" dur="500"/>
                                        <p:tgtEl>
                                          <p:spTgt spid="3211"/>
                                        </p:tgtEl>
                                      </p:cBhvr>
                                    </p:animEffect>
                                    <p:set>
                                      <p:cBhvr>
                                        <p:cTn id="231" dur="1" fill="hold">
                                          <p:stCondLst>
                                            <p:cond delay="499"/>
                                          </p:stCondLst>
                                        </p:cTn>
                                        <p:tgtEl>
                                          <p:spTgt spid="3211"/>
                                        </p:tgtEl>
                                        <p:attrNameLst>
                                          <p:attrName>style.visibility</p:attrName>
                                        </p:attrNameLst>
                                      </p:cBhvr>
                                      <p:to>
                                        <p:strVal val="hidden"/>
                                      </p:to>
                                    </p:set>
                                  </p:childTnLst>
                                </p:cTn>
                              </p:par>
                              <p:par>
                                <p:cTn id="232" presetID="9" presetClass="entr" presetSubtype="0" fill="hold" grpId="0" nodeType="withEffect">
                                  <p:stCondLst>
                                    <p:cond delay="0"/>
                                  </p:stCondLst>
                                  <p:childTnLst>
                                    <p:set>
                                      <p:cBhvr>
                                        <p:cTn id="233" dur="1" fill="hold">
                                          <p:stCondLst>
                                            <p:cond delay="0"/>
                                          </p:stCondLst>
                                        </p:cTn>
                                        <p:tgtEl>
                                          <p:spTgt spid="3220"/>
                                        </p:tgtEl>
                                        <p:attrNameLst>
                                          <p:attrName>style.visibility</p:attrName>
                                        </p:attrNameLst>
                                      </p:cBhvr>
                                      <p:to>
                                        <p:strVal val="visible"/>
                                      </p:to>
                                    </p:set>
                                    <p:animEffect transition="in" filter="dissolve">
                                      <p:cBhvr>
                                        <p:cTn id="234" dur="500"/>
                                        <p:tgtEl>
                                          <p:spTgt spid="3220"/>
                                        </p:tgtEl>
                                      </p:cBhvr>
                                    </p:animEffect>
                                  </p:childTnLst>
                                </p:cTn>
                              </p:par>
                            </p:childTnLst>
                          </p:cTn>
                        </p:par>
                        <p:par>
                          <p:cTn id="235" fill="hold" nodeType="afterGroup">
                            <p:stCondLst>
                              <p:cond delay="5000"/>
                            </p:stCondLst>
                            <p:childTnLst>
                              <p:par>
                                <p:cTn id="236" presetID="9" presetClass="exit" presetSubtype="0" fill="hold" grpId="1" nodeType="afterEffect">
                                  <p:stCondLst>
                                    <p:cond delay="0"/>
                                  </p:stCondLst>
                                  <p:childTnLst>
                                    <p:animEffect transition="out" filter="dissolve">
                                      <p:cBhvr>
                                        <p:cTn id="237" dur="500"/>
                                        <p:tgtEl>
                                          <p:spTgt spid="3170"/>
                                        </p:tgtEl>
                                      </p:cBhvr>
                                    </p:animEffect>
                                    <p:set>
                                      <p:cBhvr>
                                        <p:cTn id="238" dur="1" fill="hold">
                                          <p:stCondLst>
                                            <p:cond delay="499"/>
                                          </p:stCondLst>
                                        </p:cTn>
                                        <p:tgtEl>
                                          <p:spTgt spid="3170"/>
                                        </p:tgtEl>
                                        <p:attrNameLst>
                                          <p:attrName>style.visibility</p:attrName>
                                        </p:attrNameLst>
                                      </p:cBhvr>
                                      <p:to>
                                        <p:strVal val="hidden"/>
                                      </p:to>
                                    </p:set>
                                  </p:childTnLst>
                                </p:cTn>
                              </p:par>
                              <p:par>
                                <p:cTn id="239" presetID="9" presetClass="exit" presetSubtype="0" fill="hold" grpId="0" nodeType="withEffect">
                                  <p:stCondLst>
                                    <p:cond delay="0"/>
                                  </p:stCondLst>
                                  <p:childTnLst>
                                    <p:animEffect transition="out" filter="dissolve">
                                      <p:cBhvr>
                                        <p:cTn id="240" dur="500"/>
                                        <p:tgtEl>
                                          <p:spTgt spid="3169"/>
                                        </p:tgtEl>
                                      </p:cBhvr>
                                    </p:animEffect>
                                    <p:set>
                                      <p:cBhvr>
                                        <p:cTn id="241" dur="1" fill="hold">
                                          <p:stCondLst>
                                            <p:cond delay="499"/>
                                          </p:stCondLst>
                                        </p:cTn>
                                        <p:tgtEl>
                                          <p:spTgt spid="3169"/>
                                        </p:tgtEl>
                                        <p:attrNameLst>
                                          <p:attrName>style.visibility</p:attrName>
                                        </p:attrNameLst>
                                      </p:cBhvr>
                                      <p:to>
                                        <p:strVal val="hidden"/>
                                      </p:to>
                                    </p:set>
                                  </p:childTnLst>
                                </p:cTn>
                              </p:par>
                            </p:childTnLst>
                          </p:cTn>
                        </p:par>
                        <p:par>
                          <p:cTn id="242" fill="hold" nodeType="afterGroup">
                            <p:stCondLst>
                              <p:cond delay="5500"/>
                            </p:stCondLst>
                            <p:childTnLst>
                              <p:par>
                                <p:cTn id="243" presetID="9" presetClass="entr" presetSubtype="0" fill="hold" grpId="1" nodeType="afterEffect">
                                  <p:stCondLst>
                                    <p:cond delay="0"/>
                                  </p:stCondLst>
                                  <p:childTnLst>
                                    <p:set>
                                      <p:cBhvr>
                                        <p:cTn id="244" dur="1" fill="hold">
                                          <p:stCondLst>
                                            <p:cond delay="0"/>
                                          </p:stCondLst>
                                        </p:cTn>
                                        <p:tgtEl>
                                          <p:spTgt spid="3222"/>
                                        </p:tgtEl>
                                        <p:attrNameLst>
                                          <p:attrName>style.visibility</p:attrName>
                                        </p:attrNameLst>
                                      </p:cBhvr>
                                      <p:to>
                                        <p:strVal val="visible"/>
                                      </p:to>
                                    </p:set>
                                    <p:animEffect transition="in" filter="dissolve">
                                      <p:cBhvr>
                                        <p:cTn id="245" dur="500"/>
                                        <p:tgtEl>
                                          <p:spTgt spid="3222"/>
                                        </p:tgtEl>
                                      </p:cBhvr>
                                    </p:animEffect>
                                  </p:childTnLst>
                                </p:cTn>
                              </p:par>
                              <p:par>
                                <p:cTn id="246" presetID="9" presetClass="entr" presetSubtype="0" fill="hold" grpId="0" nodeType="withEffect">
                                  <p:stCondLst>
                                    <p:cond delay="0"/>
                                  </p:stCondLst>
                                  <p:childTnLst>
                                    <p:set>
                                      <p:cBhvr>
                                        <p:cTn id="247" dur="1" fill="hold">
                                          <p:stCondLst>
                                            <p:cond delay="0"/>
                                          </p:stCondLst>
                                        </p:cTn>
                                        <p:tgtEl>
                                          <p:spTgt spid="3221"/>
                                        </p:tgtEl>
                                        <p:attrNameLst>
                                          <p:attrName>style.visibility</p:attrName>
                                        </p:attrNameLst>
                                      </p:cBhvr>
                                      <p:to>
                                        <p:strVal val="visible"/>
                                      </p:to>
                                    </p:set>
                                    <p:animEffect transition="in" filter="dissolve">
                                      <p:cBhvr>
                                        <p:cTn id="248" dur="500"/>
                                        <p:tgtEl>
                                          <p:spTgt spid="3221"/>
                                        </p:tgtEl>
                                      </p:cBhvr>
                                    </p:animEffec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2" presetClass="entr" presetSubtype="2" fill="hold" grpId="0" nodeType="clickEffect">
                                  <p:stCondLst>
                                    <p:cond delay="0"/>
                                  </p:stCondLst>
                                  <p:childTnLst>
                                    <p:set>
                                      <p:cBhvr>
                                        <p:cTn id="252" dur="1" fill="hold">
                                          <p:stCondLst>
                                            <p:cond delay="0"/>
                                          </p:stCondLst>
                                        </p:cTn>
                                        <p:tgtEl>
                                          <p:spTgt spid="3228"/>
                                        </p:tgtEl>
                                        <p:attrNameLst>
                                          <p:attrName>style.visibility</p:attrName>
                                        </p:attrNameLst>
                                      </p:cBhvr>
                                      <p:to>
                                        <p:strVal val="visible"/>
                                      </p:to>
                                    </p:set>
                                    <p:animEffect transition="in" filter="wipe(right)">
                                      <p:cBhvr>
                                        <p:cTn id="253" dur="2000"/>
                                        <p:tgtEl>
                                          <p:spTgt spid="3228"/>
                                        </p:tgtEl>
                                      </p:cBhvr>
                                    </p:animEffect>
                                  </p:childTnLst>
                                </p:cTn>
                              </p:par>
                            </p:childTnLst>
                          </p:cTn>
                        </p:par>
                      </p:childTnLst>
                    </p:cTn>
                  </p:par>
                  <p:par>
                    <p:cTn id="254" fill="hold" nodeType="clickPar">
                      <p:stCondLst>
                        <p:cond delay="indefinite"/>
                      </p:stCondLst>
                      <p:childTnLst>
                        <p:par>
                          <p:cTn id="255" fill="hold" nodeType="withGroup">
                            <p:stCondLst>
                              <p:cond delay="0"/>
                            </p:stCondLst>
                            <p:childTnLst>
                              <p:par>
                                <p:cTn id="256" presetID="21" presetClass="entr" presetSubtype="4" fill="hold" grpId="0" nodeType="clickEffect">
                                  <p:stCondLst>
                                    <p:cond delay="0"/>
                                  </p:stCondLst>
                                  <p:childTnLst>
                                    <p:set>
                                      <p:cBhvr>
                                        <p:cTn id="257" dur="1" fill="hold">
                                          <p:stCondLst>
                                            <p:cond delay="0"/>
                                          </p:stCondLst>
                                        </p:cTn>
                                        <p:tgtEl>
                                          <p:spTgt spid="3231"/>
                                        </p:tgtEl>
                                        <p:attrNameLst>
                                          <p:attrName>style.visibility</p:attrName>
                                        </p:attrNameLst>
                                      </p:cBhvr>
                                      <p:to>
                                        <p:strVal val="visible"/>
                                      </p:to>
                                    </p:set>
                                    <p:animEffect transition="in" filter="wheel(4)">
                                      <p:cBhvr>
                                        <p:cTn id="258" dur="2000"/>
                                        <p:tgtEl>
                                          <p:spTgt spid="3231"/>
                                        </p:tgtEl>
                                      </p:cBhvr>
                                    </p:animEffect>
                                  </p:childTnLst>
                                </p:cTn>
                              </p:par>
                            </p:childTnLst>
                          </p:cTn>
                        </p:par>
                        <p:par>
                          <p:cTn id="259" fill="hold" nodeType="afterGroup">
                            <p:stCondLst>
                              <p:cond delay="2000"/>
                            </p:stCondLst>
                            <p:childTnLst>
                              <p:par>
                                <p:cTn id="260" presetID="16" presetClass="entr" presetSubtype="37" fill="hold" grpId="0" nodeType="afterEffect">
                                  <p:stCondLst>
                                    <p:cond delay="0"/>
                                  </p:stCondLst>
                                  <p:childTnLst>
                                    <p:set>
                                      <p:cBhvr>
                                        <p:cTn id="261" dur="1" fill="hold">
                                          <p:stCondLst>
                                            <p:cond delay="0"/>
                                          </p:stCondLst>
                                        </p:cTn>
                                        <p:tgtEl>
                                          <p:spTgt spid="3230"/>
                                        </p:tgtEl>
                                        <p:attrNameLst>
                                          <p:attrName>style.visibility</p:attrName>
                                        </p:attrNameLst>
                                      </p:cBhvr>
                                      <p:to>
                                        <p:strVal val="visible"/>
                                      </p:to>
                                    </p:set>
                                    <p:animEffect transition="in" filter="barn(outVertical)">
                                      <p:cBhvr>
                                        <p:cTn id="262" dur="2000"/>
                                        <p:tgtEl>
                                          <p:spTgt spid="3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 grpId="0" animBg="1"/>
      <p:bldP spid="3133" grpId="1" animBg="1"/>
      <p:bldP spid="3134" grpId="0" animBg="1"/>
      <p:bldP spid="3135" grpId="0" animBg="1"/>
      <p:bldP spid="3136" grpId="0" animBg="1"/>
      <p:bldP spid="3137" grpId="0" animBg="1"/>
      <p:bldP spid="3138" grpId="0" animBg="1"/>
      <p:bldP spid="3148" grpId="0" animBg="1"/>
      <p:bldP spid="3148" grpId="1" animBg="1"/>
      <p:bldP spid="3149" grpId="0" animBg="1"/>
      <p:bldP spid="3149" grpId="1" animBg="1"/>
      <p:bldP spid="3149" grpId="2" animBg="1"/>
      <p:bldP spid="3153" grpId="0" animBg="1"/>
      <p:bldP spid="3153" grpId="1" animBg="1"/>
      <p:bldP spid="3153" grpId="2" animBg="1"/>
      <p:bldP spid="3153" grpId="3" animBg="1"/>
      <p:bldP spid="3154" grpId="0" animBg="1"/>
      <p:bldP spid="3169" grpId="0" animBg="1"/>
      <p:bldP spid="3170" grpId="0" animBg="1"/>
      <p:bldP spid="3170" grpId="1" animBg="1"/>
      <p:bldP spid="3171" grpId="0" animBg="1"/>
      <p:bldP spid="3171" grpId="1" animBg="1"/>
      <p:bldP spid="3172" grpId="0" animBg="1"/>
      <p:bldP spid="3172" grpId="1" animBg="1"/>
      <p:bldP spid="3176" grpId="0" animBg="1"/>
      <p:bldP spid="3176" grpId="1" animBg="1"/>
      <p:bldP spid="3176" grpId="2" animBg="1"/>
      <p:bldP spid="3177" grpId="0" animBg="1"/>
      <p:bldP spid="3178" grpId="0" animBg="1"/>
      <p:bldP spid="3178" grpId="1" animBg="1"/>
      <p:bldP spid="3188" grpId="0" animBg="1"/>
      <p:bldP spid="3198" grpId="0" animBg="1"/>
      <p:bldP spid="3198" grpId="1" animBg="1"/>
      <p:bldP spid="3198" grpId="2" animBg="1"/>
      <p:bldP spid="3198" grpId="3" animBg="1"/>
      <p:bldP spid="3199" grpId="0" animBg="1"/>
      <p:bldP spid="3199" grpId="1" animBg="1"/>
      <p:bldP spid="3199" grpId="2" animBg="1"/>
      <p:bldP spid="3199" grpId="3" animBg="1"/>
      <p:bldP spid="3203" grpId="0" animBg="1"/>
      <p:bldP spid="3203" grpId="1" animBg="1"/>
      <p:bldP spid="3204" grpId="0" animBg="1"/>
      <p:bldP spid="3204" grpId="1" animBg="1"/>
      <p:bldP spid="3205" grpId="0" animBg="1"/>
      <p:bldP spid="3205" grpId="1" animBg="1"/>
      <p:bldP spid="3207" grpId="0" animBg="1"/>
      <p:bldP spid="3207" grpId="1" animBg="1"/>
      <p:bldP spid="3208" grpId="0" animBg="1"/>
      <p:bldP spid="3209" grpId="0" animBg="1"/>
      <p:bldP spid="3210" grpId="0" animBg="1"/>
      <p:bldP spid="3220" grpId="0" animBg="1"/>
      <p:bldP spid="3221" grpId="0" animBg="1"/>
      <p:bldP spid="3222" grpId="1" animBg="1"/>
      <p:bldP spid="3223" grpId="0" animBg="1"/>
      <p:bldP spid="3225" grpId="0" animBg="1"/>
      <p:bldP spid="3228" grpId="0" animBg="1"/>
      <p:bldP spid="3230" grpId="0" animBg="1"/>
      <p:bldP spid="32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4498975" y="3024188"/>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 name="AutoShape 5"/>
          <p:cNvSpPr>
            <a:spLocks noChangeArrowheads="1"/>
          </p:cNvSpPr>
          <p:nvPr/>
        </p:nvSpPr>
        <p:spPr bwMode="auto">
          <a:xfrm>
            <a:off x="2716213" y="4162425"/>
            <a:ext cx="1924050" cy="566738"/>
          </a:xfrm>
          <a:prstGeom prst="roundRect">
            <a:avLst>
              <a:gd name="adj" fmla="val 16667"/>
            </a:avLst>
          </a:prstGeom>
          <a:solidFill>
            <a:srgbClr val="CCFFCC"/>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Battle of Seven Pines </a:t>
            </a:r>
          </a:p>
          <a:p>
            <a:pPr algn="ctr"/>
            <a:r>
              <a:rPr lang="en-US" altLang="en-US" sz="1400">
                <a:latin typeface="Times New Roman" panose="02020603050405020304" pitchFamily="18" charset="0"/>
              </a:rPr>
              <a:t>(31 May-1 June 1862)</a:t>
            </a:r>
          </a:p>
        </p:txBody>
      </p:sp>
      <p:grpSp>
        <p:nvGrpSpPr>
          <p:cNvPr id="4113" name="Group 17"/>
          <p:cNvGrpSpPr>
            <a:grpSpLocks/>
          </p:cNvGrpSpPr>
          <p:nvPr/>
        </p:nvGrpSpPr>
        <p:grpSpPr bwMode="auto">
          <a:xfrm>
            <a:off x="3032125" y="1492250"/>
            <a:ext cx="109538" cy="106363"/>
            <a:chOff x="2307" y="130"/>
            <a:chExt cx="69" cy="67"/>
          </a:xfrm>
        </p:grpSpPr>
        <p:sp>
          <p:nvSpPr>
            <p:cNvPr id="4114" name="Rectangle 18"/>
            <p:cNvSpPr>
              <a:spLocks noChangeArrowheads="1"/>
            </p:cNvSpPr>
            <p:nvPr/>
          </p:nvSpPr>
          <p:spPr bwMode="auto">
            <a:xfrm>
              <a:off x="2308" y="130"/>
              <a:ext cx="68" cy="67"/>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5" name="Line 19"/>
            <p:cNvSpPr>
              <a:spLocks noChangeShapeType="1"/>
            </p:cNvSpPr>
            <p:nvPr/>
          </p:nvSpPr>
          <p:spPr bwMode="auto">
            <a:xfrm flipH="1">
              <a:off x="2307" y="131"/>
              <a:ext cx="69" cy="66"/>
            </a:xfrm>
            <a:prstGeom prst="line">
              <a:avLst/>
            </a:prstGeom>
            <a:noFill/>
            <a:ln w="254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16" name="Group 20"/>
          <p:cNvGrpSpPr>
            <a:grpSpLocks/>
          </p:cNvGrpSpPr>
          <p:nvPr/>
        </p:nvGrpSpPr>
        <p:grpSpPr bwMode="auto">
          <a:xfrm>
            <a:off x="7777163" y="2855913"/>
            <a:ext cx="1409700" cy="3987800"/>
            <a:chOff x="0" y="1823"/>
            <a:chExt cx="888" cy="2512"/>
          </a:xfrm>
        </p:grpSpPr>
        <p:sp>
          <p:nvSpPr>
            <p:cNvPr id="4117" name="Rectangle 21"/>
            <p:cNvSpPr>
              <a:spLocks noChangeArrowheads="1"/>
            </p:cNvSpPr>
            <p:nvPr/>
          </p:nvSpPr>
          <p:spPr bwMode="auto">
            <a:xfrm>
              <a:off x="50" y="1836"/>
              <a:ext cx="809" cy="24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118" name="Text Box 22"/>
            <p:cNvSpPr txBox="1">
              <a:spLocks noChangeArrowheads="1"/>
            </p:cNvSpPr>
            <p:nvPr/>
          </p:nvSpPr>
          <p:spPr bwMode="auto">
            <a:xfrm>
              <a:off x="389" y="4156"/>
              <a:ext cx="3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chemeClr val="accent2"/>
                  </a:solidFill>
                </a:rPr>
                <a:t>U.S</a:t>
              </a:r>
              <a:r>
                <a:rPr lang="en-US" altLang="en-US" sz="1200" b="1"/>
                <a:t>.</a:t>
              </a:r>
            </a:p>
          </p:txBody>
        </p:sp>
        <p:sp>
          <p:nvSpPr>
            <p:cNvPr id="4119" name="Line 23"/>
            <p:cNvSpPr>
              <a:spLocks noChangeShapeType="1"/>
            </p:cNvSpPr>
            <p:nvPr/>
          </p:nvSpPr>
          <p:spPr bwMode="auto">
            <a:xfrm>
              <a:off x="146" y="4159"/>
              <a:ext cx="69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0" name="Line 24"/>
            <p:cNvSpPr>
              <a:spLocks noChangeShapeType="1"/>
            </p:cNvSpPr>
            <p:nvPr/>
          </p:nvSpPr>
          <p:spPr bwMode="auto">
            <a:xfrm>
              <a:off x="333" y="2159"/>
              <a:ext cx="0" cy="19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1" name="Line 25"/>
            <p:cNvSpPr>
              <a:spLocks noChangeShapeType="1"/>
            </p:cNvSpPr>
            <p:nvPr/>
          </p:nvSpPr>
          <p:spPr bwMode="auto">
            <a:xfrm>
              <a:off x="237" y="3755"/>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2" name="Line 26"/>
            <p:cNvSpPr>
              <a:spLocks noChangeShapeType="1"/>
            </p:cNvSpPr>
            <p:nvPr/>
          </p:nvSpPr>
          <p:spPr bwMode="auto">
            <a:xfrm>
              <a:off x="237" y="3957"/>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3" name="Line 27"/>
            <p:cNvSpPr>
              <a:spLocks noChangeShapeType="1"/>
            </p:cNvSpPr>
            <p:nvPr/>
          </p:nvSpPr>
          <p:spPr bwMode="auto">
            <a:xfrm>
              <a:off x="269" y="2444"/>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4" name="Line 28"/>
            <p:cNvSpPr>
              <a:spLocks noChangeShapeType="1"/>
            </p:cNvSpPr>
            <p:nvPr/>
          </p:nvSpPr>
          <p:spPr bwMode="auto">
            <a:xfrm>
              <a:off x="269" y="2646"/>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5" name="Text Box 29"/>
            <p:cNvSpPr txBox="1">
              <a:spLocks noChangeArrowheads="1"/>
            </p:cNvSpPr>
            <p:nvPr/>
          </p:nvSpPr>
          <p:spPr bwMode="auto">
            <a:xfrm>
              <a:off x="63" y="1823"/>
              <a:ext cx="7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u="sng"/>
                <a:t>Troop Strength</a:t>
              </a:r>
            </a:p>
            <a:p>
              <a:pPr algn="ctr"/>
              <a:r>
                <a:rPr lang="en-US" altLang="en-US" sz="1200"/>
                <a:t>(Thousands)</a:t>
              </a:r>
            </a:p>
          </p:txBody>
        </p:sp>
        <p:sp>
          <p:nvSpPr>
            <p:cNvPr id="4126" name="Line 30"/>
            <p:cNvSpPr>
              <a:spLocks noChangeShapeType="1"/>
            </p:cNvSpPr>
            <p:nvPr/>
          </p:nvSpPr>
          <p:spPr bwMode="auto">
            <a:xfrm>
              <a:off x="237" y="2143"/>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 name="Line 31"/>
            <p:cNvSpPr>
              <a:spLocks noChangeShapeType="1"/>
            </p:cNvSpPr>
            <p:nvPr/>
          </p:nvSpPr>
          <p:spPr bwMode="auto">
            <a:xfrm>
              <a:off x="269" y="2243"/>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8" name="Text Box 32"/>
            <p:cNvSpPr txBox="1">
              <a:spLocks noChangeArrowheads="1"/>
            </p:cNvSpPr>
            <p:nvPr/>
          </p:nvSpPr>
          <p:spPr bwMode="auto">
            <a:xfrm>
              <a:off x="0" y="2060"/>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100</a:t>
              </a:r>
            </a:p>
          </p:txBody>
        </p:sp>
        <p:sp>
          <p:nvSpPr>
            <p:cNvPr id="4129" name="Text Box 33"/>
            <p:cNvSpPr txBox="1">
              <a:spLocks noChangeArrowheads="1"/>
            </p:cNvSpPr>
            <p:nvPr/>
          </p:nvSpPr>
          <p:spPr bwMode="auto">
            <a:xfrm>
              <a:off x="585" y="4156"/>
              <a:ext cx="3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333333"/>
                  </a:solidFill>
                </a:rPr>
                <a:t>C.S.</a:t>
              </a:r>
            </a:p>
          </p:txBody>
        </p:sp>
        <p:sp>
          <p:nvSpPr>
            <p:cNvPr id="4130" name="Text Box 34"/>
            <p:cNvSpPr txBox="1">
              <a:spLocks noChangeArrowheads="1"/>
            </p:cNvSpPr>
            <p:nvPr/>
          </p:nvSpPr>
          <p:spPr bwMode="auto">
            <a:xfrm>
              <a:off x="53" y="226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90</a:t>
              </a:r>
            </a:p>
          </p:txBody>
        </p:sp>
        <p:sp>
          <p:nvSpPr>
            <p:cNvPr id="4131" name="Text Box 35"/>
            <p:cNvSpPr txBox="1">
              <a:spLocks noChangeArrowheads="1"/>
            </p:cNvSpPr>
            <p:nvPr/>
          </p:nvSpPr>
          <p:spPr bwMode="auto">
            <a:xfrm>
              <a:off x="53" y="2463"/>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80</a:t>
              </a:r>
            </a:p>
          </p:txBody>
        </p:sp>
        <p:sp>
          <p:nvSpPr>
            <p:cNvPr id="4132" name="Text Box 36"/>
            <p:cNvSpPr txBox="1">
              <a:spLocks noChangeArrowheads="1"/>
            </p:cNvSpPr>
            <p:nvPr/>
          </p:nvSpPr>
          <p:spPr bwMode="auto">
            <a:xfrm>
              <a:off x="53" y="2665"/>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70</a:t>
              </a:r>
            </a:p>
          </p:txBody>
        </p:sp>
        <p:sp>
          <p:nvSpPr>
            <p:cNvPr id="4133" name="Text Box 37"/>
            <p:cNvSpPr txBox="1">
              <a:spLocks noChangeArrowheads="1"/>
            </p:cNvSpPr>
            <p:nvPr/>
          </p:nvSpPr>
          <p:spPr bwMode="auto">
            <a:xfrm>
              <a:off x="53" y="2867"/>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60</a:t>
              </a:r>
            </a:p>
          </p:txBody>
        </p:sp>
        <p:sp>
          <p:nvSpPr>
            <p:cNvPr id="4134" name="Text Box 38"/>
            <p:cNvSpPr txBox="1">
              <a:spLocks noChangeArrowheads="1"/>
            </p:cNvSpPr>
            <p:nvPr/>
          </p:nvSpPr>
          <p:spPr bwMode="auto">
            <a:xfrm>
              <a:off x="53" y="306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50</a:t>
              </a:r>
            </a:p>
          </p:txBody>
        </p:sp>
        <p:sp>
          <p:nvSpPr>
            <p:cNvPr id="4135" name="Text Box 39"/>
            <p:cNvSpPr txBox="1">
              <a:spLocks noChangeArrowheads="1"/>
            </p:cNvSpPr>
            <p:nvPr/>
          </p:nvSpPr>
          <p:spPr bwMode="auto">
            <a:xfrm>
              <a:off x="53" y="3270"/>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40</a:t>
              </a:r>
            </a:p>
          </p:txBody>
        </p:sp>
        <p:sp>
          <p:nvSpPr>
            <p:cNvPr id="4136" name="Text Box 40"/>
            <p:cNvSpPr txBox="1">
              <a:spLocks noChangeArrowheads="1"/>
            </p:cNvSpPr>
            <p:nvPr/>
          </p:nvSpPr>
          <p:spPr bwMode="auto">
            <a:xfrm>
              <a:off x="53" y="3472"/>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30</a:t>
              </a:r>
            </a:p>
          </p:txBody>
        </p:sp>
        <p:sp>
          <p:nvSpPr>
            <p:cNvPr id="4137" name="Text Box 41"/>
            <p:cNvSpPr txBox="1">
              <a:spLocks noChangeArrowheads="1"/>
            </p:cNvSpPr>
            <p:nvPr/>
          </p:nvSpPr>
          <p:spPr bwMode="auto">
            <a:xfrm>
              <a:off x="53" y="3674"/>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20</a:t>
              </a:r>
            </a:p>
          </p:txBody>
        </p:sp>
        <p:sp>
          <p:nvSpPr>
            <p:cNvPr id="4138" name="Text Box 42"/>
            <p:cNvSpPr txBox="1">
              <a:spLocks noChangeArrowheads="1"/>
            </p:cNvSpPr>
            <p:nvPr/>
          </p:nvSpPr>
          <p:spPr bwMode="auto">
            <a:xfrm>
              <a:off x="53" y="3876"/>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a:t>
              </a:r>
            </a:p>
          </p:txBody>
        </p:sp>
        <p:sp>
          <p:nvSpPr>
            <p:cNvPr id="4139" name="Line 43"/>
            <p:cNvSpPr>
              <a:spLocks noChangeShapeType="1"/>
            </p:cNvSpPr>
            <p:nvPr/>
          </p:nvSpPr>
          <p:spPr bwMode="auto">
            <a:xfrm>
              <a:off x="237" y="234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0" name="Line 44"/>
            <p:cNvSpPr>
              <a:spLocks noChangeShapeType="1"/>
            </p:cNvSpPr>
            <p:nvPr/>
          </p:nvSpPr>
          <p:spPr bwMode="auto">
            <a:xfrm>
              <a:off x="237" y="2546"/>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1" name="Line 45"/>
            <p:cNvSpPr>
              <a:spLocks noChangeShapeType="1"/>
            </p:cNvSpPr>
            <p:nvPr/>
          </p:nvSpPr>
          <p:spPr bwMode="auto">
            <a:xfrm>
              <a:off x="237" y="2747"/>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2" name="Line 46"/>
            <p:cNvSpPr>
              <a:spLocks noChangeShapeType="1"/>
            </p:cNvSpPr>
            <p:nvPr/>
          </p:nvSpPr>
          <p:spPr bwMode="auto">
            <a:xfrm>
              <a:off x="237" y="2949"/>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3" name="Line 47"/>
            <p:cNvSpPr>
              <a:spLocks noChangeShapeType="1"/>
            </p:cNvSpPr>
            <p:nvPr/>
          </p:nvSpPr>
          <p:spPr bwMode="auto">
            <a:xfrm>
              <a:off x="237" y="3151"/>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4" name="Line 48"/>
            <p:cNvSpPr>
              <a:spLocks noChangeShapeType="1"/>
            </p:cNvSpPr>
            <p:nvPr/>
          </p:nvSpPr>
          <p:spPr bwMode="auto">
            <a:xfrm>
              <a:off x="237" y="3352"/>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5" name="Line 49"/>
            <p:cNvSpPr>
              <a:spLocks noChangeShapeType="1"/>
            </p:cNvSpPr>
            <p:nvPr/>
          </p:nvSpPr>
          <p:spPr bwMode="auto">
            <a:xfrm>
              <a:off x="237" y="355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6" name="Line 50"/>
            <p:cNvSpPr>
              <a:spLocks noChangeShapeType="1"/>
            </p:cNvSpPr>
            <p:nvPr/>
          </p:nvSpPr>
          <p:spPr bwMode="auto">
            <a:xfrm>
              <a:off x="269" y="2848"/>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 name="Line 51"/>
            <p:cNvSpPr>
              <a:spLocks noChangeShapeType="1"/>
            </p:cNvSpPr>
            <p:nvPr/>
          </p:nvSpPr>
          <p:spPr bwMode="auto">
            <a:xfrm>
              <a:off x="269" y="3049"/>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8" name="Line 52"/>
            <p:cNvSpPr>
              <a:spLocks noChangeShapeType="1"/>
            </p:cNvSpPr>
            <p:nvPr/>
          </p:nvSpPr>
          <p:spPr bwMode="auto">
            <a:xfrm>
              <a:off x="269" y="3251"/>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9" name="Line 53"/>
            <p:cNvSpPr>
              <a:spLocks noChangeShapeType="1"/>
            </p:cNvSpPr>
            <p:nvPr/>
          </p:nvSpPr>
          <p:spPr bwMode="auto">
            <a:xfrm>
              <a:off x="269" y="3654"/>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0" name="Line 54"/>
            <p:cNvSpPr>
              <a:spLocks noChangeShapeType="1"/>
            </p:cNvSpPr>
            <p:nvPr/>
          </p:nvSpPr>
          <p:spPr bwMode="auto">
            <a:xfrm>
              <a:off x="269" y="4058"/>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1" name="Line 55"/>
            <p:cNvSpPr>
              <a:spLocks noChangeShapeType="1"/>
            </p:cNvSpPr>
            <p:nvPr/>
          </p:nvSpPr>
          <p:spPr bwMode="auto">
            <a:xfrm>
              <a:off x="269" y="3856"/>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2" name="Line 56"/>
            <p:cNvSpPr>
              <a:spLocks noChangeShapeType="1"/>
            </p:cNvSpPr>
            <p:nvPr/>
          </p:nvSpPr>
          <p:spPr bwMode="auto">
            <a:xfrm>
              <a:off x="269" y="3453"/>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54" name="Rectangle 58"/>
          <p:cNvSpPr>
            <a:spLocks noChangeArrowheads="1"/>
          </p:cNvSpPr>
          <p:nvPr/>
        </p:nvSpPr>
        <p:spPr bwMode="auto">
          <a:xfrm>
            <a:off x="8807450" y="5264150"/>
            <a:ext cx="127000" cy="1285875"/>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8" name="Rectangle 62"/>
          <p:cNvSpPr>
            <a:spLocks noChangeArrowheads="1"/>
          </p:cNvSpPr>
          <p:nvPr/>
        </p:nvSpPr>
        <p:spPr bwMode="auto">
          <a:xfrm>
            <a:off x="4702175" y="201295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8" name="Rectangle 72"/>
          <p:cNvSpPr>
            <a:spLocks noChangeArrowheads="1"/>
          </p:cNvSpPr>
          <p:nvPr/>
        </p:nvSpPr>
        <p:spPr bwMode="auto">
          <a:xfrm>
            <a:off x="6172200" y="5424488"/>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9" name="Rectangle 73"/>
          <p:cNvSpPr>
            <a:spLocks noChangeArrowheads="1"/>
          </p:cNvSpPr>
          <p:nvPr/>
        </p:nvSpPr>
        <p:spPr bwMode="auto">
          <a:xfrm>
            <a:off x="3165475" y="127317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B</a:t>
            </a:r>
          </a:p>
        </p:txBody>
      </p:sp>
      <p:sp>
        <p:nvSpPr>
          <p:cNvPr id="4170" name="Rectangle 74"/>
          <p:cNvSpPr>
            <a:spLocks noChangeArrowheads="1"/>
          </p:cNvSpPr>
          <p:nvPr/>
        </p:nvSpPr>
        <p:spPr bwMode="auto">
          <a:xfrm>
            <a:off x="1568450" y="23145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1" name="Rectangle 75"/>
          <p:cNvSpPr>
            <a:spLocks noChangeArrowheads="1"/>
          </p:cNvSpPr>
          <p:nvPr/>
        </p:nvSpPr>
        <p:spPr bwMode="auto">
          <a:xfrm>
            <a:off x="1911350" y="17430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2" name="Rectangle 76"/>
          <p:cNvSpPr>
            <a:spLocks noChangeArrowheads="1"/>
          </p:cNvSpPr>
          <p:nvPr/>
        </p:nvSpPr>
        <p:spPr bwMode="auto">
          <a:xfrm>
            <a:off x="2063750" y="103822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5" name="AutoShape 79"/>
          <p:cNvSpPr>
            <a:spLocks noChangeArrowheads="1"/>
          </p:cNvSpPr>
          <p:nvPr/>
        </p:nvSpPr>
        <p:spPr bwMode="auto">
          <a:xfrm>
            <a:off x="3625850" y="661988"/>
            <a:ext cx="534988"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Banks</a:t>
            </a:r>
          </a:p>
        </p:txBody>
      </p:sp>
      <p:sp>
        <p:nvSpPr>
          <p:cNvPr id="4176" name="AutoShape 80"/>
          <p:cNvSpPr>
            <a:spLocks noChangeArrowheads="1"/>
          </p:cNvSpPr>
          <p:nvPr/>
        </p:nvSpPr>
        <p:spPr bwMode="auto">
          <a:xfrm>
            <a:off x="1403350" y="1296988"/>
            <a:ext cx="573088"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Fremont</a:t>
            </a:r>
          </a:p>
        </p:txBody>
      </p:sp>
      <p:grpSp>
        <p:nvGrpSpPr>
          <p:cNvPr id="4177" name="Group 81"/>
          <p:cNvGrpSpPr>
            <a:grpSpLocks/>
          </p:cNvGrpSpPr>
          <p:nvPr/>
        </p:nvGrpSpPr>
        <p:grpSpPr bwMode="auto">
          <a:xfrm>
            <a:off x="6977063" y="5970588"/>
            <a:ext cx="90487" cy="90487"/>
            <a:chOff x="3805" y="4082"/>
            <a:chExt cx="57" cy="57"/>
          </a:xfrm>
        </p:grpSpPr>
        <p:grpSp>
          <p:nvGrpSpPr>
            <p:cNvPr id="4178" name="Group 82"/>
            <p:cNvGrpSpPr>
              <a:grpSpLocks/>
            </p:cNvGrpSpPr>
            <p:nvPr/>
          </p:nvGrpSpPr>
          <p:grpSpPr bwMode="auto">
            <a:xfrm>
              <a:off x="3805" y="4082"/>
              <a:ext cx="57" cy="57"/>
              <a:chOff x="3805" y="4082"/>
              <a:chExt cx="57" cy="57"/>
            </a:xfrm>
          </p:grpSpPr>
          <p:sp>
            <p:nvSpPr>
              <p:cNvPr id="4179" name="Line 83"/>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0" name="Line 84"/>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81" name="Rectangle 85"/>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82" name="Freeform 86"/>
          <p:cNvSpPr>
            <a:spLocks/>
          </p:cNvSpPr>
          <p:nvPr/>
        </p:nvSpPr>
        <p:spPr bwMode="auto">
          <a:xfrm>
            <a:off x="6527800" y="5570538"/>
            <a:ext cx="90488" cy="282575"/>
          </a:xfrm>
          <a:custGeom>
            <a:avLst/>
            <a:gdLst>
              <a:gd name="T0" fmla="*/ 57 w 57"/>
              <a:gd name="T1" fmla="*/ 0 h 178"/>
              <a:gd name="T2" fmla="*/ 54 w 57"/>
              <a:gd name="T3" fmla="*/ 21 h 178"/>
              <a:gd name="T4" fmla="*/ 34 w 57"/>
              <a:gd name="T5" fmla="*/ 18 h 178"/>
              <a:gd name="T6" fmla="*/ 31 w 57"/>
              <a:gd name="T7" fmla="*/ 45 h 178"/>
              <a:gd name="T8" fmla="*/ 46 w 57"/>
              <a:gd name="T9" fmla="*/ 48 h 178"/>
              <a:gd name="T10" fmla="*/ 42 w 57"/>
              <a:gd name="T11" fmla="*/ 72 h 178"/>
              <a:gd name="T12" fmla="*/ 22 w 57"/>
              <a:gd name="T13" fmla="*/ 70 h 178"/>
              <a:gd name="T14" fmla="*/ 16 w 57"/>
              <a:gd name="T15" fmla="*/ 97 h 178"/>
              <a:gd name="T16" fmla="*/ 39 w 57"/>
              <a:gd name="T17" fmla="*/ 100 h 178"/>
              <a:gd name="T18" fmla="*/ 31 w 57"/>
              <a:gd name="T19" fmla="*/ 123 h 178"/>
              <a:gd name="T20" fmla="*/ 9 w 57"/>
              <a:gd name="T21" fmla="*/ 121 h 178"/>
              <a:gd name="T22" fmla="*/ 1 w 57"/>
              <a:gd name="T23" fmla="*/ 150 h 178"/>
              <a:gd name="T24" fmla="*/ 22 w 57"/>
              <a:gd name="T25" fmla="*/ 151 h 178"/>
              <a:gd name="T26" fmla="*/ 19 w 57"/>
              <a:gd name="T27" fmla="*/ 178 h 178"/>
              <a:gd name="T28" fmla="*/ 0 w 57"/>
              <a:gd name="T2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78">
                <a:moveTo>
                  <a:pt x="57" y="0"/>
                </a:moveTo>
                <a:lnTo>
                  <a:pt x="54" y="21"/>
                </a:lnTo>
                <a:lnTo>
                  <a:pt x="34" y="18"/>
                </a:lnTo>
                <a:lnTo>
                  <a:pt x="31" y="45"/>
                </a:lnTo>
                <a:lnTo>
                  <a:pt x="46" y="48"/>
                </a:lnTo>
                <a:lnTo>
                  <a:pt x="42" y="72"/>
                </a:lnTo>
                <a:lnTo>
                  <a:pt x="22" y="70"/>
                </a:lnTo>
                <a:lnTo>
                  <a:pt x="16" y="97"/>
                </a:lnTo>
                <a:lnTo>
                  <a:pt x="39" y="100"/>
                </a:lnTo>
                <a:lnTo>
                  <a:pt x="31" y="123"/>
                </a:lnTo>
                <a:lnTo>
                  <a:pt x="9" y="121"/>
                </a:lnTo>
                <a:lnTo>
                  <a:pt x="1" y="150"/>
                </a:lnTo>
                <a:lnTo>
                  <a:pt x="22" y="151"/>
                </a:lnTo>
                <a:lnTo>
                  <a:pt x="19" y="178"/>
                </a:lnTo>
                <a:lnTo>
                  <a:pt x="0" y="178"/>
                </a:lnTo>
              </a:path>
            </a:pathLst>
          </a:custGeom>
          <a:noFill/>
          <a:ln w="9525">
            <a:solidFill>
              <a:srgbClr val="3333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3" name="Rectangle 87"/>
          <p:cNvSpPr>
            <a:spLocks noChangeArrowheads="1"/>
          </p:cNvSpPr>
          <p:nvPr/>
        </p:nvSpPr>
        <p:spPr bwMode="auto">
          <a:xfrm>
            <a:off x="6391275" y="5499100"/>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8" name="Rectangle 92"/>
          <p:cNvSpPr>
            <a:spLocks noChangeArrowheads="1"/>
          </p:cNvSpPr>
          <p:nvPr/>
        </p:nvSpPr>
        <p:spPr bwMode="auto">
          <a:xfrm>
            <a:off x="3092450" y="1536700"/>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9" name="Rectangle 93"/>
          <p:cNvSpPr>
            <a:spLocks noChangeArrowheads="1"/>
          </p:cNvSpPr>
          <p:nvPr/>
        </p:nvSpPr>
        <p:spPr bwMode="auto">
          <a:xfrm>
            <a:off x="1069975" y="3573463"/>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1" name="Rectangle 95"/>
          <p:cNvSpPr>
            <a:spLocks noChangeArrowheads="1"/>
          </p:cNvSpPr>
          <p:nvPr/>
        </p:nvSpPr>
        <p:spPr bwMode="auto">
          <a:xfrm>
            <a:off x="3135313" y="13620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2" name="Rectangle 96"/>
          <p:cNvSpPr>
            <a:spLocks noChangeArrowheads="1"/>
          </p:cNvSpPr>
          <p:nvPr/>
        </p:nvSpPr>
        <p:spPr bwMode="auto">
          <a:xfrm>
            <a:off x="6740525" y="594677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 name="Rectangle 107"/>
          <p:cNvSpPr>
            <a:spLocks noChangeArrowheads="1"/>
          </p:cNvSpPr>
          <p:nvPr/>
        </p:nvSpPr>
        <p:spPr bwMode="auto">
          <a:xfrm>
            <a:off x="6696075" y="588962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2" name="Rectangle 126"/>
          <p:cNvSpPr>
            <a:spLocks noChangeArrowheads="1"/>
          </p:cNvSpPr>
          <p:nvPr/>
        </p:nvSpPr>
        <p:spPr bwMode="auto">
          <a:xfrm>
            <a:off x="1971675" y="1681163"/>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3" name="Rectangle 127"/>
          <p:cNvSpPr>
            <a:spLocks noChangeArrowheads="1"/>
          </p:cNvSpPr>
          <p:nvPr/>
        </p:nvSpPr>
        <p:spPr bwMode="auto">
          <a:xfrm>
            <a:off x="8475663" y="3616325"/>
            <a:ext cx="131762" cy="2935288"/>
          </a:xfrm>
          <a:prstGeom prst="rect">
            <a:avLst/>
          </a:prstGeom>
          <a:solidFill>
            <a:srgbClr val="99CC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4" name="AutoShape 128"/>
          <p:cNvSpPr>
            <a:spLocks noChangeArrowheads="1"/>
          </p:cNvSpPr>
          <p:nvPr/>
        </p:nvSpPr>
        <p:spPr bwMode="auto">
          <a:xfrm>
            <a:off x="4340225" y="1681163"/>
            <a:ext cx="639763"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McDowell</a:t>
            </a:r>
          </a:p>
        </p:txBody>
      </p:sp>
      <p:sp>
        <p:nvSpPr>
          <p:cNvPr id="4225" name="Rectangle 129"/>
          <p:cNvSpPr>
            <a:spLocks noChangeArrowheads="1"/>
          </p:cNvSpPr>
          <p:nvPr/>
        </p:nvSpPr>
        <p:spPr bwMode="auto">
          <a:xfrm>
            <a:off x="3363913" y="3730625"/>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E</a:t>
            </a:r>
          </a:p>
        </p:txBody>
      </p:sp>
      <p:sp>
        <p:nvSpPr>
          <p:cNvPr id="4235" name="Rectangle 139"/>
          <p:cNvSpPr>
            <a:spLocks noChangeArrowheads="1"/>
          </p:cNvSpPr>
          <p:nvPr/>
        </p:nvSpPr>
        <p:spPr bwMode="auto">
          <a:xfrm>
            <a:off x="6645275" y="583565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6" name="AutoShape 140"/>
          <p:cNvSpPr>
            <a:spLocks noChangeArrowheads="1"/>
          </p:cNvSpPr>
          <p:nvPr/>
        </p:nvSpPr>
        <p:spPr bwMode="auto">
          <a:xfrm>
            <a:off x="6958013" y="5399088"/>
            <a:ext cx="950912" cy="3048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McClellan</a:t>
            </a:r>
          </a:p>
          <a:p>
            <a:pPr algn="ctr"/>
            <a:r>
              <a:rPr lang="en-US" altLang="en-US" sz="800">
                <a:solidFill>
                  <a:schemeClr val="accent2"/>
                </a:solidFill>
                <a:latin typeface="Times New Roman" panose="02020603050405020304" pitchFamily="18" charset="0"/>
              </a:rPr>
              <a:t>Army of the Potomac</a:t>
            </a:r>
          </a:p>
        </p:txBody>
      </p:sp>
      <p:sp>
        <p:nvSpPr>
          <p:cNvPr id="4238" name="AutoShape 142"/>
          <p:cNvSpPr>
            <a:spLocks noChangeArrowheads="1"/>
          </p:cNvSpPr>
          <p:nvPr/>
        </p:nvSpPr>
        <p:spPr bwMode="auto">
          <a:xfrm>
            <a:off x="2828925" y="3684588"/>
            <a:ext cx="427038" cy="217487"/>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latin typeface="Times New Roman" panose="02020603050405020304" pitchFamily="18" charset="0"/>
              </a:rPr>
              <a:t>Ewell</a:t>
            </a:r>
          </a:p>
        </p:txBody>
      </p:sp>
      <p:sp>
        <p:nvSpPr>
          <p:cNvPr id="4239" name="Text Box 143"/>
          <p:cNvSpPr txBox="1">
            <a:spLocks noChangeArrowheads="1"/>
          </p:cNvSpPr>
          <p:nvPr/>
        </p:nvSpPr>
        <p:spPr bwMode="auto">
          <a:xfrm>
            <a:off x="-3175" y="5956300"/>
            <a:ext cx="25463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Jackson’s Valley</a:t>
            </a:r>
          </a:p>
          <a:p>
            <a:pPr algn="ctr"/>
            <a:r>
              <a:rPr lang="en-US" altLang="en-US" sz="1200"/>
              <a:t>&amp; </a:t>
            </a:r>
          </a:p>
          <a:p>
            <a:pPr algn="ctr"/>
            <a:r>
              <a:rPr lang="en-US" altLang="en-US"/>
              <a:t>Peninsular Campaigns </a:t>
            </a:r>
          </a:p>
        </p:txBody>
      </p:sp>
      <p:sp>
        <p:nvSpPr>
          <p:cNvPr id="4240" name="Rectangle 144"/>
          <p:cNvSpPr>
            <a:spLocks noChangeArrowheads="1"/>
          </p:cNvSpPr>
          <p:nvPr/>
        </p:nvSpPr>
        <p:spPr bwMode="auto">
          <a:xfrm>
            <a:off x="995363" y="3497263"/>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42" name="Rectangle 146"/>
          <p:cNvSpPr>
            <a:spLocks noChangeArrowheads="1"/>
          </p:cNvSpPr>
          <p:nvPr/>
        </p:nvSpPr>
        <p:spPr bwMode="auto">
          <a:xfrm>
            <a:off x="2778125" y="1931988"/>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B</a:t>
            </a:r>
          </a:p>
        </p:txBody>
      </p:sp>
      <p:sp>
        <p:nvSpPr>
          <p:cNvPr id="4243" name="Rectangle 147"/>
          <p:cNvSpPr>
            <a:spLocks noChangeArrowheads="1"/>
          </p:cNvSpPr>
          <p:nvPr/>
        </p:nvSpPr>
        <p:spPr bwMode="auto">
          <a:xfrm>
            <a:off x="6654800" y="562610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44" name="Rectangle 148"/>
          <p:cNvSpPr>
            <a:spLocks noChangeArrowheads="1"/>
          </p:cNvSpPr>
          <p:nvPr/>
        </p:nvSpPr>
        <p:spPr bwMode="auto">
          <a:xfrm>
            <a:off x="4616450" y="310832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45" name="AutoShape 149"/>
          <p:cNvSpPr>
            <a:spLocks noChangeArrowheads="1"/>
          </p:cNvSpPr>
          <p:nvPr/>
        </p:nvSpPr>
        <p:spPr bwMode="auto">
          <a:xfrm>
            <a:off x="4848225" y="3049588"/>
            <a:ext cx="639763"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McDowell</a:t>
            </a:r>
          </a:p>
        </p:txBody>
      </p:sp>
      <p:sp>
        <p:nvSpPr>
          <p:cNvPr id="4246" name="Rectangle 150"/>
          <p:cNvSpPr>
            <a:spLocks noChangeArrowheads="1"/>
          </p:cNvSpPr>
          <p:nvPr/>
        </p:nvSpPr>
        <p:spPr bwMode="auto">
          <a:xfrm>
            <a:off x="2354263" y="2662238"/>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S</a:t>
            </a:r>
          </a:p>
        </p:txBody>
      </p:sp>
      <p:sp>
        <p:nvSpPr>
          <p:cNvPr id="4247" name="AutoShape 151"/>
          <p:cNvSpPr>
            <a:spLocks noChangeArrowheads="1"/>
          </p:cNvSpPr>
          <p:nvPr/>
        </p:nvSpPr>
        <p:spPr bwMode="auto">
          <a:xfrm>
            <a:off x="2166938" y="2413000"/>
            <a:ext cx="579437"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latin typeface="Times New Roman" panose="02020603050405020304" pitchFamily="18" charset="0"/>
              </a:rPr>
              <a:t>Jackson</a:t>
            </a:r>
          </a:p>
        </p:txBody>
      </p:sp>
      <p:sp>
        <p:nvSpPr>
          <p:cNvPr id="4241" name="Rectangle 145"/>
          <p:cNvSpPr>
            <a:spLocks noChangeArrowheads="1"/>
          </p:cNvSpPr>
          <p:nvPr/>
        </p:nvSpPr>
        <p:spPr bwMode="auto">
          <a:xfrm>
            <a:off x="1427163" y="3738563"/>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48" name="Rectangle 152"/>
          <p:cNvSpPr>
            <a:spLocks noChangeArrowheads="1"/>
          </p:cNvSpPr>
          <p:nvPr/>
        </p:nvSpPr>
        <p:spPr bwMode="auto">
          <a:xfrm>
            <a:off x="3100388" y="2076450"/>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 name="AutoShape 154"/>
          <p:cNvSpPr>
            <a:spLocks noChangeArrowheads="1"/>
          </p:cNvSpPr>
          <p:nvPr/>
        </p:nvSpPr>
        <p:spPr bwMode="auto">
          <a:xfrm>
            <a:off x="3619500" y="4978400"/>
            <a:ext cx="763588"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latin typeface="Times New Roman" panose="02020603050405020304" pitchFamily="18" charset="0"/>
              </a:rPr>
              <a:t>J. Johnston</a:t>
            </a:r>
          </a:p>
        </p:txBody>
      </p:sp>
      <p:sp>
        <p:nvSpPr>
          <p:cNvPr id="4252" name="Rectangle 156"/>
          <p:cNvSpPr>
            <a:spLocks noChangeArrowheads="1"/>
          </p:cNvSpPr>
          <p:nvPr/>
        </p:nvSpPr>
        <p:spPr bwMode="auto">
          <a:xfrm>
            <a:off x="4976813" y="47275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3" name="Rectangle 157"/>
          <p:cNvSpPr>
            <a:spLocks noChangeArrowheads="1"/>
          </p:cNvSpPr>
          <p:nvPr/>
        </p:nvSpPr>
        <p:spPr bwMode="auto">
          <a:xfrm>
            <a:off x="5053013" y="4789488"/>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4" name="Rectangle 158"/>
          <p:cNvSpPr>
            <a:spLocks noChangeArrowheads="1"/>
          </p:cNvSpPr>
          <p:nvPr/>
        </p:nvSpPr>
        <p:spPr bwMode="auto">
          <a:xfrm>
            <a:off x="5129213" y="4851400"/>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5" name="Rectangle 159"/>
          <p:cNvSpPr>
            <a:spLocks noChangeArrowheads="1"/>
          </p:cNvSpPr>
          <p:nvPr/>
        </p:nvSpPr>
        <p:spPr bwMode="auto">
          <a:xfrm>
            <a:off x="5187950" y="50196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6" name="Rectangle 160"/>
          <p:cNvSpPr>
            <a:spLocks noChangeArrowheads="1"/>
          </p:cNvSpPr>
          <p:nvPr/>
        </p:nvSpPr>
        <p:spPr bwMode="auto">
          <a:xfrm>
            <a:off x="5224463" y="5060950"/>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7" name="Freeform 161"/>
          <p:cNvSpPr>
            <a:spLocks/>
          </p:cNvSpPr>
          <p:nvPr/>
        </p:nvSpPr>
        <p:spPr bwMode="auto">
          <a:xfrm>
            <a:off x="4714875" y="3352800"/>
            <a:ext cx="180975" cy="1266825"/>
          </a:xfrm>
          <a:custGeom>
            <a:avLst/>
            <a:gdLst>
              <a:gd name="T0" fmla="*/ 0 w 114"/>
              <a:gd name="T1" fmla="*/ 0 h 798"/>
              <a:gd name="T2" fmla="*/ 18 w 114"/>
              <a:gd name="T3" fmla="*/ 264 h 798"/>
              <a:gd name="T4" fmla="*/ 36 w 114"/>
              <a:gd name="T5" fmla="*/ 408 h 798"/>
              <a:gd name="T6" fmla="*/ 114 w 114"/>
              <a:gd name="T7" fmla="*/ 798 h 798"/>
            </a:gdLst>
            <a:ahLst/>
            <a:cxnLst>
              <a:cxn ang="0">
                <a:pos x="T0" y="T1"/>
              </a:cxn>
              <a:cxn ang="0">
                <a:pos x="T2" y="T3"/>
              </a:cxn>
              <a:cxn ang="0">
                <a:pos x="T4" y="T5"/>
              </a:cxn>
              <a:cxn ang="0">
                <a:pos x="T6" y="T7"/>
              </a:cxn>
            </a:cxnLst>
            <a:rect l="0" t="0" r="r" b="b"/>
            <a:pathLst>
              <a:path w="114" h="798">
                <a:moveTo>
                  <a:pt x="0" y="0"/>
                </a:moveTo>
                <a:cubicBezTo>
                  <a:pt x="3" y="44"/>
                  <a:pt x="12" y="196"/>
                  <a:pt x="18" y="264"/>
                </a:cubicBezTo>
                <a:cubicBezTo>
                  <a:pt x="24" y="332"/>
                  <a:pt x="20" y="319"/>
                  <a:pt x="36" y="408"/>
                </a:cubicBezTo>
                <a:cubicBezTo>
                  <a:pt x="52" y="497"/>
                  <a:pt x="98" y="717"/>
                  <a:pt x="114" y="798"/>
                </a:cubicBezTo>
              </a:path>
            </a:pathLst>
          </a:custGeom>
          <a:noFill/>
          <a:ln w="1270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58" name="AutoShape 162"/>
          <p:cNvSpPr>
            <a:spLocks noChangeArrowheads="1"/>
          </p:cNvSpPr>
          <p:nvPr/>
        </p:nvSpPr>
        <p:spPr bwMode="auto">
          <a:xfrm>
            <a:off x="5310188" y="4429125"/>
            <a:ext cx="985837" cy="347663"/>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McClellan</a:t>
            </a:r>
          </a:p>
          <a:p>
            <a:pPr algn="ctr"/>
            <a:r>
              <a:rPr lang="en-US" altLang="en-US" sz="800">
                <a:solidFill>
                  <a:schemeClr val="accent2"/>
                </a:solidFill>
                <a:latin typeface="Times New Roman" panose="02020603050405020304" pitchFamily="18" charset="0"/>
              </a:rPr>
              <a:t>Army of the Potomac</a:t>
            </a:r>
          </a:p>
        </p:txBody>
      </p:sp>
      <p:sp>
        <p:nvSpPr>
          <p:cNvPr id="4260" name="Freeform 164"/>
          <p:cNvSpPr>
            <a:spLocks/>
          </p:cNvSpPr>
          <p:nvPr/>
        </p:nvSpPr>
        <p:spPr bwMode="auto">
          <a:xfrm>
            <a:off x="3109913" y="2047875"/>
            <a:ext cx="1547812" cy="923925"/>
          </a:xfrm>
          <a:custGeom>
            <a:avLst/>
            <a:gdLst>
              <a:gd name="T0" fmla="*/ 975 w 975"/>
              <a:gd name="T1" fmla="*/ 582 h 582"/>
              <a:gd name="T2" fmla="*/ 933 w 975"/>
              <a:gd name="T3" fmla="*/ 354 h 582"/>
              <a:gd name="T4" fmla="*/ 735 w 975"/>
              <a:gd name="T5" fmla="*/ 180 h 582"/>
              <a:gd name="T6" fmla="*/ 0 w 975"/>
              <a:gd name="T7" fmla="*/ 0 h 582"/>
            </a:gdLst>
            <a:ahLst/>
            <a:cxnLst>
              <a:cxn ang="0">
                <a:pos x="T0" y="T1"/>
              </a:cxn>
              <a:cxn ang="0">
                <a:pos x="T2" y="T3"/>
              </a:cxn>
              <a:cxn ang="0">
                <a:pos x="T4" y="T5"/>
              </a:cxn>
              <a:cxn ang="0">
                <a:pos x="T6" y="T7"/>
              </a:cxn>
            </a:cxnLst>
            <a:rect l="0" t="0" r="r" b="b"/>
            <a:pathLst>
              <a:path w="975" h="582">
                <a:moveTo>
                  <a:pt x="975" y="582"/>
                </a:moveTo>
                <a:cubicBezTo>
                  <a:pt x="969" y="544"/>
                  <a:pt x="973" y="421"/>
                  <a:pt x="933" y="354"/>
                </a:cubicBezTo>
                <a:cubicBezTo>
                  <a:pt x="893" y="287"/>
                  <a:pt x="890" y="239"/>
                  <a:pt x="735" y="180"/>
                </a:cubicBezTo>
                <a:cubicBezTo>
                  <a:pt x="580" y="121"/>
                  <a:pt x="153" y="38"/>
                  <a:pt x="0" y="0"/>
                </a:cubicBezTo>
              </a:path>
            </a:pathLst>
          </a:custGeom>
          <a:noFill/>
          <a:ln w="1270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61" name="Freeform 165"/>
          <p:cNvSpPr>
            <a:spLocks/>
          </p:cNvSpPr>
          <p:nvPr/>
        </p:nvSpPr>
        <p:spPr bwMode="auto">
          <a:xfrm>
            <a:off x="1619250" y="1666875"/>
            <a:ext cx="1209675" cy="609600"/>
          </a:xfrm>
          <a:custGeom>
            <a:avLst/>
            <a:gdLst>
              <a:gd name="T0" fmla="*/ 0 w 762"/>
              <a:gd name="T1" fmla="*/ 384 h 384"/>
              <a:gd name="T2" fmla="*/ 54 w 762"/>
              <a:gd name="T3" fmla="*/ 282 h 384"/>
              <a:gd name="T4" fmla="*/ 264 w 762"/>
              <a:gd name="T5" fmla="*/ 42 h 384"/>
              <a:gd name="T6" fmla="*/ 519 w 762"/>
              <a:gd name="T7" fmla="*/ 33 h 384"/>
              <a:gd name="T8" fmla="*/ 762 w 762"/>
              <a:gd name="T9" fmla="*/ 174 h 384"/>
            </a:gdLst>
            <a:ahLst/>
            <a:cxnLst>
              <a:cxn ang="0">
                <a:pos x="T0" y="T1"/>
              </a:cxn>
              <a:cxn ang="0">
                <a:pos x="T2" y="T3"/>
              </a:cxn>
              <a:cxn ang="0">
                <a:pos x="T4" y="T5"/>
              </a:cxn>
              <a:cxn ang="0">
                <a:pos x="T6" y="T7"/>
              </a:cxn>
              <a:cxn ang="0">
                <a:pos x="T8" y="T9"/>
              </a:cxn>
            </a:cxnLst>
            <a:rect l="0" t="0" r="r" b="b"/>
            <a:pathLst>
              <a:path w="762" h="384">
                <a:moveTo>
                  <a:pt x="0" y="384"/>
                </a:moveTo>
                <a:cubicBezTo>
                  <a:pt x="9" y="366"/>
                  <a:pt x="10" y="339"/>
                  <a:pt x="54" y="282"/>
                </a:cubicBezTo>
                <a:cubicBezTo>
                  <a:pt x="98" y="225"/>
                  <a:pt x="186" y="84"/>
                  <a:pt x="264" y="42"/>
                </a:cubicBezTo>
                <a:cubicBezTo>
                  <a:pt x="342" y="0"/>
                  <a:pt x="436" y="11"/>
                  <a:pt x="519" y="33"/>
                </a:cubicBezTo>
                <a:cubicBezTo>
                  <a:pt x="602" y="55"/>
                  <a:pt x="712" y="145"/>
                  <a:pt x="762" y="174"/>
                </a:cubicBezTo>
              </a:path>
            </a:pathLst>
          </a:custGeom>
          <a:noFill/>
          <a:ln w="1270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62" name="Rectangle 166"/>
          <p:cNvSpPr>
            <a:spLocks noChangeArrowheads="1"/>
          </p:cNvSpPr>
          <p:nvPr/>
        </p:nvSpPr>
        <p:spPr bwMode="auto">
          <a:xfrm>
            <a:off x="2090738" y="3163888"/>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800"/>
          </a:p>
        </p:txBody>
      </p:sp>
      <p:sp>
        <p:nvSpPr>
          <p:cNvPr id="4263" name="Rectangle 167"/>
          <p:cNvSpPr>
            <a:spLocks noChangeArrowheads="1"/>
          </p:cNvSpPr>
          <p:nvPr/>
        </p:nvSpPr>
        <p:spPr bwMode="auto">
          <a:xfrm>
            <a:off x="4651375" y="3024188"/>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64" name="Rectangle 168"/>
          <p:cNvSpPr>
            <a:spLocks noChangeArrowheads="1"/>
          </p:cNvSpPr>
          <p:nvPr/>
        </p:nvSpPr>
        <p:spPr bwMode="auto">
          <a:xfrm>
            <a:off x="4702175" y="3189288"/>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65" name="Rectangle 169"/>
          <p:cNvSpPr>
            <a:spLocks noChangeArrowheads="1"/>
          </p:cNvSpPr>
          <p:nvPr/>
        </p:nvSpPr>
        <p:spPr bwMode="auto">
          <a:xfrm>
            <a:off x="1933575" y="1681163"/>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F</a:t>
            </a:r>
          </a:p>
        </p:txBody>
      </p:sp>
      <p:sp>
        <p:nvSpPr>
          <p:cNvPr id="4270" name="Rectangle 174"/>
          <p:cNvSpPr>
            <a:spLocks noChangeArrowheads="1"/>
          </p:cNvSpPr>
          <p:nvPr/>
        </p:nvSpPr>
        <p:spPr bwMode="auto">
          <a:xfrm>
            <a:off x="3794125" y="12700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B</a:t>
            </a:r>
          </a:p>
        </p:txBody>
      </p:sp>
      <p:sp>
        <p:nvSpPr>
          <p:cNvPr id="4271" name="AutoShape 175"/>
          <p:cNvSpPr>
            <a:spLocks noChangeArrowheads="1"/>
          </p:cNvSpPr>
          <p:nvPr/>
        </p:nvSpPr>
        <p:spPr bwMode="auto">
          <a:xfrm>
            <a:off x="2592388" y="25336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 name="AutoShape 122"/>
          <p:cNvSpPr>
            <a:spLocks noChangeArrowheads="1"/>
          </p:cNvSpPr>
          <p:nvPr/>
        </p:nvSpPr>
        <p:spPr bwMode="auto">
          <a:xfrm>
            <a:off x="4940300" y="48196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4" name="AutoShape 178"/>
          <p:cNvSpPr>
            <a:spLocks noChangeArrowheads="1"/>
          </p:cNvSpPr>
          <p:nvPr/>
        </p:nvSpPr>
        <p:spPr bwMode="auto">
          <a:xfrm>
            <a:off x="4200525" y="4883150"/>
            <a:ext cx="430213"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latin typeface="Times New Roman" panose="02020603050405020304" pitchFamily="18" charset="0"/>
              </a:rPr>
              <a:t>Lee</a:t>
            </a:r>
          </a:p>
        </p:txBody>
      </p:sp>
      <p:sp>
        <p:nvSpPr>
          <p:cNvPr id="4173" name="Rectangle 77"/>
          <p:cNvSpPr>
            <a:spLocks noChangeArrowheads="1"/>
          </p:cNvSpPr>
          <p:nvPr/>
        </p:nvSpPr>
        <p:spPr bwMode="auto">
          <a:xfrm>
            <a:off x="2603500" y="2241550"/>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J</a:t>
            </a:r>
          </a:p>
        </p:txBody>
      </p:sp>
      <p:sp>
        <p:nvSpPr>
          <p:cNvPr id="4275" name="AutoShape 179"/>
          <p:cNvSpPr>
            <a:spLocks noChangeArrowheads="1"/>
          </p:cNvSpPr>
          <p:nvPr/>
        </p:nvSpPr>
        <p:spPr bwMode="auto">
          <a:xfrm>
            <a:off x="2036763" y="31940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6" name="AutoShape 180"/>
          <p:cNvSpPr>
            <a:spLocks noChangeArrowheads="1"/>
          </p:cNvSpPr>
          <p:nvPr/>
        </p:nvSpPr>
        <p:spPr bwMode="auto">
          <a:xfrm>
            <a:off x="2303463" y="32480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3" name="AutoShape 177"/>
          <p:cNvSpPr>
            <a:spLocks noChangeArrowheads="1"/>
          </p:cNvSpPr>
          <p:nvPr/>
        </p:nvSpPr>
        <p:spPr bwMode="auto">
          <a:xfrm>
            <a:off x="2322513" y="30924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49" name="AutoShape 153"/>
          <p:cNvSpPr>
            <a:spLocks noChangeArrowheads="1"/>
          </p:cNvSpPr>
          <p:nvPr/>
        </p:nvSpPr>
        <p:spPr bwMode="auto">
          <a:xfrm>
            <a:off x="2998788" y="20161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66" name="AutoShape 170"/>
          <p:cNvSpPr>
            <a:spLocks noChangeArrowheads="1"/>
          </p:cNvSpPr>
          <p:nvPr/>
        </p:nvSpPr>
        <p:spPr bwMode="auto">
          <a:xfrm>
            <a:off x="2601913" y="17351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67" name="AutoShape 171"/>
          <p:cNvSpPr>
            <a:spLocks noChangeArrowheads="1"/>
          </p:cNvSpPr>
          <p:nvPr/>
        </p:nvSpPr>
        <p:spPr bwMode="auto">
          <a:xfrm>
            <a:off x="3078163" y="19351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68" name="AutoShape 172"/>
          <p:cNvSpPr>
            <a:spLocks noChangeArrowheads="1"/>
          </p:cNvSpPr>
          <p:nvPr/>
        </p:nvSpPr>
        <p:spPr bwMode="auto">
          <a:xfrm>
            <a:off x="2609850" y="17065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69" name="AutoShape 173"/>
          <p:cNvSpPr>
            <a:spLocks noChangeArrowheads="1"/>
          </p:cNvSpPr>
          <p:nvPr/>
        </p:nvSpPr>
        <p:spPr bwMode="auto">
          <a:xfrm>
            <a:off x="3027363" y="19208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9" name="AutoShape 163"/>
          <p:cNvSpPr>
            <a:spLocks noChangeArrowheads="1"/>
          </p:cNvSpPr>
          <p:nvPr/>
        </p:nvSpPr>
        <p:spPr bwMode="auto">
          <a:xfrm>
            <a:off x="3014663" y="13239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3" name="AutoShape 97"/>
          <p:cNvSpPr>
            <a:spLocks noChangeArrowheads="1"/>
          </p:cNvSpPr>
          <p:nvPr/>
        </p:nvSpPr>
        <p:spPr bwMode="auto">
          <a:xfrm>
            <a:off x="957263" y="34813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77" name="Group 181"/>
          <p:cNvGrpSpPr>
            <a:grpSpLocks/>
          </p:cNvGrpSpPr>
          <p:nvPr/>
        </p:nvGrpSpPr>
        <p:grpSpPr bwMode="auto">
          <a:xfrm>
            <a:off x="4686300" y="4879975"/>
            <a:ext cx="109538" cy="106363"/>
            <a:chOff x="2307" y="130"/>
            <a:chExt cx="69" cy="67"/>
          </a:xfrm>
        </p:grpSpPr>
        <p:sp>
          <p:nvSpPr>
            <p:cNvPr id="4278" name="Rectangle 182"/>
            <p:cNvSpPr>
              <a:spLocks noChangeArrowheads="1"/>
            </p:cNvSpPr>
            <p:nvPr/>
          </p:nvSpPr>
          <p:spPr bwMode="auto">
            <a:xfrm>
              <a:off x="2308" y="130"/>
              <a:ext cx="68" cy="67"/>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9" name="Line 183"/>
            <p:cNvSpPr>
              <a:spLocks noChangeShapeType="1"/>
            </p:cNvSpPr>
            <p:nvPr/>
          </p:nvSpPr>
          <p:spPr bwMode="auto">
            <a:xfrm flipH="1">
              <a:off x="2307" y="131"/>
              <a:ext cx="69" cy="66"/>
            </a:xfrm>
            <a:prstGeom prst="line">
              <a:avLst/>
            </a:prstGeom>
            <a:noFill/>
            <a:ln w="254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80" name="Rectangle 184"/>
          <p:cNvSpPr>
            <a:spLocks noChangeArrowheads="1"/>
          </p:cNvSpPr>
          <p:nvPr/>
        </p:nvSpPr>
        <p:spPr bwMode="auto">
          <a:xfrm>
            <a:off x="8807450" y="4648200"/>
            <a:ext cx="127000" cy="1895475"/>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 name="Rectangle 185"/>
          <p:cNvSpPr>
            <a:spLocks noChangeArrowheads="1"/>
          </p:cNvSpPr>
          <p:nvPr/>
        </p:nvSpPr>
        <p:spPr bwMode="auto">
          <a:xfrm>
            <a:off x="8475663" y="3273425"/>
            <a:ext cx="131762" cy="3271838"/>
          </a:xfrm>
          <a:prstGeom prst="rect">
            <a:avLst/>
          </a:prstGeom>
          <a:solidFill>
            <a:srgbClr val="99CC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2" name="Rectangle 186"/>
          <p:cNvSpPr>
            <a:spLocks noChangeArrowheads="1"/>
          </p:cNvSpPr>
          <p:nvPr/>
        </p:nvSpPr>
        <p:spPr bwMode="auto">
          <a:xfrm>
            <a:off x="4810125" y="4894263"/>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6" name="Freeform 190"/>
          <p:cNvSpPr>
            <a:spLocks/>
          </p:cNvSpPr>
          <p:nvPr/>
        </p:nvSpPr>
        <p:spPr bwMode="auto">
          <a:xfrm>
            <a:off x="1162050" y="3384550"/>
            <a:ext cx="1295400" cy="468313"/>
          </a:xfrm>
          <a:custGeom>
            <a:avLst/>
            <a:gdLst>
              <a:gd name="T0" fmla="*/ 816 w 816"/>
              <a:gd name="T1" fmla="*/ 0 h 295"/>
              <a:gd name="T2" fmla="*/ 396 w 816"/>
              <a:gd name="T3" fmla="*/ 270 h 295"/>
              <a:gd name="T4" fmla="*/ 0 w 816"/>
              <a:gd name="T5" fmla="*/ 150 h 295"/>
            </a:gdLst>
            <a:ahLst/>
            <a:cxnLst>
              <a:cxn ang="0">
                <a:pos x="T0" y="T1"/>
              </a:cxn>
              <a:cxn ang="0">
                <a:pos x="T2" y="T3"/>
              </a:cxn>
              <a:cxn ang="0">
                <a:pos x="T4" y="T5"/>
              </a:cxn>
            </a:cxnLst>
            <a:rect l="0" t="0" r="r" b="b"/>
            <a:pathLst>
              <a:path w="816" h="295">
                <a:moveTo>
                  <a:pt x="816" y="0"/>
                </a:moveTo>
                <a:cubicBezTo>
                  <a:pt x="746" y="45"/>
                  <a:pt x="532" y="245"/>
                  <a:pt x="396" y="270"/>
                </a:cubicBezTo>
                <a:cubicBezTo>
                  <a:pt x="260" y="295"/>
                  <a:pt x="83" y="175"/>
                  <a:pt x="0" y="150"/>
                </a:cubicBezTo>
              </a:path>
            </a:pathLst>
          </a:custGeom>
          <a:noFill/>
          <a:ln w="1270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7" name="Freeform 191"/>
          <p:cNvSpPr>
            <a:spLocks/>
          </p:cNvSpPr>
          <p:nvPr/>
        </p:nvSpPr>
        <p:spPr bwMode="auto">
          <a:xfrm>
            <a:off x="1155700" y="2895600"/>
            <a:ext cx="1130300" cy="1022350"/>
          </a:xfrm>
          <a:custGeom>
            <a:avLst/>
            <a:gdLst>
              <a:gd name="T0" fmla="*/ 0 w 712"/>
              <a:gd name="T1" fmla="*/ 506 h 644"/>
              <a:gd name="T2" fmla="*/ 264 w 712"/>
              <a:gd name="T3" fmla="*/ 560 h 644"/>
              <a:gd name="T4" fmla="*/ 712 w 712"/>
              <a:gd name="T5" fmla="*/ 0 h 644"/>
            </a:gdLst>
            <a:ahLst/>
            <a:cxnLst>
              <a:cxn ang="0">
                <a:pos x="T0" y="T1"/>
              </a:cxn>
              <a:cxn ang="0">
                <a:pos x="T2" y="T3"/>
              </a:cxn>
              <a:cxn ang="0">
                <a:pos x="T4" y="T5"/>
              </a:cxn>
            </a:cxnLst>
            <a:rect l="0" t="0" r="r" b="b"/>
            <a:pathLst>
              <a:path w="712" h="644">
                <a:moveTo>
                  <a:pt x="0" y="506"/>
                </a:moveTo>
                <a:cubicBezTo>
                  <a:pt x="44" y="515"/>
                  <a:pt x="145" y="644"/>
                  <a:pt x="264" y="560"/>
                </a:cubicBezTo>
                <a:cubicBezTo>
                  <a:pt x="383" y="476"/>
                  <a:pt x="619" y="117"/>
                  <a:pt x="712" y="0"/>
                </a:cubicBezTo>
              </a:path>
            </a:pathLst>
          </a:custGeom>
          <a:noFill/>
          <a:ln w="1270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8" name="Rectangle 192"/>
          <p:cNvSpPr>
            <a:spLocks noChangeArrowheads="1"/>
          </p:cNvSpPr>
          <p:nvPr/>
        </p:nvSpPr>
        <p:spPr bwMode="auto">
          <a:xfrm>
            <a:off x="968375" y="3475038"/>
            <a:ext cx="152400" cy="152400"/>
          </a:xfrm>
          <a:prstGeom prst="rect">
            <a:avLst/>
          </a:prstGeom>
          <a:solidFill>
            <a:srgbClr val="C0C0C0"/>
          </a:solidFill>
          <a:ln w="25400">
            <a:solidFill>
              <a:srgbClr val="333333"/>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9" name="Freeform 193"/>
          <p:cNvSpPr>
            <a:spLocks/>
          </p:cNvSpPr>
          <p:nvPr/>
        </p:nvSpPr>
        <p:spPr bwMode="auto">
          <a:xfrm>
            <a:off x="2397125" y="2947988"/>
            <a:ext cx="431800" cy="800100"/>
          </a:xfrm>
          <a:custGeom>
            <a:avLst/>
            <a:gdLst>
              <a:gd name="T0" fmla="*/ 272 w 272"/>
              <a:gd name="T1" fmla="*/ 504 h 504"/>
              <a:gd name="T2" fmla="*/ 95 w 272"/>
              <a:gd name="T3" fmla="*/ 453 h 504"/>
              <a:gd name="T4" fmla="*/ 13 w 272"/>
              <a:gd name="T5" fmla="*/ 330 h 504"/>
              <a:gd name="T6" fmla="*/ 17 w 272"/>
              <a:gd name="T7" fmla="*/ 0 h 504"/>
            </a:gdLst>
            <a:ahLst/>
            <a:cxnLst>
              <a:cxn ang="0">
                <a:pos x="T0" y="T1"/>
              </a:cxn>
              <a:cxn ang="0">
                <a:pos x="T2" y="T3"/>
              </a:cxn>
              <a:cxn ang="0">
                <a:pos x="T4" y="T5"/>
              </a:cxn>
              <a:cxn ang="0">
                <a:pos x="T6" y="T7"/>
              </a:cxn>
            </a:cxnLst>
            <a:rect l="0" t="0" r="r" b="b"/>
            <a:pathLst>
              <a:path w="272" h="504">
                <a:moveTo>
                  <a:pt x="272" y="504"/>
                </a:moveTo>
                <a:cubicBezTo>
                  <a:pt x="243" y="496"/>
                  <a:pt x="138" y="482"/>
                  <a:pt x="95" y="453"/>
                </a:cubicBezTo>
                <a:cubicBezTo>
                  <a:pt x="52" y="424"/>
                  <a:pt x="26" y="405"/>
                  <a:pt x="13" y="330"/>
                </a:cubicBezTo>
                <a:cubicBezTo>
                  <a:pt x="0" y="255"/>
                  <a:pt x="16" y="69"/>
                  <a:pt x="17" y="0"/>
                </a:cubicBezTo>
              </a:path>
            </a:pathLst>
          </a:custGeom>
          <a:noFill/>
          <a:ln w="1270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90" name="AutoShape 194"/>
          <p:cNvSpPr>
            <a:spLocks noChangeArrowheads="1"/>
          </p:cNvSpPr>
          <p:nvPr/>
        </p:nvSpPr>
        <p:spPr bwMode="auto">
          <a:xfrm>
            <a:off x="774700" y="3990975"/>
            <a:ext cx="763588"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latin typeface="Times New Roman" panose="02020603050405020304" pitchFamily="18" charset="0"/>
              </a:rPr>
              <a:t>E. Johnson</a:t>
            </a:r>
          </a:p>
        </p:txBody>
      </p:sp>
      <p:sp>
        <p:nvSpPr>
          <p:cNvPr id="4190" name="AutoShape 94"/>
          <p:cNvSpPr>
            <a:spLocks noChangeArrowheads="1"/>
          </p:cNvSpPr>
          <p:nvPr/>
        </p:nvSpPr>
        <p:spPr bwMode="auto">
          <a:xfrm>
            <a:off x="1552575" y="3398838"/>
            <a:ext cx="579438" cy="217487"/>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latin typeface="Times New Roman" panose="02020603050405020304" pitchFamily="18" charset="0"/>
              </a:rPr>
              <a:t>Jackson</a:t>
            </a:r>
          </a:p>
        </p:txBody>
      </p:sp>
      <p:sp>
        <p:nvSpPr>
          <p:cNvPr id="4291" name="Freeform 195"/>
          <p:cNvSpPr>
            <a:spLocks/>
          </p:cNvSpPr>
          <p:nvPr/>
        </p:nvSpPr>
        <p:spPr bwMode="auto">
          <a:xfrm>
            <a:off x="4927600" y="5038725"/>
            <a:ext cx="1228725" cy="436563"/>
          </a:xfrm>
          <a:custGeom>
            <a:avLst/>
            <a:gdLst>
              <a:gd name="T0" fmla="*/ 774 w 774"/>
              <a:gd name="T1" fmla="*/ 275 h 275"/>
              <a:gd name="T2" fmla="*/ 369 w 774"/>
              <a:gd name="T3" fmla="*/ 87 h 275"/>
              <a:gd name="T4" fmla="*/ 0 w 774"/>
              <a:gd name="T5" fmla="*/ 0 h 275"/>
            </a:gdLst>
            <a:ahLst/>
            <a:cxnLst>
              <a:cxn ang="0">
                <a:pos x="T0" y="T1"/>
              </a:cxn>
              <a:cxn ang="0">
                <a:pos x="T2" y="T3"/>
              </a:cxn>
              <a:cxn ang="0">
                <a:pos x="T4" y="T5"/>
              </a:cxn>
            </a:cxnLst>
            <a:rect l="0" t="0" r="r" b="b"/>
            <a:pathLst>
              <a:path w="774" h="275">
                <a:moveTo>
                  <a:pt x="774" y="275"/>
                </a:moveTo>
                <a:cubicBezTo>
                  <a:pt x="707" y="244"/>
                  <a:pt x="498" y="133"/>
                  <a:pt x="369" y="87"/>
                </a:cubicBezTo>
                <a:cubicBezTo>
                  <a:pt x="240" y="41"/>
                  <a:pt x="77" y="18"/>
                  <a:pt x="0" y="0"/>
                </a:cubicBezTo>
              </a:path>
            </a:pathLst>
          </a:custGeom>
          <a:noFill/>
          <a:ln w="114300">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7" name="AutoShape 141"/>
          <p:cNvSpPr>
            <a:spLocks noChangeArrowheads="1"/>
          </p:cNvSpPr>
          <p:nvPr/>
        </p:nvSpPr>
        <p:spPr bwMode="auto">
          <a:xfrm>
            <a:off x="5270500" y="5148263"/>
            <a:ext cx="763588" cy="217487"/>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latin typeface="Times New Roman" panose="02020603050405020304" pitchFamily="18" charset="0"/>
              </a:rPr>
              <a:t>J. Johnston</a:t>
            </a:r>
          </a:p>
        </p:txBody>
      </p:sp>
      <p:sp>
        <p:nvSpPr>
          <p:cNvPr id="4292" name="Freeform 196"/>
          <p:cNvSpPr>
            <a:spLocks/>
          </p:cNvSpPr>
          <p:nvPr/>
        </p:nvSpPr>
        <p:spPr bwMode="auto">
          <a:xfrm>
            <a:off x="5357813" y="4935538"/>
            <a:ext cx="1246187" cy="677862"/>
          </a:xfrm>
          <a:custGeom>
            <a:avLst/>
            <a:gdLst>
              <a:gd name="T0" fmla="*/ 785 w 785"/>
              <a:gd name="T1" fmla="*/ 427 h 427"/>
              <a:gd name="T2" fmla="*/ 330 w 785"/>
              <a:gd name="T3" fmla="*/ 75 h 427"/>
              <a:gd name="T4" fmla="*/ 0 w 785"/>
              <a:gd name="T5" fmla="*/ 0 h 427"/>
            </a:gdLst>
            <a:ahLst/>
            <a:cxnLst>
              <a:cxn ang="0">
                <a:pos x="T0" y="T1"/>
              </a:cxn>
              <a:cxn ang="0">
                <a:pos x="T2" y="T3"/>
              </a:cxn>
              <a:cxn ang="0">
                <a:pos x="T4" y="T5"/>
              </a:cxn>
            </a:cxnLst>
            <a:rect l="0" t="0" r="r" b="b"/>
            <a:pathLst>
              <a:path w="785" h="427">
                <a:moveTo>
                  <a:pt x="785" y="427"/>
                </a:moveTo>
                <a:cubicBezTo>
                  <a:pt x="710" y="368"/>
                  <a:pt x="461" y="146"/>
                  <a:pt x="330" y="75"/>
                </a:cubicBezTo>
                <a:cubicBezTo>
                  <a:pt x="199" y="4"/>
                  <a:pt x="69" y="16"/>
                  <a:pt x="0" y="0"/>
                </a:cubicBezTo>
              </a:path>
            </a:pathLst>
          </a:custGeom>
          <a:noFill/>
          <a:ln w="114300">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97" name="Freeform 201"/>
          <p:cNvSpPr>
            <a:spLocks/>
          </p:cNvSpPr>
          <p:nvPr/>
        </p:nvSpPr>
        <p:spPr bwMode="auto">
          <a:xfrm>
            <a:off x="4965700" y="5067300"/>
            <a:ext cx="2239963" cy="815975"/>
          </a:xfrm>
          <a:custGeom>
            <a:avLst/>
            <a:gdLst>
              <a:gd name="T0" fmla="*/ 1411 w 1411"/>
              <a:gd name="T1" fmla="*/ 417 h 514"/>
              <a:gd name="T2" fmla="*/ 1306 w 1411"/>
              <a:gd name="T3" fmla="*/ 495 h 514"/>
              <a:gd name="T4" fmla="*/ 952 w 1411"/>
              <a:gd name="T5" fmla="*/ 432 h 514"/>
              <a:gd name="T6" fmla="*/ 0 w 1411"/>
              <a:gd name="T7" fmla="*/ 0 h 514"/>
            </a:gdLst>
            <a:ahLst/>
            <a:cxnLst>
              <a:cxn ang="0">
                <a:pos x="T0" y="T1"/>
              </a:cxn>
              <a:cxn ang="0">
                <a:pos x="T2" y="T3"/>
              </a:cxn>
              <a:cxn ang="0">
                <a:pos x="T4" y="T5"/>
              </a:cxn>
              <a:cxn ang="0">
                <a:pos x="T6" y="T7"/>
              </a:cxn>
            </a:cxnLst>
            <a:rect l="0" t="0" r="r" b="b"/>
            <a:pathLst>
              <a:path w="1411" h="514">
                <a:moveTo>
                  <a:pt x="1411" y="417"/>
                </a:moveTo>
                <a:cubicBezTo>
                  <a:pt x="1394" y="430"/>
                  <a:pt x="1382" y="493"/>
                  <a:pt x="1306" y="495"/>
                </a:cubicBezTo>
                <a:cubicBezTo>
                  <a:pt x="1230" y="497"/>
                  <a:pt x="1170" y="514"/>
                  <a:pt x="952" y="432"/>
                </a:cubicBezTo>
                <a:cubicBezTo>
                  <a:pt x="734" y="350"/>
                  <a:pt x="198" y="90"/>
                  <a:pt x="0" y="0"/>
                </a:cubicBezTo>
              </a:path>
            </a:pathLst>
          </a:custGeom>
          <a:noFill/>
          <a:ln w="1270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98" name="Freeform 202"/>
          <p:cNvSpPr>
            <a:spLocks/>
          </p:cNvSpPr>
          <p:nvPr/>
        </p:nvSpPr>
        <p:spPr bwMode="auto">
          <a:xfrm>
            <a:off x="1724025" y="1173163"/>
            <a:ext cx="3298825" cy="1139825"/>
          </a:xfrm>
          <a:custGeom>
            <a:avLst/>
            <a:gdLst>
              <a:gd name="T0" fmla="*/ 3 w 2078"/>
              <a:gd name="T1" fmla="*/ 452 h 718"/>
              <a:gd name="T2" fmla="*/ 195 w 2078"/>
              <a:gd name="T3" fmla="*/ 173 h 718"/>
              <a:gd name="T4" fmla="*/ 936 w 2078"/>
              <a:gd name="T5" fmla="*/ 14 h 718"/>
              <a:gd name="T6" fmla="*/ 1623 w 2078"/>
              <a:gd name="T7" fmla="*/ 259 h 718"/>
              <a:gd name="T8" fmla="*/ 1959 w 2078"/>
              <a:gd name="T9" fmla="*/ 473 h 718"/>
              <a:gd name="T10" fmla="*/ 2070 w 2078"/>
              <a:gd name="T11" fmla="*/ 608 h 718"/>
              <a:gd name="T12" fmla="*/ 2010 w 2078"/>
              <a:gd name="T13" fmla="*/ 716 h 718"/>
              <a:gd name="T14" fmla="*/ 1689 w 2078"/>
              <a:gd name="T15" fmla="*/ 593 h 718"/>
              <a:gd name="T16" fmla="*/ 1122 w 2078"/>
              <a:gd name="T17" fmla="*/ 320 h 718"/>
              <a:gd name="T18" fmla="*/ 807 w 2078"/>
              <a:gd name="T19" fmla="*/ 233 h 718"/>
              <a:gd name="T20" fmla="*/ 522 w 2078"/>
              <a:gd name="T21" fmla="*/ 357 h 718"/>
              <a:gd name="T22" fmla="*/ 180 w 2078"/>
              <a:gd name="T23" fmla="*/ 539 h 718"/>
              <a:gd name="T24" fmla="*/ 3 w 2078"/>
              <a:gd name="T2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8" h="718">
                <a:moveTo>
                  <a:pt x="3" y="452"/>
                </a:moveTo>
                <a:cubicBezTo>
                  <a:pt x="6" y="391"/>
                  <a:pt x="40" y="246"/>
                  <a:pt x="195" y="173"/>
                </a:cubicBezTo>
                <a:cubicBezTo>
                  <a:pt x="350" y="100"/>
                  <a:pt x="698" y="0"/>
                  <a:pt x="936" y="14"/>
                </a:cubicBezTo>
                <a:cubicBezTo>
                  <a:pt x="1174" y="28"/>
                  <a:pt x="1453" y="183"/>
                  <a:pt x="1623" y="259"/>
                </a:cubicBezTo>
                <a:cubicBezTo>
                  <a:pt x="1793" y="335"/>
                  <a:pt x="1885" y="415"/>
                  <a:pt x="1959" y="473"/>
                </a:cubicBezTo>
                <a:cubicBezTo>
                  <a:pt x="2033" y="531"/>
                  <a:pt x="2062" y="568"/>
                  <a:pt x="2070" y="608"/>
                </a:cubicBezTo>
                <a:cubicBezTo>
                  <a:pt x="2078" y="648"/>
                  <a:pt x="2073" y="718"/>
                  <a:pt x="2010" y="716"/>
                </a:cubicBezTo>
                <a:cubicBezTo>
                  <a:pt x="1947" y="714"/>
                  <a:pt x="1837" y="659"/>
                  <a:pt x="1689" y="593"/>
                </a:cubicBezTo>
                <a:cubicBezTo>
                  <a:pt x="1541" y="527"/>
                  <a:pt x="1269" y="380"/>
                  <a:pt x="1122" y="320"/>
                </a:cubicBezTo>
                <a:cubicBezTo>
                  <a:pt x="975" y="260"/>
                  <a:pt x="907" y="227"/>
                  <a:pt x="807" y="233"/>
                </a:cubicBezTo>
                <a:cubicBezTo>
                  <a:pt x="707" y="239"/>
                  <a:pt x="627" y="306"/>
                  <a:pt x="522" y="357"/>
                </a:cubicBezTo>
                <a:cubicBezTo>
                  <a:pt x="417" y="408"/>
                  <a:pt x="266" y="523"/>
                  <a:pt x="180" y="539"/>
                </a:cubicBezTo>
                <a:cubicBezTo>
                  <a:pt x="94" y="555"/>
                  <a:pt x="0" y="513"/>
                  <a:pt x="3" y="452"/>
                </a:cubicBezTo>
                <a:close/>
              </a:path>
            </a:pathLst>
          </a:custGeom>
          <a:noFill/>
          <a:ln w="381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99" name="Oval 203"/>
          <p:cNvSpPr>
            <a:spLocks noChangeArrowheads="1"/>
          </p:cNvSpPr>
          <p:nvPr/>
        </p:nvSpPr>
        <p:spPr bwMode="auto">
          <a:xfrm>
            <a:off x="2416175" y="2103438"/>
            <a:ext cx="465138" cy="384175"/>
          </a:xfrm>
          <a:prstGeom prst="ellipse">
            <a:avLst/>
          </a:prstGeom>
          <a:noFill/>
          <a:ln w="38100">
            <a:solidFill>
              <a:srgbClr val="3333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0" name="AutoShape 204"/>
          <p:cNvSpPr>
            <a:spLocks noChangeArrowheads="1"/>
          </p:cNvSpPr>
          <p:nvPr/>
        </p:nvSpPr>
        <p:spPr bwMode="auto">
          <a:xfrm>
            <a:off x="6477000" y="55133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afterEffect">
                                  <p:stCondLst>
                                    <p:cond delay="0"/>
                                  </p:stCondLst>
                                  <p:childTnLst>
                                    <p:animEffect transition="out" filter="dissolve">
                                      <p:cBhvr>
                                        <p:cTn id="6" dur="500"/>
                                        <p:tgtEl>
                                          <p:spTgt spid="4222"/>
                                        </p:tgtEl>
                                      </p:cBhvr>
                                    </p:animEffect>
                                    <p:set>
                                      <p:cBhvr>
                                        <p:cTn id="7" dur="1" fill="hold">
                                          <p:stCondLst>
                                            <p:cond delay="499"/>
                                          </p:stCondLst>
                                        </p:cTn>
                                        <p:tgtEl>
                                          <p:spTgt spid="4222"/>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4189"/>
                                        </p:tgtEl>
                                      </p:cBhvr>
                                    </p:animEffect>
                                    <p:set>
                                      <p:cBhvr>
                                        <p:cTn id="10" dur="1" fill="hold">
                                          <p:stCondLst>
                                            <p:cond delay="499"/>
                                          </p:stCondLst>
                                        </p:cTn>
                                        <p:tgtEl>
                                          <p:spTgt spid="4189"/>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4191"/>
                                        </p:tgtEl>
                                      </p:cBhvr>
                                    </p:animEffect>
                                    <p:set>
                                      <p:cBhvr>
                                        <p:cTn id="13" dur="1" fill="hold">
                                          <p:stCondLst>
                                            <p:cond delay="499"/>
                                          </p:stCondLst>
                                        </p:cTn>
                                        <p:tgtEl>
                                          <p:spTgt spid="4191"/>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4169"/>
                                        </p:tgtEl>
                                      </p:cBhvr>
                                    </p:animEffect>
                                    <p:set>
                                      <p:cBhvr>
                                        <p:cTn id="16" dur="1" fill="hold">
                                          <p:stCondLst>
                                            <p:cond delay="499"/>
                                          </p:stCondLst>
                                        </p:cTn>
                                        <p:tgtEl>
                                          <p:spTgt spid="4169"/>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4192"/>
                                        </p:tgtEl>
                                      </p:cBhvr>
                                    </p:animEffect>
                                    <p:set>
                                      <p:cBhvr>
                                        <p:cTn id="19" dur="1" fill="hold">
                                          <p:stCondLst>
                                            <p:cond delay="499"/>
                                          </p:stCondLst>
                                        </p:cTn>
                                        <p:tgtEl>
                                          <p:spTgt spid="4192"/>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4158"/>
                                        </p:tgtEl>
                                      </p:cBhvr>
                                    </p:animEffect>
                                    <p:set>
                                      <p:cBhvr>
                                        <p:cTn id="22" dur="1" fill="hold">
                                          <p:stCondLst>
                                            <p:cond delay="499"/>
                                          </p:stCondLst>
                                        </p:cTn>
                                        <p:tgtEl>
                                          <p:spTgt spid="4158"/>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4224"/>
                                        </p:tgtEl>
                                      </p:cBhvr>
                                    </p:animEffect>
                                    <p:set>
                                      <p:cBhvr>
                                        <p:cTn id="25" dur="1" fill="hold">
                                          <p:stCondLst>
                                            <p:cond delay="499"/>
                                          </p:stCondLst>
                                        </p:cTn>
                                        <p:tgtEl>
                                          <p:spTgt spid="4224"/>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4223"/>
                                        </p:tgtEl>
                                      </p:cBhvr>
                                    </p:animEffect>
                                    <p:set>
                                      <p:cBhvr>
                                        <p:cTn id="28" dur="1" fill="hold">
                                          <p:stCondLst>
                                            <p:cond delay="499"/>
                                          </p:stCondLst>
                                        </p:cTn>
                                        <p:tgtEl>
                                          <p:spTgt spid="4223"/>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4154"/>
                                        </p:tgtEl>
                                      </p:cBhvr>
                                    </p:animEffect>
                                    <p:set>
                                      <p:cBhvr>
                                        <p:cTn id="31" dur="1" fill="hold">
                                          <p:stCondLst>
                                            <p:cond delay="499"/>
                                          </p:stCondLst>
                                        </p:cTn>
                                        <p:tgtEl>
                                          <p:spTgt spid="4154"/>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4297"/>
                                        </p:tgtEl>
                                      </p:cBhvr>
                                    </p:animEffect>
                                    <p:set>
                                      <p:cBhvr>
                                        <p:cTn id="34" dur="1" fill="hold">
                                          <p:stCondLst>
                                            <p:cond delay="499"/>
                                          </p:stCondLst>
                                        </p:cTn>
                                        <p:tgtEl>
                                          <p:spTgt spid="4297"/>
                                        </p:tgtEl>
                                        <p:attrNameLst>
                                          <p:attrName>style.visibility</p:attrName>
                                        </p:attrNameLst>
                                      </p:cBhvr>
                                      <p:to>
                                        <p:strVal val="hidden"/>
                                      </p:to>
                                    </p:set>
                                  </p:childTnLst>
                                </p:cTn>
                              </p:par>
                              <p:par>
                                <p:cTn id="35" presetID="9" presetClass="exit" presetSubtype="0" fill="hold" grpId="0" nodeType="withEffect">
                                  <p:stCondLst>
                                    <p:cond delay="0"/>
                                  </p:stCondLst>
                                  <p:childTnLst>
                                    <p:animEffect transition="out" filter="dissolve">
                                      <p:cBhvr>
                                        <p:cTn id="36" dur="500"/>
                                        <p:tgtEl>
                                          <p:spTgt spid="4299"/>
                                        </p:tgtEl>
                                      </p:cBhvr>
                                    </p:animEffect>
                                    <p:set>
                                      <p:cBhvr>
                                        <p:cTn id="37" dur="1" fill="hold">
                                          <p:stCondLst>
                                            <p:cond delay="499"/>
                                          </p:stCondLst>
                                        </p:cTn>
                                        <p:tgtEl>
                                          <p:spTgt spid="4299"/>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4298"/>
                                        </p:tgtEl>
                                      </p:cBhvr>
                                    </p:animEffect>
                                    <p:set>
                                      <p:cBhvr>
                                        <p:cTn id="40" dur="1" fill="hold">
                                          <p:stCondLst>
                                            <p:cond delay="499"/>
                                          </p:stCondLst>
                                        </p:cTn>
                                        <p:tgtEl>
                                          <p:spTgt spid="4298"/>
                                        </p:tgtEl>
                                        <p:attrNameLst>
                                          <p:attrName>style.visibility</p:attrName>
                                        </p:attrNameLst>
                                      </p:cBhvr>
                                      <p:to>
                                        <p:strVal val="hidden"/>
                                      </p:to>
                                    </p:set>
                                  </p:childTnLst>
                                </p:cTn>
                              </p:par>
                            </p:childTnLst>
                          </p:cTn>
                        </p:par>
                        <p:par>
                          <p:cTn id="41" fill="hold" nodeType="afterGroup">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4241"/>
                                        </p:tgtEl>
                                        <p:attrNameLst>
                                          <p:attrName>style.visibility</p:attrName>
                                        </p:attrNameLst>
                                      </p:cBhvr>
                                      <p:to>
                                        <p:strVal val="visible"/>
                                      </p:to>
                                    </p:set>
                                    <p:animEffect transition="in" filter="dissolve">
                                      <p:cBhvr>
                                        <p:cTn id="44" dur="500"/>
                                        <p:tgtEl>
                                          <p:spTgt spid="4241"/>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240"/>
                                        </p:tgtEl>
                                        <p:attrNameLst>
                                          <p:attrName>style.visibility</p:attrName>
                                        </p:attrNameLst>
                                      </p:cBhvr>
                                      <p:to>
                                        <p:strVal val="visible"/>
                                      </p:to>
                                    </p:set>
                                    <p:animEffect transition="in" filter="dissolve">
                                      <p:cBhvr>
                                        <p:cTn id="47" dur="500"/>
                                        <p:tgtEl>
                                          <p:spTgt spid="4240"/>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4242"/>
                                        </p:tgtEl>
                                        <p:attrNameLst>
                                          <p:attrName>style.visibility</p:attrName>
                                        </p:attrNameLst>
                                      </p:cBhvr>
                                      <p:to>
                                        <p:strVal val="visible"/>
                                      </p:to>
                                    </p:set>
                                    <p:animEffect transition="in" filter="dissolve">
                                      <p:cBhvr>
                                        <p:cTn id="50" dur="500"/>
                                        <p:tgtEl>
                                          <p:spTgt spid="4242"/>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4243"/>
                                        </p:tgtEl>
                                        <p:attrNameLst>
                                          <p:attrName>style.visibility</p:attrName>
                                        </p:attrNameLst>
                                      </p:cBhvr>
                                      <p:to>
                                        <p:strVal val="visible"/>
                                      </p:to>
                                    </p:set>
                                    <p:animEffect transition="in" filter="dissolve">
                                      <p:cBhvr>
                                        <p:cTn id="53" dur="500"/>
                                        <p:tgtEl>
                                          <p:spTgt spid="4243"/>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4245"/>
                                        </p:tgtEl>
                                        <p:attrNameLst>
                                          <p:attrName>style.visibility</p:attrName>
                                        </p:attrNameLst>
                                      </p:cBhvr>
                                      <p:to>
                                        <p:strVal val="visible"/>
                                      </p:to>
                                    </p:set>
                                    <p:animEffect transition="in" filter="dissolve">
                                      <p:cBhvr>
                                        <p:cTn id="56" dur="500"/>
                                        <p:tgtEl>
                                          <p:spTgt spid="4245"/>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4244"/>
                                        </p:tgtEl>
                                        <p:attrNameLst>
                                          <p:attrName>style.visibility</p:attrName>
                                        </p:attrNameLst>
                                      </p:cBhvr>
                                      <p:to>
                                        <p:strVal val="visible"/>
                                      </p:to>
                                    </p:set>
                                    <p:animEffect transition="in" filter="dissolve">
                                      <p:cBhvr>
                                        <p:cTn id="59" dur="500"/>
                                        <p:tgtEl>
                                          <p:spTgt spid="4244"/>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4290"/>
                                        </p:tgtEl>
                                        <p:attrNameLst>
                                          <p:attrName>style.visibility</p:attrName>
                                        </p:attrNameLst>
                                      </p:cBhvr>
                                      <p:to>
                                        <p:strVal val="visible"/>
                                      </p:to>
                                    </p:set>
                                    <p:animEffect transition="in" filter="dissolve">
                                      <p:cBhvr>
                                        <p:cTn id="62" dur="500"/>
                                        <p:tgtEl>
                                          <p:spTgt spid="4290"/>
                                        </p:tgtEl>
                                      </p:cBhvr>
                                    </p:animEffect>
                                  </p:childTnLst>
                                </p:cTn>
                              </p:par>
                            </p:childTnLst>
                          </p:cTn>
                        </p:par>
                        <p:par>
                          <p:cTn id="63" fill="hold" nodeType="afterGroup">
                            <p:stCondLst>
                              <p:cond delay="1000"/>
                            </p:stCondLst>
                            <p:childTnLst>
                              <p:par>
                                <p:cTn id="64" presetID="1" presetClass="entr" presetSubtype="0" fill="hold" grpId="0" nodeType="afterEffect">
                                  <p:stCondLst>
                                    <p:cond delay="0"/>
                                  </p:stCondLst>
                                  <p:childTnLst>
                                    <p:set>
                                      <p:cBhvr>
                                        <p:cTn id="65" dur="1" fill="hold">
                                          <p:stCondLst>
                                            <p:cond delay="0"/>
                                          </p:stCondLst>
                                        </p:cTn>
                                        <p:tgtEl>
                                          <p:spTgt spid="4300"/>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explode.wav"/>
                                        </p:tgtEl>
                                      </p:cMediaNode>
                                    </p:audio>
                                  </p:subTnLst>
                                </p:cTn>
                              </p:par>
                              <p:par>
                                <p:cTn id="66" presetID="3" presetClass="exit" presetSubtype="10" fill="hold" grpId="1" nodeType="withEffect">
                                  <p:stCondLst>
                                    <p:cond delay="0"/>
                                  </p:stCondLst>
                                  <p:childTnLst>
                                    <p:animEffect transition="out" filter="blinds(horizontal)">
                                      <p:cBhvr>
                                        <p:cTn id="67" dur="500"/>
                                        <p:tgtEl>
                                          <p:spTgt spid="4300"/>
                                        </p:tgtEl>
                                      </p:cBhvr>
                                    </p:animEffect>
                                    <p:set>
                                      <p:cBhvr>
                                        <p:cTn id="68" dur="1" fill="hold">
                                          <p:stCondLst>
                                            <p:cond delay="499"/>
                                          </p:stCondLst>
                                        </p:cTn>
                                        <p:tgtEl>
                                          <p:spTgt spid="4300"/>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xit" presetSubtype="0" fill="hold" grpId="0" nodeType="clickEffect">
                                  <p:stCondLst>
                                    <p:cond delay="0"/>
                                  </p:stCondLst>
                                  <p:childTnLst>
                                    <p:animEffect transition="out" filter="dissolve">
                                      <p:cBhvr>
                                        <p:cTn id="72" dur="2000"/>
                                        <p:tgtEl>
                                          <p:spTgt spid="4282"/>
                                        </p:tgtEl>
                                      </p:cBhvr>
                                    </p:animEffect>
                                    <p:set>
                                      <p:cBhvr>
                                        <p:cTn id="73" dur="1" fill="hold">
                                          <p:stCondLst>
                                            <p:cond delay="1999"/>
                                          </p:stCondLst>
                                        </p:cTn>
                                        <p:tgtEl>
                                          <p:spTgt spid="4282"/>
                                        </p:tgtEl>
                                        <p:attrNameLst>
                                          <p:attrName>style.visibility</p:attrName>
                                        </p:attrNameLst>
                                      </p:cBhvr>
                                      <p:to>
                                        <p:strVal val="hidden"/>
                                      </p:to>
                                    </p:set>
                                  </p:childTnLst>
                                </p:cTn>
                              </p:par>
                              <p:par>
                                <p:cTn id="74" presetID="9" presetClass="entr" presetSubtype="0" fill="hold" grpId="0" nodeType="withEffect">
                                  <p:stCondLst>
                                    <p:cond delay="0"/>
                                  </p:stCondLst>
                                  <p:childTnLst>
                                    <p:set>
                                      <p:cBhvr>
                                        <p:cTn id="75" dur="1" fill="hold">
                                          <p:stCondLst>
                                            <p:cond delay="0"/>
                                          </p:stCondLst>
                                        </p:cTn>
                                        <p:tgtEl>
                                          <p:spTgt spid="4168"/>
                                        </p:tgtEl>
                                        <p:attrNameLst>
                                          <p:attrName>style.visibility</p:attrName>
                                        </p:attrNameLst>
                                      </p:cBhvr>
                                      <p:to>
                                        <p:strVal val="visible"/>
                                      </p:to>
                                    </p:set>
                                    <p:animEffect transition="in" filter="dissolve">
                                      <p:cBhvr>
                                        <p:cTn id="76" dur="2000"/>
                                        <p:tgtEl>
                                          <p:spTgt spid="416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0" presetClass="path" presetSubtype="0" accel="50000" decel="50000" fill="hold" grpId="0" nodeType="clickEffect">
                                  <p:stCondLst>
                                    <p:cond delay="0"/>
                                  </p:stCondLst>
                                  <p:childTnLst>
                                    <p:animMotion origin="layout" path="M 0.00052 0.00093 L -0.02865 0.06551 L -0.05365 0.13773 L -0.02813 0.15787 L -0.00364 0.14884 " pathEditMode="relative" ptsTypes="AAAAA">
                                      <p:cBhvr>
                                        <p:cTn id="80" dur="2000" fill="hold"/>
                                        <p:tgtEl>
                                          <p:spTgt spid="4173"/>
                                        </p:tgtEl>
                                        <p:attrNameLst>
                                          <p:attrName>ppt_x</p:attrName>
                                          <p:attrName>ppt_y</p:attrName>
                                        </p:attrNameLst>
                                      </p:cBhvr>
                                    </p:animMotion>
                                  </p:childTnLst>
                                </p:cTn>
                              </p:par>
                              <p:par>
                                <p:cTn id="81" presetID="9" presetClass="exit" presetSubtype="0" fill="hold" grpId="0" nodeType="withEffect">
                                  <p:stCondLst>
                                    <p:cond delay="0"/>
                                  </p:stCondLst>
                                  <p:childTnLst>
                                    <p:animEffect transition="out" filter="dissolve">
                                      <p:cBhvr>
                                        <p:cTn id="82" dur="500"/>
                                        <p:tgtEl>
                                          <p:spTgt spid="4247"/>
                                        </p:tgtEl>
                                      </p:cBhvr>
                                    </p:animEffect>
                                    <p:set>
                                      <p:cBhvr>
                                        <p:cTn id="83" dur="1" fill="hold">
                                          <p:stCondLst>
                                            <p:cond delay="499"/>
                                          </p:stCondLst>
                                        </p:cTn>
                                        <p:tgtEl>
                                          <p:spTgt spid="4247"/>
                                        </p:tgtEl>
                                        <p:attrNameLst>
                                          <p:attrName>style.visibility</p:attrName>
                                        </p:attrNameLst>
                                      </p:cBhvr>
                                      <p:to>
                                        <p:strVal val="hidden"/>
                                      </p:to>
                                    </p:set>
                                  </p:childTnLst>
                                </p:cTn>
                              </p:par>
                              <p:par>
                                <p:cTn id="84" presetID="9" presetClass="entr" presetSubtype="0" fill="hold" grpId="0" nodeType="withEffect">
                                  <p:stCondLst>
                                    <p:cond delay="0"/>
                                  </p:stCondLst>
                                  <p:childTnLst>
                                    <p:set>
                                      <p:cBhvr>
                                        <p:cTn id="85" dur="1" fill="hold">
                                          <p:stCondLst>
                                            <p:cond delay="0"/>
                                          </p:stCondLst>
                                        </p:cTn>
                                        <p:tgtEl>
                                          <p:spTgt spid="4190"/>
                                        </p:tgtEl>
                                        <p:attrNameLst>
                                          <p:attrName>style.visibility</p:attrName>
                                        </p:attrNameLst>
                                      </p:cBhvr>
                                      <p:to>
                                        <p:strVal val="visible"/>
                                      </p:to>
                                    </p:set>
                                    <p:animEffect transition="in" filter="dissolve">
                                      <p:cBhvr>
                                        <p:cTn id="86" dur="500"/>
                                        <p:tgtEl>
                                          <p:spTgt spid="4190"/>
                                        </p:tgtEl>
                                      </p:cBhvr>
                                    </p:animEffect>
                                  </p:childTnLst>
                                </p:cTn>
                              </p:par>
                              <p:par>
                                <p:cTn id="87" presetID="0" presetClass="path" presetSubtype="0" accel="50000" decel="50000" fill="hold" grpId="1" nodeType="withEffect">
                                  <p:stCondLst>
                                    <p:cond delay="0"/>
                                  </p:stCondLst>
                                  <p:childTnLst>
                                    <p:animMotion origin="layout" path="M 0.00087 0.00024 L -0.04861 0.10579 " pathEditMode="relative" ptsTypes="AA">
                                      <p:cBhvr>
                                        <p:cTn id="88" dur="2000" fill="hold"/>
                                        <p:tgtEl>
                                          <p:spTgt spid="4242"/>
                                        </p:tgtEl>
                                        <p:attrNameLst>
                                          <p:attrName>ppt_x</p:attrName>
                                          <p:attrName>ppt_y</p:attrName>
                                        </p:attrNameLst>
                                      </p:cBhvr>
                                    </p:animMotion>
                                  </p:childTnLst>
                                </p:cTn>
                              </p:par>
                            </p:childTnLst>
                          </p:cTn>
                        </p:par>
                        <p:par>
                          <p:cTn id="89" fill="hold" nodeType="afterGroup">
                            <p:stCondLst>
                              <p:cond delay="2000"/>
                            </p:stCondLst>
                            <p:childTnLst>
                              <p:par>
                                <p:cTn id="90" presetID="9" presetClass="entr" presetSubtype="0" fill="hold" grpId="1" nodeType="afterEffect">
                                  <p:stCondLst>
                                    <p:cond delay="0"/>
                                  </p:stCondLst>
                                  <p:childTnLst>
                                    <p:set>
                                      <p:cBhvr>
                                        <p:cTn id="91" dur="1" fill="hold">
                                          <p:stCondLst>
                                            <p:cond delay="0"/>
                                          </p:stCondLst>
                                        </p:cTn>
                                        <p:tgtEl>
                                          <p:spTgt spid="4262"/>
                                        </p:tgtEl>
                                        <p:attrNameLst>
                                          <p:attrName>style.visibility</p:attrName>
                                        </p:attrNameLst>
                                      </p:cBhvr>
                                      <p:to>
                                        <p:strVal val="visible"/>
                                      </p:to>
                                    </p:set>
                                    <p:animEffect transition="in" filter="dissolve">
                                      <p:cBhvr>
                                        <p:cTn id="92" dur="500"/>
                                        <p:tgtEl>
                                          <p:spTgt spid="426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4286"/>
                                        </p:tgtEl>
                                        <p:attrNameLst>
                                          <p:attrName>style.visibility</p:attrName>
                                        </p:attrNameLst>
                                      </p:cBhvr>
                                      <p:to>
                                        <p:strVal val="visible"/>
                                      </p:to>
                                    </p:set>
                                    <p:animEffect transition="in" filter="wipe(right)">
                                      <p:cBhvr>
                                        <p:cTn id="97" dur="2000"/>
                                        <p:tgtEl>
                                          <p:spTgt spid="4286"/>
                                        </p:tgtEl>
                                      </p:cBhvr>
                                    </p:animEffect>
                                  </p:childTnLst>
                                </p:cTn>
                              </p:par>
                            </p:childTnLst>
                          </p:cTn>
                        </p:par>
                        <p:par>
                          <p:cTn id="98" fill="hold" nodeType="afterGroup">
                            <p:stCondLst>
                              <p:cond delay="2000"/>
                            </p:stCondLst>
                            <p:childTnLst>
                              <p:par>
                                <p:cTn id="99" presetID="22" presetClass="exit" presetSubtype="2" fill="hold" grpId="1" nodeType="afterEffect">
                                  <p:stCondLst>
                                    <p:cond delay="0"/>
                                  </p:stCondLst>
                                  <p:childTnLst>
                                    <p:animEffect transition="out" filter="wipe(right)">
                                      <p:cBhvr>
                                        <p:cTn id="100" dur="1000"/>
                                        <p:tgtEl>
                                          <p:spTgt spid="4286"/>
                                        </p:tgtEl>
                                      </p:cBhvr>
                                    </p:animEffect>
                                    <p:set>
                                      <p:cBhvr>
                                        <p:cTn id="101" dur="1" fill="hold">
                                          <p:stCondLst>
                                            <p:cond delay="999"/>
                                          </p:stCondLst>
                                        </p:cTn>
                                        <p:tgtEl>
                                          <p:spTgt spid="4286"/>
                                        </p:tgtEl>
                                        <p:attrNameLst>
                                          <p:attrName>style.visibility</p:attrName>
                                        </p:attrNameLst>
                                      </p:cBhvr>
                                      <p:to>
                                        <p:strVal val="hidden"/>
                                      </p:to>
                                    </p:set>
                                  </p:childTnLst>
                                </p:cTn>
                              </p:par>
                              <p:par>
                                <p:cTn id="102" presetID="9" presetClass="entr" presetSubtype="0" fill="hold" grpId="0" nodeType="withEffect">
                                  <p:stCondLst>
                                    <p:cond delay="0"/>
                                  </p:stCondLst>
                                  <p:childTnLst>
                                    <p:set>
                                      <p:cBhvr>
                                        <p:cTn id="103" dur="1" fill="hold">
                                          <p:stCondLst>
                                            <p:cond delay="0"/>
                                          </p:stCondLst>
                                        </p:cTn>
                                        <p:tgtEl>
                                          <p:spTgt spid="4288"/>
                                        </p:tgtEl>
                                        <p:attrNameLst>
                                          <p:attrName>style.visibility</p:attrName>
                                        </p:attrNameLst>
                                      </p:cBhvr>
                                      <p:to>
                                        <p:strVal val="visible"/>
                                      </p:to>
                                    </p:set>
                                    <p:animEffect transition="in" filter="dissolve">
                                      <p:cBhvr>
                                        <p:cTn id="104" dur="1000"/>
                                        <p:tgtEl>
                                          <p:spTgt spid="4288"/>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4287"/>
                                        </p:tgtEl>
                                        <p:attrNameLst>
                                          <p:attrName>style.visibility</p:attrName>
                                        </p:attrNameLst>
                                      </p:cBhvr>
                                      <p:to>
                                        <p:strVal val="visible"/>
                                      </p:to>
                                    </p:set>
                                    <p:animEffect transition="in" filter="wipe(left)">
                                      <p:cBhvr>
                                        <p:cTn id="109" dur="2000"/>
                                        <p:tgtEl>
                                          <p:spTgt spid="4287"/>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4289"/>
                                        </p:tgtEl>
                                        <p:attrNameLst>
                                          <p:attrName>style.visibility</p:attrName>
                                        </p:attrNameLst>
                                      </p:cBhvr>
                                      <p:to>
                                        <p:strVal val="visible"/>
                                      </p:to>
                                    </p:set>
                                    <p:animEffect transition="in" filter="wipe(down)">
                                      <p:cBhvr>
                                        <p:cTn id="112" dur="2000"/>
                                        <p:tgtEl>
                                          <p:spTgt spid="428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9" presetClass="exit" presetSubtype="0" fill="hold" grpId="1" nodeType="clickEffect">
                                  <p:stCondLst>
                                    <p:cond delay="0"/>
                                  </p:stCondLst>
                                  <p:childTnLst>
                                    <p:animEffect transition="out" filter="dissolve">
                                      <p:cBhvr>
                                        <p:cTn id="116" dur="500"/>
                                        <p:tgtEl>
                                          <p:spTgt spid="4287"/>
                                        </p:tgtEl>
                                      </p:cBhvr>
                                    </p:animEffect>
                                    <p:set>
                                      <p:cBhvr>
                                        <p:cTn id="117" dur="1" fill="hold">
                                          <p:stCondLst>
                                            <p:cond delay="499"/>
                                          </p:stCondLst>
                                        </p:cTn>
                                        <p:tgtEl>
                                          <p:spTgt spid="4287"/>
                                        </p:tgtEl>
                                        <p:attrNameLst>
                                          <p:attrName>style.visibility</p:attrName>
                                        </p:attrNameLst>
                                      </p:cBhvr>
                                      <p:to>
                                        <p:strVal val="hidden"/>
                                      </p:to>
                                    </p:set>
                                  </p:childTnLst>
                                </p:cTn>
                              </p:par>
                              <p:par>
                                <p:cTn id="118" presetID="9" presetClass="exit" presetSubtype="0" fill="hold" grpId="1" nodeType="withEffect">
                                  <p:stCondLst>
                                    <p:cond delay="0"/>
                                  </p:stCondLst>
                                  <p:childTnLst>
                                    <p:animEffect transition="out" filter="dissolve">
                                      <p:cBhvr>
                                        <p:cTn id="119" dur="500"/>
                                        <p:tgtEl>
                                          <p:spTgt spid="4289"/>
                                        </p:tgtEl>
                                      </p:cBhvr>
                                    </p:animEffect>
                                    <p:set>
                                      <p:cBhvr>
                                        <p:cTn id="120" dur="1" fill="hold">
                                          <p:stCondLst>
                                            <p:cond delay="499"/>
                                          </p:stCondLst>
                                        </p:cTn>
                                        <p:tgtEl>
                                          <p:spTgt spid="4289"/>
                                        </p:tgtEl>
                                        <p:attrNameLst>
                                          <p:attrName>style.visibility</p:attrName>
                                        </p:attrNameLst>
                                      </p:cBhvr>
                                      <p:to>
                                        <p:strVal val="hidden"/>
                                      </p:to>
                                    </p:set>
                                  </p:childTnLst>
                                </p:cTn>
                              </p:par>
                              <p:par>
                                <p:cTn id="121" presetID="9" presetClass="exit" presetSubtype="0" fill="hold" grpId="1" nodeType="withEffect">
                                  <p:stCondLst>
                                    <p:cond delay="0"/>
                                  </p:stCondLst>
                                  <p:childTnLst>
                                    <p:animEffect transition="out" filter="dissolve">
                                      <p:cBhvr>
                                        <p:cTn id="122" dur="500"/>
                                        <p:tgtEl>
                                          <p:spTgt spid="4288"/>
                                        </p:tgtEl>
                                      </p:cBhvr>
                                    </p:animEffect>
                                    <p:set>
                                      <p:cBhvr>
                                        <p:cTn id="123" dur="1" fill="hold">
                                          <p:stCondLst>
                                            <p:cond delay="499"/>
                                          </p:stCondLst>
                                        </p:cTn>
                                        <p:tgtEl>
                                          <p:spTgt spid="4288"/>
                                        </p:tgtEl>
                                        <p:attrNameLst>
                                          <p:attrName>style.visibility</p:attrName>
                                        </p:attrNameLst>
                                      </p:cBhvr>
                                      <p:to>
                                        <p:strVal val="hidden"/>
                                      </p:to>
                                    </p:set>
                                  </p:childTnLst>
                                </p:cTn>
                              </p:par>
                              <p:par>
                                <p:cTn id="124" presetID="22" presetClass="entr" presetSubtype="2" fill="hold" grpId="0" nodeType="withEffect">
                                  <p:stCondLst>
                                    <p:cond delay="0"/>
                                  </p:stCondLst>
                                  <p:childTnLst>
                                    <p:set>
                                      <p:cBhvr>
                                        <p:cTn id="125" dur="1" fill="hold">
                                          <p:stCondLst>
                                            <p:cond delay="0"/>
                                          </p:stCondLst>
                                        </p:cTn>
                                        <p:tgtEl>
                                          <p:spTgt spid="4291"/>
                                        </p:tgtEl>
                                        <p:attrNameLst>
                                          <p:attrName>style.visibility</p:attrName>
                                        </p:attrNameLst>
                                      </p:cBhvr>
                                      <p:to>
                                        <p:strVal val="visible"/>
                                      </p:to>
                                    </p:set>
                                    <p:animEffect transition="in" filter="wipe(right)">
                                      <p:cBhvr>
                                        <p:cTn id="126" dur="2000"/>
                                        <p:tgtEl>
                                          <p:spTgt spid="4291"/>
                                        </p:tgtEl>
                                      </p:cBhvr>
                                    </p:animEffect>
                                  </p:childTnLst>
                                </p:cTn>
                              </p:par>
                            </p:childTnLst>
                          </p:cTn>
                        </p:par>
                        <p:par>
                          <p:cTn id="127" fill="hold" nodeType="afterGroup">
                            <p:stCondLst>
                              <p:cond delay="2000"/>
                            </p:stCondLst>
                            <p:childTnLst>
                              <p:par>
                                <p:cTn id="128" presetID="22" presetClass="entr" presetSubtype="2" fill="hold" grpId="0" nodeType="afterEffect">
                                  <p:stCondLst>
                                    <p:cond delay="0"/>
                                  </p:stCondLst>
                                  <p:childTnLst>
                                    <p:set>
                                      <p:cBhvr>
                                        <p:cTn id="129" dur="1" fill="hold">
                                          <p:stCondLst>
                                            <p:cond delay="0"/>
                                          </p:stCondLst>
                                        </p:cTn>
                                        <p:tgtEl>
                                          <p:spTgt spid="4292"/>
                                        </p:tgtEl>
                                        <p:attrNameLst>
                                          <p:attrName>style.visibility</p:attrName>
                                        </p:attrNameLst>
                                      </p:cBhvr>
                                      <p:to>
                                        <p:strVal val="visible"/>
                                      </p:to>
                                    </p:set>
                                    <p:animEffect transition="in" filter="wipe(right)">
                                      <p:cBhvr>
                                        <p:cTn id="130" dur="2000"/>
                                        <p:tgtEl>
                                          <p:spTgt spid="4292"/>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0" presetClass="path" presetSubtype="0" accel="50000" decel="50000" fill="hold" grpId="1" nodeType="clickEffect">
                                  <p:stCondLst>
                                    <p:cond delay="0"/>
                                  </p:stCondLst>
                                  <p:childTnLst>
                                    <p:animMotion origin="layout" path="M -0.00364 0.14885 L -0.0401 0.17871 L -0.01093 0.2169 L -0.00885 0.25857 L -0.04739 0.26135 L -0.07239 0.25093 L -0.09791 0.2294 L -0.12864 0.21621 " pathEditMode="relative" rAng="0" ptsTypes="AAAAAAAA">
                                      <p:cBhvr>
                                        <p:cTn id="134" dur="2000" fill="hold"/>
                                        <p:tgtEl>
                                          <p:spTgt spid="4173"/>
                                        </p:tgtEl>
                                        <p:attrNameLst>
                                          <p:attrName>ppt_x</p:attrName>
                                          <p:attrName>ppt_y</p:attrName>
                                        </p:attrNameLst>
                                      </p:cBhvr>
                                      <p:rCtr x="-6250" y="5625"/>
                                    </p:animMotion>
                                  </p:childTnLst>
                                </p:cTn>
                              </p:par>
                              <p:par>
                                <p:cTn id="135" presetID="0" presetClass="path" presetSubtype="0" accel="50000" decel="50000" fill="hold" grpId="0" nodeType="withEffect">
                                  <p:stCondLst>
                                    <p:cond delay="0"/>
                                  </p:stCondLst>
                                  <p:childTnLst>
                                    <p:animMotion origin="layout" path="M -0.00034 0.00046 L -0.04461 -0.02731 L -0.06545 -0.06481 L -0.0868 -0.06829 " pathEditMode="relative" rAng="0" ptsTypes="AAAA">
                                      <p:cBhvr>
                                        <p:cTn id="136" dur="2000" fill="hold"/>
                                        <p:tgtEl>
                                          <p:spTgt spid="4225"/>
                                        </p:tgtEl>
                                        <p:attrNameLst>
                                          <p:attrName>ppt_x</p:attrName>
                                          <p:attrName>ppt_y</p:attrName>
                                        </p:attrNameLst>
                                      </p:cBhvr>
                                      <p:rCtr x="-4323" y="-3449"/>
                                    </p:animMotion>
                                  </p:childTnLst>
                                </p:cTn>
                              </p:par>
                            </p:childTnLst>
                          </p:cTn>
                        </p:par>
                        <p:par>
                          <p:cTn id="137" fill="hold" nodeType="afterGroup">
                            <p:stCondLst>
                              <p:cond delay="2000"/>
                            </p:stCondLst>
                            <p:childTnLst>
                              <p:par>
                                <p:cTn id="138" presetID="9" presetClass="exit" presetSubtype="0" fill="hold" grpId="1" nodeType="afterEffect">
                                  <p:stCondLst>
                                    <p:cond delay="0"/>
                                  </p:stCondLst>
                                  <p:childTnLst>
                                    <p:animEffect transition="out" filter="dissolve">
                                      <p:cBhvr>
                                        <p:cTn id="139" dur="500"/>
                                        <p:tgtEl>
                                          <p:spTgt spid="4241"/>
                                        </p:tgtEl>
                                      </p:cBhvr>
                                    </p:animEffect>
                                    <p:set>
                                      <p:cBhvr>
                                        <p:cTn id="140" dur="1" fill="hold">
                                          <p:stCondLst>
                                            <p:cond delay="499"/>
                                          </p:stCondLst>
                                        </p:cTn>
                                        <p:tgtEl>
                                          <p:spTgt spid="4241"/>
                                        </p:tgtEl>
                                        <p:attrNameLst>
                                          <p:attrName>style.visibility</p:attrName>
                                        </p:attrNameLst>
                                      </p:cBhvr>
                                      <p:to>
                                        <p:strVal val="hidden"/>
                                      </p:to>
                                    </p:set>
                                  </p:childTnLst>
                                </p:cTn>
                              </p:par>
                              <p:par>
                                <p:cTn id="141" presetID="9" presetClass="exit" presetSubtype="0" fill="hold" grpId="1" nodeType="withEffect">
                                  <p:stCondLst>
                                    <p:cond delay="0"/>
                                  </p:stCondLst>
                                  <p:childTnLst>
                                    <p:animEffect transition="out" filter="dissolve">
                                      <p:cBhvr>
                                        <p:cTn id="142" dur="500"/>
                                        <p:tgtEl>
                                          <p:spTgt spid="4290"/>
                                        </p:tgtEl>
                                      </p:cBhvr>
                                    </p:animEffect>
                                    <p:set>
                                      <p:cBhvr>
                                        <p:cTn id="143" dur="1" fill="hold">
                                          <p:stCondLst>
                                            <p:cond delay="499"/>
                                          </p:stCondLst>
                                        </p:cTn>
                                        <p:tgtEl>
                                          <p:spTgt spid="4290"/>
                                        </p:tgtEl>
                                        <p:attrNameLst>
                                          <p:attrName>style.visibility</p:attrName>
                                        </p:attrNameLst>
                                      </p:cBhvr>
                                      <p:to>
                                        <p:strVal val="hidden"/>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0" presetClass="path" presetSubtype="0" accel="50000" decel="50000" fill="hold" grpId="2" nodeType="clickEffect">
                                  <p:stCondLst>
                                    <p:cond delay="0"/>
                                  </p:stCondLst>
                                  <p:childTnLst>
                                    <p:animMotion origin="layout" path="M -0.12864 0.21621 L -0.1552 0.21412 L -0.16718 0.19815 " pathEditMode="relative" rAng="0" ptsTypes="AAA">
                                      <p:cBhvr>
                                        <p:cTn id="147" dur="2000" fill="hold"/>
                                        <p:tgtEl>
                                          <p:spTgt spid="4173"/>
                                        </p:tgtEl>
                                        <p:attrNameLst>
                                          <p:attrName>ppt_x</p:attrName>
                                          <p:attrName>ppt_y</p:attrName>
                                        </p:attrNameLst>
                                      </p:cBhvr>
                                      <p:rCtr x="-1927" y="-903"/>
                                    </p:animMotion>
                                  </p:childTnLst>
                                </p:cTn>
                              </p:par>
                            </p:childTnLst>
                          </p:cTn>
                        </p:par>
                        <p:par>
                          <p:cTn id="148" fill="hold" nodeType="afterGroup">
                            <p:stCondLst>
                              <p:cond delay="2000"/>
                            </p:stCondLst>
                            <p:childTnLst>
                              <p:par>
                                <p:cTn id="149" presetID="1" presetClass="entr" presetSubtype="0" fill="hold" grpId="0" nodeType="afterEffect">
                                  <p:stCondLst>
                                    <p:cond delay="0"/>
                                  </p:stCondLst>
                                  <p:childTnLst>
                                    <p:set>
                                      <p:cBhvr>
                                        <p:cTn id="150" dur="1" fill="hold">
                                          <p:stCondLst>
                                            <p:cond delay="0"/>
                                          </p:stCondLst>
                                        </p:cTn>
                                        <p:tgtEl>
                                          <p:spTgt spid="4193"/>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3" name="explode.wav"/>
                                        </p:tgtEl>
                                      </p:cMediaNode>
                                    </p:audio>
                                  </p:subTnLst>
                                </p:cTn>
                              </p:par>
                              <p:par>
                                <p:cTn id="151" presetID="3" presetClass="exit" presetSubtype="10" fill="hold" grpId="1" nodeType="withEffect">
                                  <p:stCondLst>
                                    <p:cond delay="0"/>
                                  </p:stCondLst>
                                  <p:childTnLst>
                                    <p:animEffect transition="out" filter="blinds(horizontal)">
                                      <p:cBhvr>
                                        <p:cTn id="152" dur="500"/>
                                        <p:tgtEl>
                                          <p:spTgt spid="4193"/>
                                        </p:tgtEl>
                                      </p:cBhvr>
                                    </p:animEffect>
                                    <p:set>
                                      <p:cBhvr>
                                        <p:cTn id="153" dur="1" fill="hold">
                                          <p:stCondLst>
                                            <p:cond delay="499"/>
                                          </p:stCondLst>
                                        </p:cTn>
                                        <p:tgtEl>
                                          <p:spTgt spid="4193"/>
                                        </p:tgtEl>
                                        <p:attrNameLst>
                                          <p:attrName>style.visibility</p:attrName>
                                        </p:attrNameLst>
                                      </p:cBhvr>
                                      <p:to>
                                        <p:strVal val="hidden"/>
                                      </p:to>
                                    </p:set>
                                  </p:childTnLst>
                                </p:cTn>
                              </p:par>
                            </p:childTnLst>
                          </p:cTn>
                        </p:par>
                        <p:par>
                          <p:cTn id="154" fill="hold" nodeType="afterGroup">
                            <p:stCondLst>
                              <p:cond delay="2500"/>
                            </p:stCondLst>
                            <p:childTnLst>
                              <p:par>
                                <p:cTn id="155" presetID="0" presetClass="path" presetSubtype="0" accel="50000" decel="50000" fill="hold" grpId="1" nodeType="afterEffect">
                                  <p:stCondLst>
                                    <p:cond delay="0"/>
                                  </p:stCondLst>
                                  <p:childTnLst>
                                    <p:animMotion origin="layout" path="M 1.94444E-6 2.59259E-6 L 0.02031 -0.11111 " pathEditMode="relative" ptsTypes="AA">
                                      <p:cBhvr>
                                        <p:cTn id="156" dur="2000" fill="hold"/>
                                        <p:tgtEl>
                                          <p:spTgt spid="4240"/>
                                        </p:tgtEl>
                                        <p:attrNameLst>
                                          <p:attrName>ppt_x</p:attrName>
                                          <p:attrName>ppt_y</p:attrName>
                                        </p:attrNameLst>
                                      </p:cBhvr>
                                    </p:animMotion>
                                  </p:childTnLst>
                                </p:cTn>
                              </p:par>
                            </p:childTnLst>
                          </p:cTn>
                        </p:par>
                      </p:childTnLst>
                    </p:cTn>
                  </p:par>
                  <p:par>
                    <p:cTn id="157" fill="hold" nodeType="clickPar">
                      <p:stCondLst>
                        <p:cond delay="indefinite"/>
                      </p:stCondLst>
                      <p:childTnLst>
                        <p:par>
                          <p:cTn id="158" fill="hold" nodeType="withGroup">
                            <p:stCondLst>
                              <p:cond delay="0"/>
                            </p:stCondLst>
                            <p:childTnLst>
                              <p:par>
                                <p:cTn id="159" presetID="0" presetClass="path" presetSubtype="0" accel="50000" decel="50000" fill="hold" grpId="3" nodeType="clickEffect">
                                  <p:stCondLst>
                                    <p:cond delay="0"/>
                                  </p:stCondLst>
                                  <p:childTnLst>
                                    <p:animMotion origin="layout" path="M -0.16718 0.19815 L -0.16875 0.18079 L -0.15781 0.11204 L -0.15468 0.08565 L -0.1625 0.08426 L -0.16823 0.12454 L -0.16718 0.19815 Z " pathEditMode="relative" rAng="0" ptsTypes="AAAAAAA">
                                      <p:cBhvr>
                                        <p:cTn id="160" dur="2000" fill="hold"/>
                                        <p:tgtEl>
                                          <p:spTgt spid="4173"/>
                                        </p:tgtEl>
                                        <p:attrNameLst>
                                          <p:attrName>ppt_x</p:attrName>
                                          <p:attrName>ppt_y</p:attrName>
                                        </p:attrNameLst>
                                      </p:cBhvr>
                                      <p:rCtr x="538" y="-5694"/>
                                    </p:animMotion>
                                  </p:childTnLst>
                                </p:cTn>
                              </p:par>
                              <p:par>
                                <p:cTn id="161" presetID="0" presetClass="path" presetSubtype="0" accel="50000" decel="50000" fill="hold" grpId="0" nodeType="withEffect">
                                  <p:stCondLst>
                                    <p:cond delay="0"/>
                                  </p:stCondLst>
                                  <p:childTnLst>
                                    <p:animMotion origin="layout" path="M 0.0007 0.00069 L -0.03837 0.05486 " pathEditMode="relative" ptsTypes="AA">
                                      <p:cBhvr>
                                        <p:cTn id="162" dur="1000" fill="hold"/>
                                        <p:tgtEl>
                                          <p:spTgt spid="4170"/>
                                        </p:tgtEl>
                                        <p:attrNameLst>
                                          <p:attrName>ppt_x</p:attrName>
                                          <p:attrName>ppt_y</p:attrName>
                                        </p:attrNameLst>
                                      </p:cBhvr>
                                    </p:animMotion>
                                  </p:childTnLst>
                                </p:cTn>
                              </p:par>
                            </p:childTnLst>
                          </p:cTn>
                        </p:par>
                      </p:childTnLst>
                    </p:cTn>
                  </p:par>
                  <p:par>
                    <p:cTn id="163" fill="hold" nodeType="clickPar">
                      <p:stCondLst>
                        <p:cond delay="indefinite"/>
                      </p:stCondLst>
                      <p:childTnLst>
                        <p:par>
                          <p:cTn id="164" fill="hold" nodeType="withGroup">
                            <p:stCondLst>
                              <p:cond delay="0"/>
                            </p:stCondLst>
                            <p:childTnLst>
                              <p:par>
                                <p:cTn id="165" presetID="9" presetClass="entr" presetSubtype="0" fill="hold" grpId="3" nodeType="clickEffect">
                                  <p:stCondLst>
                                    <p:cond delay="0"/>
                                  </p:stCondLst>
                                  <p:childTnLst>
                                    <p:set>
                                      <p:cBhvr>
                                        <p:cTn id="166" dur="1" fill="hold">
                                          <p:stCondLst>
                                            <p:cond delay="0"/>
                                          </p:stCondLst>
                                        </p:cTn>
                                        <p:tgtEl>
                                          <p:spTgt spid="4246"/>
                                        </p:tgtEl>
                                        <p:attrNameLst>
                                          <p:attrName>style.visibility</p:attrName>
                                        </p:attrNameLst>
                                      </p:cBhvr>
                                      <p:to>
                                        <p:strVal val="visible"/>
                                      </p:to>
                                    </p:set>
                                    <p:animEffect transition="in" filter="dissolve">
                                      <p:cBhvr>
                                        <p:cTn id="167" dur="500"/>
                                        <p:tgtEl>
                                          <p:spTgt spid="4246"/>
                                        </p:tgtEl>
                                      </p:cBhvr>
                                    </p:animEffect>
                                  </p:childTnLst>
                                </p:cTn>
                              </p:par>
                            </p:childTnLst>
                          </p:cTn>
                        </p:par>
                        <p:par>
                          <p:cTn id="168" fill="hold" nodeType="afterGroup">
                            <p:stCondLst>
                              <p:cond delay="500"/>
                            </p:stCondLst>
                            <p:childTnLst>
                              <p:par>
                                <p:cTn id="169" presetID="0" presetClass="path" presetSubtype="0" accel="50000" decel="50000" fill="hold" grpId="2" nodeType="afterEffect">
                                  <p:stCondLst>
                                    <p:cond delay="0"/>
                                  </p:stCondLst>
                                  <p:childTnLst>
                                    <p:animMotion origin="layout" path="M -1.11111E-6 -3.33333E-6 L 0.00608 -0.01088 L 0.05035 -0.10185 L 0.09879 -0.0949 L 0.13993 -0.10602 L 0.16337 -0.08796 L 0.21649 -0.06504 L 0.21858 -0.04768 " pathEditMode="relative" rAng="0" ptsTypes="AAAAAAAA">
                                      <p:cBhvr>
                                        <p:cTn id="170" dur="2000" fill="hold"/>
                                        <p:tgtEl>
                                          <p:spTgt spid="4246"/>
                                        </p:tgtEl>
                                        <p:attrNameLst>
                                          <p:attrName>ppt_x</p:attrName>
                                          <p:attrName>ppt_y</p:attrName>
                                        </p:attrNameLst>
                                      </p:cBhvr>
                                      <p:rCtr x="10920" y="-5301"/>
                                    </p:animMotion>
                                  </p:childTnLst>
                                </p:cTn>
                              </p:par>
                              <p:par>
                                <p:cTn id="171" presetID="6" presetClass="emph" presetSubtype="0" fill="hold" grpId="2" nodeType="withEffect">
                                  <p:stCondLst>
                                    <p:cond delay="0"/>
                                  </p:stCondLst>
                                  <p:childTnLst>
                                    <p:animScale>
                                      <p:cBhvr>
                                        <p:cTn id="172" dur="2000" fill="hold"/>
                                        <p:tgtEl>
                                          <p:spTgt spid="4242"/>
                                        </p:tgtEl>
                                      </p:cBhvr>
                                      <p:by x="80000" y="80000"/>
                                    </p:animScale>
                                  </p:childTnLst>
                                </p:cTn>
                              </p:par>
                            </p:childTnLst>
                          </p:cTn>
                        </p:par>
                        <p:par>
                          <p:cTn id="173" fill="hold" nodeType="afterGroup">
                            <p:stCondLst>
                              <p:cond delay="2500"/>
                            </p:stCondLst>
                            <p:childTnLst>
                              <p:par>
                                <p:cTn id="174" presetID="9" presetClass="exit" presetSubtype="0" fill="hold" grpId="2" nodeType="afterEffect">
                                  <p:stCondLst>
                                    <p:cond delay="0"/>
                                  </p:stCondLst>
                                  <p:childTnLst>
                                    <p:animEffect transition="out" filter="dissolve">
                                      <p:cBhvr>
                                        <p:cTn id="175" dur="500"/>
                                        <p:tgtEl>
                                          <p:spTgt spid="4262"/>
                                        </p:tgtEl>
                                      </p:cBhvr>
                                    </p:animEffect>
                                    <p:set>
                                      <p:cBhvr>
                                        <p:cTn id="176" dur="1" fill="hold">
                                          <p:stCondLst>
                                            <p:cond delay="499"/>
                                          </p:stCondLst>
                                        </p:cTn>
                                        <p:tgtEl>
                                          <p:spTgt spid="4262"/>
                                        </p:tgtEl>
                                        <p:attrNameLst>
                                          <p:attrName>style.visibility</p:attrName>
                                        </p:attrNameLst>
                                      </p:cBhvr>
                                      <p:to>
                                        <p:strVal val="hidden"/>
                                      </p:to>
                                    </p:set>
                                  </p:childTnLst>
                                </p:cTn>
                              </p:par>
                            </p:childTnLst>
                          </p:cTn>
                        </p:par>
                        <p:par>
                          <p:cTn id="177" fill="hold" nodeType="afterGroup">
                            <p:stCondLst>
                              <p:cond delay="3000"/>
                            </p:stCondLst>
                            <p:childTnLst>
                              <p:par>
                                <p:cTn id="178" presetID="0" presetClass="path" presetSubtype="0" accel="50000" decel="50000" fill="hold" grpId="3" nodeType="afterEffect">
                                  <p:stCondLst>
                                    <p:cond delay="0"/>
                                  </p:stCondLst>
                                  <p:childTnLst>
                                    <p:animMotion origin="layout" path="M -0.04861 0.10579 L -0.0283 0.06274 L -0.00069 0.00093 " pathEditMode="relative" ptsTypes="AAA">
                                      <p:cBhvr>
                                        <p:cTn id="179" dur="2000" fill="hold"/>
                                        <p:tgtEl>
                                          <p:spTgt spid="4242"/>
                                        </p:tgtEl>
                                        <p:attrNameLst>
                                          <p:attrName>ppt_x</p:attrName>
                                          <p:attrName>ppt_y</p:attrName>
                                        </p:attrNameLst>
                                      </p:cBhvr>
                                    </p:animMotion>
                                  </p:childTnLst>
                                </p:cTn>
                              </p:par>
                            </p:childTnLst>
                          </p:cTn>
                        </p:par>
                        <p:par>
                          <p:cTn id="180" fill="hold" nodeType="afterGroup">
                            <p:stCondLst>
                              <p:cond delay="5000"/>
                            </p:stCondLst>
                            <p:childTnLst>
                              <p:par>
                                <p:cTn id="181" presetID="9" presetClass="entr" presetSubtype="0" fill="hold" grpId="0" nodeType="afterEffect">
                                  <p:stCondLst>
                                    <p:cond delay="0"/>
                                  </p:stCondLst>
                                  <p:childTnLst>
                                    <p:set>
                                      <p:cBhvr>
                                        <p:cTn id="182" dur="1" fill="hold">
                                          <p:stCondLst>
                                            <p:cond delay="0"/>
                                          </p:stCondLst>
                                        </p:cTn>
                                        <p:tgtEl>
                                          <p:spTgt spid="4248"/>
                                        </p:tgtEl>
                                        <p:attrNameLst>
                                          <p:attrName>style.visibility</p:attrName>
                                        </p:attrNameLst>
                                      </p:cBhvr>
                                      <p:to>
                                        <p:strVal val="visible"/>
                                      </p:to>
                                    </p:set>
                                    <p:animEffect transition="in" filter="dissolve">
                                      <p:cBhvr>
                                        <p:cTn id="183" dur="500"/>
                                        <p:tgtEl>
                                          <p:spTgt spid="4248"/>
                                        </p:tgtEl>
                                      </p:cBhvr>
                                    </p:animEffec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0" presetClass="path" presetSubtype="0" accel="50000" decel="50000" fill="hold" grpId="4" nodeType="clickEffect">
                                  <p:stCondLst>
                                    <p:cond delay="0"/>
                                  </p:stCondLst>
                                  <p:childTnLst>
                                    <p:animMotion origin="layout" path="M -0.16718 0.19815 L -0.12291 0.20093 L -0.05625 0.13426 " pathEditMode="relative" rAng="0" ptsTypes="AAA">
                                      <p:cBhvr>
                                        <p:cTn id="187" dur="2000" fill="hold"/>
                                        <p:tgtEl>
                                          <p:spTgt spid="4173"/>
                                        </p:tgtEl>
                                        <p:attrNameLst>
                                          <p:attrName>ppt_x</p:attrName>
                                          <p:attrName>ppt_y</p:attrName>
                                        </p:attrNameLst>
                                      </p:cBhvr>
                                      <p:rCtr x="5538" y="-3056"/>
                                    </p:animMotion>
                                  </p:childTnLst>
                                </p:cTn>
                              </p:par>
                            </p:childTnLst>
                          </p:cTn>
                        </p:par>
                        <p:par>
                          <p:cTn id="188" fill="hold" nodeType="afterGroup">
                            <p:stCondLst>
                              <p:cond delay="2000"/>
                            </p:stCondLst>
                            <p:childTnLst>
                              <p:par>
                                <p:cTn id="189" presetID="0" presetClass="path" presetSubtype="0" accel="50000" decel="50000" fill="hold" grpId="1" nodeType="afterEffect">
                                  <p:stCondLst>
                                    <p:cond delay="0"/>
                                  </p:stCondLst>
                                  <p:childTnLst>
                                    <p:animMotion origin="layout" path="M -0.08681 -0.06829 L -0.05712 -0.1544 " pathEditMode="relative" rAng="0" ptsTypes="AA">
                                      <p:cBhvr>
                                        <p:cTn id="190" dur="2000" fill="hold"/>
                                        <p:tgtEl>
                                          <p:spTgt spid="4225"/>
                                        </p:tgtEl>
                                        <p:attrNameLst>
                                          <p:attrName>ppt_x</p:attrName>
                                          <p:attrName>ppt_y</p:attrName>
                                        </p:attrNameLst>
                                      </p:cBhvr>
                                      <p:rCtr x="1476" y="-4306"/>
                                    </p:animMotion>
                                  </p:childTnLst>
                                </p:cTn>
                              </p:par>
                              <p:par>
                                <p:cTn id="191" presetID="0" presetClass="path" presetSubtype="0" accel="50000" decel="50000" fill="hold" grpId="5" nodeType="withEffect">
                                  <p:stCondLst>
                                    <p:cond delay="0"/>
                                  </p:stCondLst>
                                  <p:childTnLst>
                                    <p:animMotion origin="layout" path="M -0.05573 0.13634 L -0.02657 0.06412 L 0.01823 0.06342 " pathEditMode="relative" rAng="0" ptsTypes="AAA">
                                      <p:cBhvr>
                                        <p:cTn id="192" dur="2000" fill="hold"/>
                                        <p:tgtEl>
                                          <p:spTgt spid="4173"/>
                                        </p:tgtEl>
                                        <p:attrNameLst>
                                          <p:attrName>ppt_x</p:attrName>
                                          <p:attrName>ppt_y</p:attrName>
                                        </p:attrNameLst>
                                      </p:cBhvr>
                                      <p:rCtr x="3698" y="-3657"/>
                                    </p:animMotion>
                                  </p:childTnLst>
                                </p:cTn>
                              </p:par>
                            </p:childTnLst>
                          </p:cTn>
                        </p:par>
                        <p:par>
                          <p:cTn id="193" fill="hold" nodeType="afterGroup">
                            <p:stCondLst>
                              <p:cond delay="4000"/>
                            </p:stCondLst>
                            <p:childTnLst>
                              <p:par>
                                <p:cTn id="194" presetID="0" presetClass="path" presetSubtype="0" accel="50000" decel="50000" fill="hold" grpId="2" nodeType="afterEffect">
                                  <p:stCondLst>
                                    <p:cond delay="0"/>
                                  </p:stCondLst>
                                  <p:childTnLst>
                                    <p:animMotion origin="layout" path="M -0.05712 -0.1544 L -0.04149 -0.18774 L -0.0217 -0.22385 " pathEditMode="relative" rAng="0" ptsTypes="AAA">
                                      <p:cBhvr>
                                        <p:cTn id="195" dur="2000" fill="hold"/>
                                        <p:tgtEl>
                                          <p:spTgt spid="4225"/>
                                        </p:tgtEl>
                                        <p:attrNameLst>
                                          <p:attrName>ppt_x</p:attrName>
                                          <p:attrName>ppt_y</p:attrName>
                                        </p:attrNameLst>
                                      </p:cBhvr>
                                      <p:rCtr x="1771" y="-3472"/>
                                    </p:animMotion>
                                  </p:childTnLst>
                                </p:cTn>
                              </p:par>
                              <p:par>
                                <p:cTn id="196" presetID="0" presetClass="path" presetSubtype="0" accel="50000" decel="50000" fill="hold" grpId="6" nodeType="withEffect">
                                  <p:stCondLst>
                                    <p:cond delay="0"/>
                                  </p:stCondLst>
                                  <p:childTnLst>
                                    <p:animMotion origin="layout" path="M 0.01719 0.06204 L 0.03126 0.01898 L 0.04584 -0.0081 " pathEditMode="relative" rAng="0" ptsTypes="AAA">
                                      <p:cBhvr>
                                        <p:cTn id="197" dur="2000" fill="hold"/>
                                        <p:tgtEl>
                                          <p:spTgt spid="4173"/>
                                        </p:tgtEl>
                                        <p:attrNameLst>
                                          <p:attrName>ppt_x</p:attrName>
                                          <p:attrName>ppt_y</p:attrName>
                                        </p:attrNameLst>
                                      </p:cBhvr>
                                      <p:rCtr x="1424" y="-3519"/>
                                    </p:animMotion>
                                  </p:childTnLst>
                                </p:cTn>
                              </p:par>
                            </p:childTnLst>
                          </p:cTn>
                        </p:par>
                        <p:par>
                          <p:cTn id="198" fill="hold" nodeType="afterGroup">
                            <p:stCondLst>
                              <p:cond delay="6000"/>
                            </p:stCondLst>
                            <p:childTnLst>
                              <p:par>
                                <p:cTn id="199" presetID="1" presetClass="entr" presetSubtype="0" fill="hold" grpId="0" nodeType="afterEffect">
                                  <p:stCondLst>
                                    <p:cond delay="0"/>
                                  </p:stCondLst>
                                  <p:childTnLst>
                                    <p:set>
                                      <p:cBhvr>
                                        <p:cTn id="200" dur="1" fill="hold">
                                          <p:stCondLst>
                                            <p:cond delay="0"/>
                                          </p:stCondLst>
                                        </p:cTn>
                                        <p:tgtEl>
                                          <p:spTgt spid="4249"/>
                                        </p:tgtEl>
                                        <p:attrNameLst>
                                          <p:attrName>style.visibility</p:attrName>
                                        </p:attrNameLst>
                                      </p:cBhvr>
                                      <p:to>
                                        <p:strVal val="visible"/>
                                      </p:to>
                                    </p:set>
                                  </p:childTnLst>
                                  <p:subTnLst>
                                    <p:audio>
                                      <p:cMediaNode>
                                        <p:cTn display="0" masterRel="sameClick">
                                          <p:stCondLst>
                                            <p:cond evt="begin" delay="0">
                                              <p:tn val="199"/>
                                            </p:cond>
                                          </p:stCondLst>
                                          <p:endCondLst>
                                            <p:cond evt="onStopAudio" delay="0">
                                              <p:tgtEl>
                                                <p:sldTgt/>
                                              </p:tgtEl>
                                            </p:cond>
                                          </p:endCondLst>
                                        </p:cTn>
                                        <p:tgtEl>
                                          <p:sndTgt r:embed="rId3" name="explode.wav"/>
                                        </p:tgtEl>
                                      </p:cMediaNode>
                                    </p:audio>
                                  </p:subTnLst>
                                </p:cTn>
                              </p:par>
                              <p:par>
                                <p:cTn id="201" presetID="3" presetClass="exit" presetSubtype="10" fill="hold" grpId="1" nodeType="withEffect">
                                  <p:stCondLst>
                                    <p:cond delay="0"/>
                                  </p:stCondLst>
                                  <p:childTnLst>
                                    <p:animEffect transition="out" filter="blinds(horizontal)">
                                      <p:cBhvr>
                                        <p:cTn id="202" dur="500"/>
                                        <p:tgtEl>
                                          <p:spTgt spid="4249"/>
                                        </p:tgtEl>
                                      </p:cBhvr>
                                    </p:animEffect>
                                    <p:set>
                                      <p:cBhvr>
                                        <p:cTn id="203" dur="1" fill="hold">
                                          <p:stCondLst>
                                            <p:cond delay="499"/>
                                          </p:stCondLst>
                                        </p:cTn>
                                        <p:tgtEl>
                                          <p:spTgt spid="4249"/>
                                        </p:tgtEl>
                                        <p:attrNameLst>
                                          <p:attrName>style.visibility</p:attrName>
                                        </p:attrNameLst>
                                      </p:cBhvr>
                                      <p:to>
                                        <p:strVal val="hidden"/>
                                      </p:to>
                                    </p:set>
                                  </p:childTnLst>
                                </p:cTn>
                              </p:par>
                            </p:childTnLst>
                          </p:cTn>
                        </p:par>
                        <p:par>
                          <p:cTn id="204" fill="hold" nodeType="afterGroup">
                            <p:stCondLst>
                              <p:cond delay="6500"/>
                            </p:stCondLst>
                            <p:childTnLst>
                              <p:par>
                                <p:cTn id="205" presetID="9" presetClass="exit" presetSubtype="0" fill="hold" grpId="1" nodeType="afterEffect">
                                  <p:stCondLst>
                                    <p:cond delay="0"/>
                                  </p:stCondLst>
                                  <p:childTnLst>
                                    <p:animEffect transition="out" filter="dissolve">
                                      <p:cBhvr>
                                        <p:cTn id="206" dur="500"/>
                                        <p:tgtEl>
                                          <p:spTgt spid="4248"/>
                                        </p:tgtEl>
                                      </p:cBhvr>
                                    </p:animEffect>
                                    <p:set>
                                      <p:cBhvr>
                                        <p:cTn id="207" dur="1" fill="hold">
                                          <p:stCondLst>
                                            <p:cond delay="499"/>
                                          </p:stCondLst>
                                        </p:cTn>
                                        <p:tgtEl>
                                          <p:spTgt spid="4248"/>
                                        </p:tgtEl>
                                        <p:attrNameLst>
                                          <p:attrName>style.visibility</p:attrName>
                                        </p:attrNameLst>
                                      </p:cBhvr>
                                      <p:to>
                                        <p:strVal val="hidden"/>
                                      </p:to>
                                    </p:se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0" presetClass="path" presetSubtype="0" accel="50000" decel="50000" fill="hold" grpId="4" nodeType="clickEffect">
                                  <p:stCondLst>
                                    <p:cond delay="0"/>
                                  </p:stCondLst>
                                  <p:childTnLst>
                                    <p:animMotion origin="layout" path="M 2.77778E-6 5.18519E-6 L 0.0151 -0.03749 L 0.04323 -0.09721 " pathEditMode="relative" rAng="0" ptsTypes="AAA">
                                      <p:cBhvr>
                                        <p:cTn id="211" dur="2000" fill="hold"/>
                                        <p:tgtEl>
                                          <p:spTgt spid="4242"/>
                                        </p:tgtEl>
                                        <p:attrNameLst>
                                          <p:attrName>ppt_x</p:attrName>
                                          <p:attrName>ppt_y</p:attrName>
                                        </p:attrNameLst>
                                      </p:cBhvr>
                                      <p:rCtr x="0" y="0"/>
                                    </p:animMotion>
                                  </p:childTnLst>
                                </p:cTn>
                              </p:par>
                              <p:par>
                                <p:cTn id="212" presetID="0" presetClass="path" presetSubtype="0" accel="50000" decel="50000" fill="hold" grpId="7" nodeType="withEffect">
                                  <p:stCondLst>
                                    <p:cond delay="0"/>
                                  </p:stCondLst>
                                  <p:childTnLst>
                                    <p:animMotion origin="layout" path="M 0.04532 -0.0088 L 0.04271 -0.04143 L 0.02865 -0.06713 L 0.04532 -0.11505 " pathEditMode="relative" rAng="0" ptsTypes="AAAA">
                                      <p:cBhvr>
                                        <p:cTn id="213" dur="2000" fill="hold"/>
                                        <p:tgtEl>
                                          <p:spTgt spid="4173"/>
                                        </p:tgtEl>
                                        <p:attrNameLst>
                                          <p:attrName>ppt_x</p:attrName>
                                          <p:attrName>ppt_y</p:attrName>
                                        </p:attrNameLst>
                                      </p:cBhvr>
                                      <p:rCtr x="-833" y="-5324"/>
                                    </p:animMotion>
                                  </p:childTnLst>
                                </p:cTn>
                              </p:par>
                              <p:par>
                                <p:cTn id="214" presetID="0" presetClass="path" presetSubtype="0" accel="50000" decel="50000" fill="hold" grpId="3" nodeType="withEffect">
                                  <p:stCondLst>
                                    <p:cond delay="0"/>
                                  </p:stCondLst>
                                  <p:childTnLst>
                                    <p:animMotion origin="layout" path="M -0.0217 -0.22384 L -0.02899 -0.2537 L -0.04358 -0.2794 L -0.02639 -0.32731 " pathEditMode="relative" rAng="0" ptsTypes="AAAA">
                                      <p:cBhvr>
                                        <p:cTn id="215" dur="2000" fill="hold"/>
                                        <p:tgtEl>
                                          <p:spTgt spid="4225"/>
                                        </p:tgtEl>
                                        <p:attrNameLst>
                                          <p:attrName>ppt_x</p:attrName>
                                          <p:attrName>ppt_y</p:attrName>
                                        </p:attrNameLst>
                                      </p:cBhvr>
                                      <p:rCtr x="-1094" y="-5185"/>
                                    </p:animMotion>
                                  </p:childTnLst>
                                </p:cTn>
                              </p:par>
                            </p:childTnLst>
                          </p:cTn>
                        </p:par>
                      </p:childTnLst>
                    </p:cTn>
                  </p:par>
                  <p:par>
                    <p:cTn id="216" fill="hold" nodeType="clickPar">
                      <p:stCondLst>
                        <p:cond delay="indefinite"/>
                      </p:stCondLst>
                      <p:childTnLst>
                        <p:par>
                          <p:cTn id="217" fill="hold" nodeType="withGroup">
                            <p:stCondLst>
                              <p:cond delay="0"/>
                            </p:stCondLst>
                            <p:childTnLst>
                              <p:par>
                                <p:cTn id="218" presetID="9" presetClass="exit" presetSubtype="0" fill="hold" grpId="1" nodeType="clickEffect">
                                  <p:stCondLst>
                                    <p:cond delay="0"/>
                                  </p:stCondLst>
                                  <p:childTnLst>
                                    <p:animEffect transition="out" filter="dissolve">
                                      <p:cBhvr>
                                        <p:cTn id="219" dur="500"/>
                                        <p:tgtEl>
                                          <p:spTgt spid="4292"/>
                                        </p:tgtEl>
                                      </p:cBhvr>
                                    </p:animEffect>
                                    <p:set>
                                      <p:cBhvr>
                                        <p:cTn id="220" dur="1" fill="hold">
                                          <p:stCondLst>
                                            <p:cond delay="499"/>
                                          </p:stCondLst>
                                        </p:cTn>
                                        <p:tgtEl>
                                          <p:spTgt spid="4292"/>
                                        </p:tgtEl>
                                        <p:attrNameLst>
                                          <p:attrName>style.visibility</p:attrName>
                                        </p:attrNameLst>
                                      </p:cBhvr>
                                      <p:to>
                                        <p:strVal val="hidden"/>
                                      </p:to>
                                    </p:set>
                                  </p:childTnLst>
                                </p:cTn>
                              </p:par>
                              <p:par>
                                <p:cTn id="221" presetID="9" presetClass="exit" presetSubtype="0" fill="hold" grpId="1" nodeType="withEffect">
                                  <p:stCondLst>
                                    <p:cond delay="0"/>
                                  </p:stCondLst>
                                  <p:childTnLst>
                                    <p:animEffect transition="out" filter="dissolve">
                                      <p:cBhvr>
                                        <p:cTn id="222" dur="500"/>
                                        <p:tgtEl>
                                          <p:spTgt spid="4291"/>
                                        </p:tgtEl>
                                      </p:cBhvr>
                                    </p:animEffect>
                                    <p:set>
                                      <p:cBhvr>
                                        <p:cTn id="223" dur="1" fill="hold">
                                          <p:stCondLst>
                                            <p:cond delay="499"/>
                                          </p:stCondLst>
                                        </p:cTn>
                                        <p:tgtEl>
                                          <p:spTgt spid="4291"/>
                                        </p:tgtEl>
                                        <p:attrNameLst>
                                          <p:attrName>style.visibility</p:attrName>
                                        </p:attrNameLst>
                                      </p:cBhvr>
                                      <p:to>
                                        <p:strVal val="hidden"/>
                                      </p:to>
                                    </p:set>
                                  </p:childTnLst>
                                </p:cTn>
                              </p:par>
                            </p:childTnLst>
                          </p:cTn>
                        </p:par>
                        <p:par>
                          <p:cTn id="224" fill="hold" nodeType="afterGroup">
                            <p:stCondLst>
                              <p:cond delay="500"/>
                            </p:stCondLst>
                            <p:childTnLst>
                              <p:par>
                                <p:cTn id="225" presetID="9" presetClass="exit" presetSubtype="0" fill="hold" grpId="0" nodeType="afterEffect">
                                  <p:stCondLst>
                                    <p:cond delay="0"/>
                                  </p:stCondLst>
                                  <p:childTnLst>
                                    <p:animEffect transition="out" filter="dissolve">
                                      <p:cBhvr>
                                        <p:cTn id="226" dur="500"/>
                                        <p:tgtEl>
                                          <p:spTgt spid="4237"/>
                                        </p:tgtEl>
                                      </p:cBhvr>
                                    </p:animEffect>
                                    <p:set>
                                      <p:cBhvr>
                                        <p:cTn id="227" dur="1" fill="hold">
                                          <p:stCondLst>
                                            <p:cond delay="499"/>
                                          </p:stCondLst>
                                        </p:cTn>
                                        <p:tgtEl>
                                          <p:spTgt spid="4237"/>
                                        </p:tgtEl>
                                        <p:attrNameLst>
                                          <p:attrName>style.visibility</p:attrName>
                                        </p:attrNameLst>
                                      </p:cBhvr>
                                      <p:to>
                                        <p:strVal val="hidden"/>
                                      </p:to>
                                    </p:set>
                                  </p:childTnLst>
                                </p:cTn>
                              </p:par>
                              <p:par>
                                <p:cTn id="228" presetID="0" presetClass="path" presetSubtype="0" accel="50000" decel="50000" fill="hold" grpId="1" nodeType="withEffect">
                                  <p:stCondLst>
                                    <p:cond delay="0"/>
                                  </p:stCondLst>
                                  <p:childTnLst>
                                    <p:animMotion origin="layout" path="M -3.33333E-6 -3.33333E-6 L -0.04375 -0.03889 L -0.10885 -0.05139 L -0.13698 -0.06805 " pathEditMode="relative" rAng="0" ptsTypes="AAAA">
                                      <p:cBhvr>
                                        <p:cTn id="229" dur="2000" fill="hold"/>
                                        <p:tgtEl>
                                          <p:spTgt spid="4168"/>
                                        </p:tgtEl>
                                        <p:attrNameLst>
                                          <p:attrName>ppt_x</p:attrName>
                                          <p:attrName>ppt_y</p:attrName>
                                        </p:attrNameLst>
                                      </p:cBhvr>
                                      <p:rCtr x="-6858" y="-3403"/>
                                    </p:animMotion>
                                  </p:childTnLst>
                                </p:cTn>
                              </p:par>
                              <p:par>
                                <p:cTn id="230" presetID="0" presetClass="path" presetSubtype="0" accel="50000" decel="50000" fill="hold" grpId="0" nodeType="withEffect">
                                  <p:stCondLst>
                                    <p:cond delay="0"/>
                                  </p:stCondLst>
                                  <p:childTnLst>
                                    <p:animMotion origin="layout" path="M 0.00087 0.00023 L -0.04496 -0.03518 L -0.11215 -0.06713 L -0.16423 -0.0956 " pathEditMode="relative" rAng="0" ptsTypes="AAAA">
                                      <p:cBhvr>
                                        <p:cTn id="231" dur="2000" fill="hold"/>
                                        <p:tgtEl>
                                          <p:spTgt spid="4183"/>
                                        </p:tgtEl>
                                        <p:attrNameLst>
                                          <p:attrName>ppt_x</p:attrName>
                                          <p:attrName>ppt_y</p:attrName>
                                        </p:attrNameLst>
                                      </p:cBhvr>
                                      <p:rCtr x="-8264" y="-4792"/>
                                    </p:animMotion>
                                  </p:childTnLst>
                                </p:cTn>
                              </p:par>
                              <p:par>
                                <p:cTn id="232" presetID="9" presetClass="entr" presetSubtype="0" fill="hold" grpId="0" nodeType="withEffect">
                                  <p:stCondLst>
                                    <p:cond delay="0"/>
                                  </p:stCondLst>
                                  <p:childTnLst>
                                    <p:set>
                                      <p:cBhvr>
                                        <p:cTn id="233" dur="1" fill="hold">
                                          <p:stCondLst>
                                            <p:cond delay="0"/>
                                          </p:stCondLst>
                                        </p:cTn>
                                        <p:tgtEl>
                                          <p:spTgt spid="4250"/>
                                        </p:tgtEl>
                                        <p:attrNameLst>
                                          <p:attrName>style.visibility</p:attrName>
                                        </p:attrNameLst>
                                      </p:cBhvr>
                                      <p:to>
                                        <p:strVal val="visible"/>
                                      </p:to>
                                    </p:set>
                                    <p:animEffect transition="in" filter="dissolve">
                                      <p:cBhvr>
                                        <p:cTn id="234" dur="500"/>
                                        <p:tgtEl>
                                          <p:spTgt spid="4250"/>
                                        </p:tgtEl>
                                      </p:cBhvr>
                                    </p:animEffect>
                                  </p:childTnLst>
                                </p:cTn>
                              </p:par>
                              <p:par>
                                <p:cTn id="235" presetID="0" presetClass="path" presetSubtype="0" accel="50000" decel="50000" fill="hold" grpId="0" nodeType="withEffect">
                                  <p:stCondLst>
                                    <p:cond delay="0"/>
                                  </p:stCondLst>
                                  <p:childTnLst>
                                    <p:animMotion origin="layout" path="M 0.00053 0.00092 L -0.00572 -0.0588 L -0.03177 -0.07477 L -0.05104 -0.10047 L -0.07291 -0.12963 L -0.07968 -0.14283 L -0.08489 -0.15533 L -0.09947 -0.15463 L -0.11823 -0.15324 L -0.12969 -0.16019 L -0.13855 -0.16574 L -0.16667 -0.16574 L -0.18334 -0.16505 " pathEditMode="relative" rAng="0" ptsTypes="AAAAAAAAAAAAA">
                                      <p:cBhvr>
                                        <p:cTn id="236" dur="2000" fill="hold"/>
                                        <p:tgtEl>
                                          <p:spTgt spid="4203"/>
                                        </p:tgtEl>
                                        <p:attrNameLst>
                                          <p:attrName>ppt_x</p:attrName>
                                          <p:attrName>ppt_y</p:attrName>
                                        </p:attrNameLst>
                                      </p:cBhvr>
                                      <p:rCtr x="0" y="0"/>
                                    </p:animMotion>
                                  </p:childTnLst>
                                </p:cTn>
                              </p:par>
                              <p:par>
                                <p:cTn id="237" presetID="0" presetClass="path" presetSubtype="0" accel="50000" decel="50000" fill="hold" grpId="0" nodeType="withEffect">
                                  <p:stCondLst>
                                    <p:cond delay="0"/>
                                  </p:stCondLst>
                                  <p:childTnLst>
                                    <p:animMotion origin="layout" path="M -0.00017 0.00046 L -0.02569 -0.03218 L -0.05747 -0.05718 L -0.0934 -0.08843 L -0.14288 -0.12037 L -0.16736 -0.12246 " pathEditMode="relative" rAng="0" ptsTypes="AAAAAA">
                                      <p:cBhvr>
                                        <p:cTn id="238" dur="2000" fill="hold"/>
                                        <p:tgtEl>
                                          <p:spTgt spid="4235"/>
                                        </p:tgtEl>
                                        <p:attrNameLst>
                                          <p:attrName>ppt_x</p:attrName>
                                          <p:attrName>ppt_y</p:attrName>
                                        </p:attrNameLst>
                                      </p:cBhvr>
                                      <p:rCtr x="0" y="0"/>
                                    </p:animMotion>
                                  </p:childTnLst>
                                </p:cTn>
                              </p:par>
                              <p:par>
                                <p:cTn id="239" presetID="0" presetClass="path" presetSubtype="0" accel="50000" decel="50000" fill="hold" grpId="1" nodeType="withEffect">
                                  <p:stCondLst>
                                    <p:cond delay="0"/>
                                  </p:stCondLst>
                                  <p:childTnLst>
                                    <p:animMotion origin="layout" path="M 0.00035 -0.00023 L -0.02934 -0.02037 L -0.07048 -0.0669 L -0.12569 -0.10579 L -0.16528 -0.11273 " pathEditMode="relative" ptsTypes="AAAAA">
                                      <p:cBhvr>
                                        <p:cTn id="240" dur="2000" fill="hold"/>
                                        <p:tgtEl>
                                          <p:spTgt spid="4243"/>
                                        </p:tgtEl>
                                        <p:attrNameLst>
                                          <p:attrName>ppt_x</p:attrName>
                                          <p:attrName>ppt_y</p:attrName>
                                        </p:attrNameLst>
                                      </p:cBhvr>
                                    </p:animMotion>
                                  </p:childTnLst>
                                </p:cTn>
                              </p:par>
                              <p:par>
                                <p:cTn id="241" presetID="9" presetClass="exit" presetSubtype="0" fill="hold" grpId="0" nodeType="withEffect">
                                  <p:stCondLst>
                                    <p:cond delay="0"/>
                                  </p:stCondLst>
                                  <p:childTnLst>
                                    <p:animEffect transition="out" filter="dissolve">
                                      <p:cBhvr>
                                        <p:cTn id="242" dur="500"/>
                                        <p:tgtEl>
                                          <p:spTgt spid="4236"/>
                                        </p:tgtEl>
                                      </p:cBhvr>
                                    </p:animEffect>
                                    <p:set>
                                      <p:cBhvr>
                                        <p:cTn id="243" dur="1" fill="hold">
                                          <p:stCondLst>
                                            <p:cond delay="499"/>
                                          </p:stCondLst>
                                        </p:cTn>
                                        <p:tgtEl>
                                          <p:spTgt spid="4236"/>
                                        </p:tgtEl>
                                        <p:attrNameLst>
                                          <p:attrName>style.visibility</p:attrName>
                                        </p:attrNameLst>
                                      </p:cBhvr>
                                      <p:to>
                                        <p:strVal val="hidden"/>
                                      </p:to>
                                    </p:set>
                                  </p:childTnLst>
                                </p:cTn>
                              </p:par>
                            </p:childTnLst>
                          </p:cTn>
                        </p:par>
                        <p:par>
                          <p:cTn id="244" fill="hold" nodeType="afterGroup">
                            <p:stCondLst>
                              <p:cond delay="2500"/>
                            </p:stCondLst>
                            <p:childTnLst>
                              <p:par>
                                <p:cTn id="245" presetID="9" presetClass="exit" presetSubtype="0" fill="hold" grpId="2" nodeType="afterEffect">
                                  <p:stCondLst>
                                    <p:cond delay="0"/>
                                  </p:stCondLst>
                                  <p:childTnLst>
                                    <p:animEffect transition="out" filter="dissolve">
                                      <p:cBhvr>
                                        <p:cTn id="246" dur="500"/>
                                        <p:tgtEl>
                                          <p:spTgt spid="4243"/>
                                        </p:tgtEl>
                                      </p:cBhvr>
                                    </p:animEffect>
                                    <p:set>
                                      <p:cBhvr>
                                        <p:cTn id="247" dur="1" fill="hold">
                                          <p:stCondLst>
                                            <p:cond delay="499"/>
                                          </p:stCondLst>
                                        </p:cTn>
                                        <p:tgtEl>
                                          <p:spTgt spid="4243"/>
                                        </p:tgtEl>
                                        <p:attrNameLst>
                                          <p:attrName>style.visibility</p:attrName>
                                        </p:attrNameLst>
                                      </p:cBhvr>
                                      <p:to>
                                        <p:strVal val="hidden"/>
                                      </p:to>
                                    </p:set>
                                  </p:childTnLst>
                                </p:cTn>
                              </p:par>
                              <p:par>
                                <p:cTn id="248" presetID="9" presetClass="exit" presetSubtype="0" fill="hold" grpId="1" nodeType="withEffect">
                                  <p:stCondLst>
                                    <p:cond delay="0"/>
                                  </p:stCondLst>
                                  <p:childTnLst>
                                    <p:animEffect transition="out" filter="dissolve">
                                      <p:cBhvr>
                                        <p:cTn id="249" dur="500"/>
                                        <p:tgtEl>
                                          <p:spTgt spid="4235"/>
                                        </p:tgtEl>
                                      </p:cBhvr>
                                    </p:animEffect>
                                    <p:set>
                                      <p:cBhvr>
                                        <p:cTn id="250" dur="1" fill="hold">
                                          <p:stCondLst>
                                            <p:cond delay="499"/>
                                          </p:stCondLst>
                                        </p:cTn>
                                        <p:tgtEl>
                                          <p:spTgt spid="4235"/>
                                        </p:tgtEl>
                                        <p:attrNameLst>
                                          <p:attrName>style.visibility</p:attrName>
                                        </p:attrNameLst>
                                      </p:cBhvr>
                                      <p:to>
                                        <p:strVal val="hidden"/>
                                      </p:to>
                                    </p:set>
                                  </p:childTnLst>
                                </p:cTn>
                              </p:par>
                              <p:par>
                                <p:cTn id="251" presetID="9" presetClass="exit" presetSubtype="0" fill="hold" grpId="1" nodeType="withEffect">
                                  <p:stCondLst>
                                    <p:cond delay="0"/>
                                  </p:stCondLst>
                                  <p:childTnLst>
                                    <p:animEffect transition="out" filter="dissolve">
                                      <p:cBhvr>
                                        <p:cTn id="252" dur="500"/>
                                        <p:tgtEl>
                                          <p:spTgt spid="4203"/>
                                        </p:tgtEl>
                                      </p:cBhvr>
                                    </p:animEffect>
                                    <p:set>
                                      <p:cBhvr>
                                        <p:cTn id="253" dur="1" fill="hold">
                                          <p:stCondLst>
                                            <p:cond delay="499"/>
                                          </p:stCondLst>
                                        </p:cTn>
                                        <p:tgtEl>
                                          <p:spTgt spid="4203"/>
                                        </p:tgtEl>
                                        <p:attrNameLst>
                                          <p:attrName>style.visibility</p:attrName>
                                        </p:attrNameLst>
                                      </p:cBhvr>
                                      <p:to>
                                        <p:strVal val="hidden"/>
                                      </p:to>
                                    </p:set>
                                  </p:childTnLst>
                                </p:cTn>
                              </p:par>
                            </p:childTnLst>
                          </p:cTn>
                        </p:par>
                        <p:par>
                          <p:cTn id="254" fill="hold" nodeType="afterGroup">
                            <p:stCondLst>
                              <p:cond delay="3000"/>
                            </p:stCondLst>
                            <p:childTnLst>
                              <p:par>
                                <p:cTn id="255" presetID="9" presetClass="entr" presetSubtype="0" fill="hold" grpId="0" nodeType="afterEffect">
                                  <p:stCondLst>
                                    <p:cond delay="0"/>
                                  </p:stCondLst>
                                  <p:childTnLst>
                                    <p:set>
                                      <p:cBhvr>
                                        <p:cTn id="256" dur="1" fill="hold">
                                          <p:stCondLst>
                                            <p:cond delay="0"/>
                                          </p:stCondLst>
                                        </p:cTn>
                                        <p:tgtEl>
                                          <p:spTgt spid="4252"/>
                                        </p:tgtEl>
                                        <p:attrNameLst>
                                          <p:attrName>style.visibility</p:attrName>
                                        </p:attrNameLst>
                                      </p:cBhvr>
                                      <p:to>
                                        <p:strVal val="visible"/>
                                      </p:to>
                                    </p:set>
                                    <p:animEffect transition="in" filter="dissolve">
                                      <p:cBhvr>
                                        <p:cTn id="257" dur="500"/>
                                        <p:tgtEl>
                                          <p:spTgt spid="4252"/>
                                        </p:tgtEl>
                                      </p:cBhvr>
                                    </p:animEffect>
                                  </p:childTnLst>
                                </p:cTn>
                              </p:par>
                            </p:childTnLst>
                          </p:cTn>
                        </p:par>
                        <p:par>
                          <p:cTn id="258" fill="hold" nodeType="afterGroup">
                            <p:stCondLst>
                              <p:cond delay="3500"/>
                            </p:stCondLst>
                            <p:childTnLst>
                              <p:par>
                                <p:cTn id="259" presetID="9" presetClass="entr" presetSubtype="0" fill="hold" grpId="0" nodeType="afterEffect">
                                  <p:stCondLst>
                                    <p:cond delay="0"/>
                                  </p:stCondLst>
                                  <p:childTnLst>
                                    <p:set>
                                      <p:cBhvr>
                                        <p:cTn id="260" dur="1" fill="hold">
                                          <p:stCondLst>
                                            <p:cond delay="0"/>
                                          </p:stCondLst>
                                        </p:cTn>
                                        <p:tgtEl>
                                          <p:spTgt spid="4253"/>
                                        </p:tgtEl>
                                        <p:attrNameLst>
                                          <p:attrName>style.visibility</p:attrName>
                                        </p:attrNameLst>
                                      </p:cBhvr>
                                      <p:to>
                                        <p:strVal val="visible"/>
                                      </p:to>
                                    </p:set>
                                    <p:animEffect transition="in" filter="dissolve">
                                      <p:cBhvr>
                                        <p:cTn id="261" dur="500"/>
                                        <p:tgtEl>
                                          <p:spTgt spid="4253"/>
                                        </p:tgtEl>
                                      </p:cBhvr>
                                    </p:animEffect>
                                  </p:childTnLst>
                                </p:cTn>
                              </p:par>
                            </p:childTnLst>
                          </p:cTn>
                        </p:par>
                        <p:par>
                          <p:cTn id="262" fill="hold" nodeType="afterGroup">
                            <p:stCondLst>
                              <p:cond delay="4000"/>
                            </p:stCondLst>
                            <p:childTnLst>
                              <p:par>
                                <p:cTn id="263" presetID="9" presetClass="entr" presetSubtype="0" fill="hold" grpId="0" nodeType="afterEffect">
                                  <p:stCondLst>
                                    <p:cond delay="0"/>
                                  </p:stCondLst>
                                  <p:childTnLst>
                                    <p:set>
                                      <p:cBhvr>
                                        <p:cTn id="264" dur="1" fill="hold">
                                          <p:stCondLst>
                                            <p:cond delay="0"/>
                                          </p:stCondLst>
                                        </p:cTn>
                                        <p:tgtEl>
                                          <p:spTgt spid="4254"/>
                                        </p:tgtEl>
                                        <p:attrNameLst>
                                          <p:attrName>style.visibility</p:attrName>
                                        </p:attrNameLst>
                                      </p:cBhvr>
                                      <p:to>
                                        <p:strVal val="visible"/>
                                      </p:to>
                                    </p:set>
                                    <p:animEffect transition="in" filter="dissolve">
                                      <p:cBhvr>
                                        <p:cTn id="265" dur="500"/>
                                        <p:tgtEl>
                                          <p:spTgt spid="4254"/>
                                        </p:tgtEl>
                                      </p:cBhvr>
                                    </p:animEffect>
                                  </p:childTnLst>
                                </p:cTn>
                              </p:par>
                            </p:childTnLst>
                          </p:cTn>
                        </p:par>
                        <p:par>
                          <p:cTn id="266" fill="hold" nodeType="afterGroup">
                            <p:stCondLst>
                              <p:cond delay="4500"/>
                            </p:stCondLst>
                            <p:childTnLst>
                              <p:par>
                                <p:cTn id="267" presetID="9" presetClass="entr" presetSubtype="0" fill="hold" grpId="0" nodeType="afterEffect">
                                  <p:stCondLst>
                                    <p:cond delay="0"/>
                                  </p:stCondLst>
                                  <p:childTnLst>
                                    <p:set>
                                      <p:cBhvr>
                                        <p:cTn id="268" dur="1" fill="hold">
                                          <p:stCondLst>
                                            <p:cond delay="0"/>
                                          </p:stCondLst>
                                        </p:cTn>
                                        <p:tgtEl>
                                          <p:spTgt spid="4255"/>
                                        </p:tgtEl>
                                        <p:attrNameLst>
                                          <p:attrName>style.visibility</p:attrName>
                                        </p:attrNameLst>
                                      </p:cBhvr>
                                      <p:to>
                                        <p:strVal val="visible"/>
                                      </p:to>
                                    </p:set>
                                    <p:animEffect transition="in" filter="dissolve">
                                      <p:cBhvr>
                                        <p:cTn id="269" dur="500"/>
                                        <p:tgtEl>
                                          <p:spTgt spid="4255"/>
                                        </p:tgtEl>
                                      </p:cBhvr>
                                    </p:animEffect>
                                  </p:childTnLst>
                                </p:cTn>
                              </p:par>
                            </p:childTnLst>
                          </p:cTn>
                        </p:par>
                        <p:par>
                          <p:cTn id="270" fill="hold" nodeType="afterGroup">
                            <p:stCondLst>
                              <p:cond delay="5000"/>
                            </p:stCondLst>
                            <p:childTnLst>
                              <p:par>
                                <p:cTn id="271" presetID="9" presetClass="entr" presetSubtype="0" fill="hold" grpId="0" nodeType="afterEffect">
                                  <p:stCondLst>
                                    <p:cond delay="0"/>
                                  </p:stCondLst>
                                  <p:childTnLst>
                                    <p:set>
                                      <p:cBhvr>
                                        <p:cTn id="272" dur="1" fill="hold">
                                          <p:stCondLst>
                                            <p:cond delay="0"/>
                                          </p:stCondLst>
                                        </p:cTn>
                                        <p:tgtEl>
                                          <p:spTgt spid="4256"/>
                                        </p:tgtEl>
                                        <p:attrNameLst>
                                          <p:attrName>style.visibility</p:attrName>
                                        </p:attrNameLst>
                                      </p:cBhvr>
                                      <p:to>
                                        <p:strVal val="visible"/>
                                      </p:to>
                                    </p:set>
                                    <p:animEffect transition="in" filter="dissolve">
                                      <p:cBhvr>
                                        <p:cTn id="273" dur="500"/>
                                        <p:tgtEl>
                                          <p:spTgt spid="4256"/>
                                        </p:tgtEl>
                                      </p:cBhvr>
                                    </p:animEffect>
                                  </p:childTnLst>
                                </p:cTn>
                              </p:par>
                            </p:childTnLst>
                          </p:cTn>
                        </p:par>
                        <p:par>
                          <p:cTn id="274" fill="hold" nodeType="afterGroup">
                            <p:stCondLst>
                              <p:cond delay="5500"/>
                            </p:stCondLst>
                            <p:childTnLst>
                              <p:par>
                                <p:cTn id="275" presetID="9" presetClass="entr" presetSubtype="0" fill="hold" grpId="0" nodeType="afterEffect">
                                  <p:stCondLst>
                                    <p:cond delay="0"/>
                                  </p:stCondLst>
                                  <p:childTnLst>
                                    <p:set>
                                      <p:cBhvr>
                                        <p:cTn id="276" dur="1" fill="hold">
                                          <p:stCondLst>
                                            <p:cond delay="0"/>
                                          </p:stCondLst>
                                        </p:cTn>
                                        <p:tgtEl>
                                          <p:spTgt spid="4258"/>
                                        </p:tgtEl>
                                        <p:attrNameLst>
                                          <p:attrName>style.visibility</p:attrName>
                                        </p:attrNameLst>
                                      </p:cBhvr>
                                      <p:to>
                                        <p:strVal val="visible"/>
                                      </p:to>
                                    </p:set>
                                    <p:animEffect transition="in" filter="dissolve">
                                      <p:cBhvr>
                                        <p:cTn id="277" dur="500"/>
                                        <p:tgtEl>
                                          <p:spTgt spid="4258"/>
                                        </p:tgtEl>
                                      </p:cBhvr>
                                    </p:animEffect>
                                  </p:childTnLst>
                                </p:cTn>
                              </p:par>
                            </p:childTnLst>
                          </p:cTn>
                        </p:par>
                      </p:childTnLst>
                    </p:cTn>
                  </p:par>
                  <p:par>
                    <p:cTn id="278" fill="hold" nodeType="clickPar">
                      <p:stCondLst>
                        <p:cond delay="indefinite"/>
                      </p:stCondLst>
                      <p:childTnLst>
                        <p:par>
                          <p:cTn id="279" fill="hold" nodeType="withGroup">
                            <p:stCondLst>
                              <p:cond delay="0"/>
                            </p:stCondLst>
                            <p:childTnLst>
                              <p:par>
                                <p:cTn id="280" presetID="22" presetClass="entr" presetSubtype="1" fill="hold" grpId="0" nodeType="clickEffect">
                                  <p:stCondLst>
                                    <p:cond delay="0"/>
                                  </p:stCondLst>
                                  <p:childTnLst>
                                    <p:set>
                                      <p:cBhvr>
                                        <p:cTn id="281" dur="1" fill="hold">
                                          <p:stCondLst>
                                            <p:cond delay="0"/>
                                          </p:stCondLst>
                                        </p:cTn>
                                        <p:tgtEl>
                                          <p:spTgt spid="4257"/>
                                        </p:tgtEl>
                                        <p:attrNameLst>
                                          <p:attrName>style.visibility</p:attrName>
                                        </p:attrNameLst>
                                      </p:cBhvr>
                                      <p:to>
                                        <p:strVal val="visible"/>
                                      </p:to>
                                    </p:set>
                                    <p:animEffect transition="in" filter="wipe(up)">
                                      <p:cBhvr>
                                        <p:cTn id="282" dur="2000"/>
                                        <p:tgtEl>
                                          <p:spTgt spid="4257"/>
                                        </p:tgtEl>
                                      </p:cBhvr>
                                    </p:animEffec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1" presetClass="entr" presetSubtype="0" fill="hold" grpId="0" nodeType="clickEffect">
                                  <p:stCondLst>
                                    <p:cond delay="0"/>
                                  </p:stCondLst>
                                  <p:childTnLst>
                                    <p:set>
                                      <p:cBhvr>
                                        <p:cTn id="286" dur="1" fill="hold">
                                          <p:stCondLst>
                                            <p:cond delay="0"/>
                                          </p:stCondLst>
                                        </p:cTn>
                                        <p:tgtEl>
                                          <p:spTgt spid="4259"/>
                                        </p:tgtEl>
                                        <p:attrNameLst>
                                          <p:attrName>style.visibility</p:attrName>
                                        </p:attrNameLst>
                                      </p:cBhvr>
                                      <p:to>
                                        <p:strVal val="visible"/>
                                      </p:to>
                                    </p:set>
                                  </p:childTnLst>
                                  <p:subTnLst>
                                    <p:audio>
                                      <p:cMediaNode>
                                        <p:cTn display="0" masterRel="sameClick">
                                          <p:stCondLst>
                                            <p:cond evt="begin" delay="0">
                                              <p:tn val="285"/>
                                            </p:cond>
                                          </p:stCondLst>
                                          <p:endCondLst>
                                            <p:cond evt="onStopAudio" delay="0">
                                              <p:tgtEl>
                                                <p:sldTgt/>
                                              </p:tgtEl>
                                            </p:cond>
                                          </p:endCondLst>
                                        </p:cTn>
                                        <p:tgtEl>
                                          <p:sndTgt r:embed="rId3" name="explode.wav"/>
                                        </p:tgtEl>
                                      </p:cMediaNode>
                                    </p:audio>
                                  </p:subTnLst>
                                </p:cTn>
                              </p:par>
                              <p:par>
                                <p:cTn id="287" presetID="3" presetClass="exit" presetSubtype="10" fill="hold" grpId="1" nodeType="withEffect">
                                  <p:stCondLst>
                                    <p:cond delay="0"/>
                                  </p:stCondLst>
                                  <p:childTnLst>
                                    <p:animEffect transition="out" filter="blinds(horizontal)">
                                      <p:cBhvr>
                                        <p:cTn id="288" dur="500"/>
                                        <p:tgtEl>
                                          <p:spTgt spid="4259"/>
                                        </p:tgtEl>
                                      </p:cBhvr>
                                    </p:animEffect>
                                    <p:set>
                                      <p:cBhvr>
                                        <p:cTn id="289" dur="1" fill="hold">
                                          <p:stCondLst>
                                            <p:cond delay="499"/>
                                          </p:stCondLst>
                                        </p:cTn>
                                        <p:tgtEl>
                                          <p:spTgt spid="4259"/>
                                        </p:tgtEl>
                                        <p:attrNameLst>
                                          <p:attrName>style.visibility</p:attrName>
                                        </p:attrNameLst>
                                      </p:cBhvr>
                                      <p:to>
                                        <p:strVal val="hidden"/>
                                      </p:to>
                                    </p:set>
                                  </p:childTnLst>
                                </p:cTn>
                              </p:par>
                            </p:childTnLst>
                          </p:cTn>
                        </p:par>
                        <p:par>
                          <p:cTn id="290" fill="hold" nodeType="afterGroup">
                            <p:stCondLst>
                              <p:cond delay="500"/>
                            </p:stCondLst>
                            <p:childTnLst>
                              <p:par>
                                <p:cTn id="291" presetID="0" presetClass="path" presetSubtype="0" accel="50000" decel="50000" fill="hold" grpId="5" nodeType="afterEffect">
                                  <p:stCondLst>
                                    <p:cond delay="0"/>
                                  </p:stCondLst>
                                  <p:childTnLst>
                                    <p:animMotion origin="layout" path="M 0.04323 -0.09722 L 0.08282 -0.19583 L 0.10729 -0.24791 L 0.11233 -0.26296 " pathEditMode="relative" rAng="0" ptsTypes="AAAA">
                                      <p:cBhvr>
                                        <p:cTn id="292" dur="2000" fill="hold"/>
                                        <p:tgtEl>
                                          <p:spTgt spid="4242"/>
                                        </p:tgtEl>
                                        <p:attrNameLst>
                                          <p:attrName>ppt_x</p:attrName>
                                          <p:attrName>ppt_y</p:attrName>
                                        </p:attrNameLst>
                                      </p:cBhvr>
                                      <p:rCtr x="3455" y="-8287"/>
                                    </p:animMotion>
                                  </p:childTnLst>
                                </p:cTn>
                              </p:par>
                              <p:par>
                                <p:cTn id="293" presetID="0" presetClass="path" presetSubtype="0" accel="50000" decel="50000" fill="hold" grpId="8" nodeType="withEffect">
                                  <p:stCondLst>
                                    <p:cond delay="0"/>
                                  </p:stCondLst>
                                  <p:childTnLst>
                                    <p:animMotion origin="layout" path="M 0.0448 -0.11505 L 0.09428 -0.15949 L 0.11251 -0.1838 " pathEditMode="relative" rAng="0" ptsTypes="AAA">
                                      <p:cBhvr>
                                        <p:cTn id="294" dur="2000" fill="hold"/>
                                        <p:tgtEl>
                                          <p:spTgt spid="4173"/>
                                        </p:tgtEl>
                                        <p:attrNameLst>
                                          <p:attrName>ppt_x</p:attrName>
                                          <p:attrName>ppt_y</p:attrName>
                                        </p:attrNameLst>
                                      </p:cBhvr>
                                      <p:rCtr x="3385" y="-3449"/>
                                    </p:animMotion>
                                  </p:childTnLst>
                                </p:cTn>
                              </p:par>
                              <p:par>
                                <p:cTn id="295" presetID="0" presetClass="path" presetSubtype="0" accel="50000" decel="50000" fill="hold" grpId="4" nodeType="withEffect">
                                  <p:stCondLst>
                                    <p:cond delay="0"/>
                                  </p:stCondLst>
                                  <p:childTnLst>
                                    <p:animMotion origin="layout" path="M -0.02743 -0.32801 L 0.01216 -0.36343 L 0.04549 -0.39954 " pathEditMode="relative" rAng="0" ptsTypes="AAA">
                                      <p:cBhvr>
                                        <p:cTn id="296" dur="2000" fill="hold"/>
                                        <p:tgtEl>
                                          <p:spTgt spid="4225"/>
                                        </p:tgtEl>
                                        <p:attrNameLst>
                                          <p:attrName>ppt_x</p:attrName>
                                          <p:attrName>ppt_y</p:attrName>
                                        </p:attrNameLst>
                                      </p:cBhvr>
                                      <p:rCtr x="3646" y="-3588"/>
                                    </p:animMotion>
                                  </p:childTnLst>
                                </p:cTn>
                              </p:par>
                            </p:childTnLst>
                          </p:cTn>
                        </p:par>
                      </p:childTnLst>
                    </p:cTn>
                  </p:par>
                  <p:par>
                    <p:cTn id="297" fill="hold" nodeType="clickPar">
                      <p:stCondLst>
                        <p:cond delay="indefinite"/>
                      </p:stCondLst>
                      <p:childTnLst>
                        <p:par>
                          <p:cTn id="298" fill="hold" nodeType="withGroup">
                            <p:stCondLst>
                              <p:cond delay="0"/>
                            </p:stCondLst>
                            <p:childTnLst>
                              <p:par>
                                <p:cTn id="299" presetID="22" presetClass="exit" presetSubtype="4" fill="hold" grpId="1" nodeType="clickEffect">
                                  <p:stCondLst>
                                    <p:cond delay="0"/>
                                  </p:stCondLst>
                                  <p:childTnLst>
                                    <p:animEffect transition="out" filter="wipe(down)">
                                      <p:cBhvr>
                                        <p:cTn id="300" dur="500"/>
                                        <p:tgtEl>
                                          <p:spTgt spid="4257"/>
                                        </p:tgtEl>
                                      </p:cBhvr>
                                    </p:animEffect>
                                    <p:set>
                                      <p:cBhvr>
                                        <p:cTn id="301" dur="1" fill="hold">
                                          <p:stCondLst>
                                            <p:cond delay="499"/>
                                          </p:stCondLst>
                                        </p:cTn>
                                        <p:tgtEl>
                                          <p:spTgt spid="4257"/>
                                        </p:tgtEl>
                                        <p:attrNameLst>
                                          <p:attrName>style.visibility</p:attrName>
                                        </p:attrNameLst>
                                      </p:cBhvr>
                                      <p:to>
                                        <p:strVal val="hidden"/>
                                      </p:to>
                                    </p:set>
                                  </p:childTnLst>
                                </p:cTn>
                              </p:par>
                            </p:childTnLst>
                          </p:cTn>
                        </p:par>
                        <p:par>
                          <p:cTn id="302" fill="hold" nodeType="afterGroup">
                            <p:stCondLst>
                              <p:cond delay="500"/>
                            </p:stCondLst>
                            <p:childTnLst>
                              <p:par>
                                <p:cTn id="303" presetID="22" presetClass="entr" presetSubtype="2" fill="hold" grpId="0" nodeType="afterEffect">
                                  <p:stCondLst>
                                    <p:cond delay="0"/>
                                  </p:stCondLst>
                                  <p:childTnLst>
                                    <p:set>
                                      <p:cBhvr>
                                        <p:cTn id="304" dur="1" fill="hold">
                                          <p:stCondLst>
                                            <p:cond delay="0"/>
                                          </p:stCondLst>
                                        </p:cTn>
                                        <p:tgtEl>
                                          <p:spTgt spid="4260"/>
                                        </p:tgtEl>
                                        <p:attrNameLst>
                                          <p:attrName>style.visibility</p:attrName>
                                        </p:attrNameLst>
                                      </p:cBhvr>
                                      <p:to>
                                        <p:strVal val="visible"/>
                                      </p:to>
                                    </p:set>
                                    <p:animEffect transition="in" filter="wipe(right)">
                                      <p:cBhvr>
                                        <p:cTn id="305" dur="2000"/>
                                        <p:tgtEl>
                                          <p:spTgt spid="4260"/>
                                        </p:tgtEl>
                                      </p:cBhvr>
                                    </p:animEffect>
                                  </p:childTnLst>
                                </p:cTn>
                              </p:par>
                              <p:par>
                                <p:cTn id="306" presetID="22" presetClass="entr" presetSubtype="8" fill="hold" grpId="0" nodeType="withEffect">
                                  <p:stCondLst>
                                    <p:cond delay="0"/>
                                  </p:stCondLst>
                                  <p:childTnLst>
                                    <p:set>
                                      <p:cBhvr>
                                        <p:cTn id="307" dur="1" fill="hold">
                                          <p:stCondLst>
                                            <p:cond delay="0"/>
                                          </p:stCondLst>
                                        </p:cTn>
                                        <p:tgtEl>
                                          <p:spTgt spid="4261"/>
                                        </p:tgtEl>
                                        <p:attrNameLst>
                                          <p:attrName>style.visibility</p:attrName>
                                        </p:attrNameLst>
                                      </p:cBhvr>
                                      <p:to>
                                        <p:strVal val="visible"/>
                                      </p:to>
                                    </p:set>
                                    <p:animEffect transition="in" filter="wipe(left)">
                                      <p:cBhvr>
                                        <p:cTn id="308" dur="2000"/>
                                        <p:tgtEl>
                                          <p:spTgt spid="4261"/>
                                        </p:tgtEl>
                                      </p:cBhvr>
                                    </p:animEffect>
                                  </p:childTnLst>
                                </p:cTn>
                              </p:par>
                            </p:childTnLst>
                          </p:cTn>
                        </p:par>
                      </p:childTnLst>
                    </p:cTn>
                  </p:par>
                  <p:par>
                    <p:cTn id="309" fill="hold" nodeType="clickPar">
                      <p:stCondLst>
                        <p:cond delay="indefinite"/>
                      </p:stCondLst>
                      <p:childTnLst>
                        <p:par>
                          <p:cTn id="310" fill="hold" nodeType="withGroup">
                            <p:stCondLst>
                              <p:cond delay="0"/>
                            </p:stCondLst>
                            <p:childTnLst>
                              <p:par>
                                <p:cTn id="311" presetID="22" presetClass="exit" presetSubtype="2" fill="hold" grpId="1" nodeType="clickEffect">
                                  <p:stCondLst>
                                    <p:cond delay="0"/>
                                  </p:stCondLst>
                                  <p:childTnLst>
                                    <p:animEffect transition="out" filter="wipe(right)">
                                      <p:cBhvr>
                                        <p:cTn id="312" dur="1000"/>
                                        <p:tgtEl>
                                          <p:spTgt spid="4260"/>
                                        </p:tgtEl>
                                      </p:cBhvr>
                                    </p:animEffect>
                                    <p:set>
                                      <p:cBhvr>
                                        <p:cTn id="313" dur="1" fill="hold">
                                          <p:stCondLst>
                                            <p:cond delay="999"/>
                                          </p:stCondLst>
                                        </p:cTn>
                                        <p:tgtEl>
                                          <p:spTgt spid="4260"/>
                                        </p:tgtEl>
                                        <p:attrNameLst>
                                          <p:attrName>style.visibility</p:attrName>
                                        </p:attrNameLst>
                                      </p:cBhvr>
                                      <p:to>
                                        <p:strVal val="hidden"/>
                                      </p:to>
                                    </p:set>
                                  </p:childTnLst>
                                </p:cTn>
                              </p:par>
                              <p:par>
                                <p:cTn id="314" presetID="22" presetClass="exit" presetSubtype="8" fill="hold" grpId="1" nodeType="withEffect">
                                  <p:stCondLst>
                                    <p:cond delay="0"/>
                                  </p:stCondLst>
                                  <p:childTnLst>
                                    <p:animEffect transition="out" filter="wipe(left)">
                                      <p:cBhvr>
                                        <p:cTn id="315" dur="1000"/>
                                        <p:tgtEl>
                                          <p:spTgt spid="4261"/>
                                        </p:tgtEl>
                                      </p:cBhvr>
                                    </p:animEffect>
                                    <p:set>
                                      <p:cBhvr>
                                        <p:cTn id="316" dur="1" fill="hold">
                                          <p:stCondLst>
                                            <p:cond delay="999"/>
                                          </p:stCondLst>
                                        </p:cTn>
                                        <p:tgtEl>
                                          <p:spTgt spid="4261"/>
                                        </p:tgtEl>
                                        <p:attrNameLst>
                                          <p:attrName>style.visibility</p:attrName>
                                        </p:attrNameLst>
                                      </p:cBhvr>
                                      <p:to>
                                        <p:strVal val="hidden"/>
                                      </p:to>
                                    </p:set>
                                  </p:childTnLst>
                                </p:cTn>
                              </p:par>
                            </p:childTnLst>
                          </p:cTn>
                        </p:par>
                        <p:par>
                          <p:cTn id="317" fill="hold" nodeType="afterGroup">
                            <p:stCondLst>
                              <p:cond delay="1000"/>
                            </p:stCondLst>
                            <p:childTnLst>
                              <p:par>
                                <p:cTn id="318" presetID="9" presetClass="exit" presetSubtype="0" fill="hold" grpId="1" nodeType="afterEffect">
                                  <p:stCondLst>
                                    <p:cond delay="0"/>
                                  </p:stCondLst>
                                  <p:childTnLst>
                                    <p:animEffect transition="out" filter="dissolve">
                                      <p:cBhvr>
                                        <p:cTn id="319" dur="500"/>
                                        <p:tgtEl>
                                          <p:spTgt spid="4244"/>
                                        </p:tgtEl>
                                      </p:cBhvr>
                                    </p:animEffect>
                                    <p:set>
                                      <p:cBhvr>
                                        <p:cTn id="320" dur="1" fill="hold">
                                          <p:stCondLst>
                                            <p:cond delay="499"/>
                                          </p:stCondLst>
                                        </p:cTn>
                                        <p:tgtEl>
                                          <p:spTgt spid="4244"/>
                                        </p:tgtEl>
                                        <p:attrNameLst>
                                          <p:attrName>style.visibility</p:attrName>
                                        </p:attrNameLst>
                                      </p:cBhvr>
                                      <p:to>
                                        <p:strVal val="hidden"/>
                                      </p:to>
                                    </p:set>
                                  </p:childTnLst>
                                </p:cTn>
                              </p:par>
                            </p:childTnLst>
                          </p:cTn>
                        </p:par>
                        <p:par>
                          <p:cTn id="321" fill="hold" nodeType="afterGroup">
                            <p:stCondLst>
                              <p:cond delay="1500"/>
                            </p:stCondLst>
                            <p:childTnLst>
                              <p:par>
                                <p:cTn id="322" presetID="9" presetClass="entr" presetSubtype="0" fill="hold" grpId="0" nodeType="afterEffect">
                                  <p:stCondLst>
                                    <p:cond delay="0"/>
                                  </p:stCondLst>
                                  <p:childTnLst>
                                    <p:set>
                                      <p:cBhvr>
                                        <p:cTn id="323" dur="1" fill="hold">
                                          <p:stCondLst>
                                            <p:cond delay="0"/>
                                          </p:stCondLst>
                                        </p:cTn>
                                        <p:tgtEl>
                                          <p:spTgt spid="4264"/>
                                        </p:tgtEl>
                                        <p:attrNameLst>
                                          <p:attrName>style.visibility</p:attrName>
                                        </p:attrNameLst>
                                      </p:cBhvr>
                                      <p:to>
                                        <p:strVal val="visible"/>
                                      </p:to>
                                    </p:set>
                                    <p:animEffect transition="in" filter="dissolve">
                                      <p:cBhvr>
                                        <p:cTn id="324" dur="500"/>
                                        <p:tgtEl>
                                          <p:spTgt spid="4264"/>
                                        </p:tgtEl>
                                      </p:cBhvr>
                                    </p:animEffect>
                                  </p:childTnLst>
                                </p:cTn>
                              </p:par>
                              <p:par>
                                <p:cTn id="325" presetID="9" presetClass="entr" presetSubtype="0" fill="hold" grpId="0" nodeType="withEffect">
                                  <p:stCondLst>
                                    <p:cond delay="0"/>
                                  </p:stCondLst>
                                  <p:childTnLst>
                                    <p:set>
                                      <p:cBhvr>
                                        <p:cTn id="326" dur="1" fill="hold">
                                          <p:stCondLst>
                                            <p:cond delay="0"/>
                                          </p:stCondLst>
                                        </p:cTn>
                                        <p:tgtEl>
                                          <p:spTgt spid="4263"/>
                                        </p:tgtEl>
                                        <p:attrNameLst>
                                          <p:attrName>style.visibility</p:attrName>
                                        </p:attrNameLst>
                                      </p:cBhvr>
                                      <p:to>
                                        <p:strVal val="visible"/>
                                      </p:to>
                                    </p:set>
                                    <p:animEffect transition="in" filter="dissolve">
                                      <p:cBhvr>
                                        <p:cTn id="327" dur="500"/>
                                        <p:tgtEl>
                                          <p:spTgt spid="4263"/>
                                        </p:tgtEl>
                                      </p:cBhvr>
                                    </p:animEffect>
                                  </p:childTnLst>
                                </p:cTn>
                              </p:par>
                              <p:par>
                                <p:cTn id="328" presetID="9" presetClass="entr" presetSubtype="0" fill="hold" grpId="0" nodeType="withEffect">
                                  <p:stCondLst>
                                    <p:cond delay="0"/>
                                  </p:stCondLst>
                                  <p:childTnLst>
                                    <p:set>
                                      <p:cBhvr>
                                        <p:cTn id="329" dur="1" fill="hold">
                                          <p:stCondLst>
                                            <p:cond delay="0"/>
                                          </p:stCondLst>
                                        </p:cTn>
                                        <p:tgtEl>
                                          <p:spTgt spid="4100"/>
                                        </p:tgtEl>
                                        <p:attrNameLst>
                                          <p:attrName>style.visibility</p:attrName>
                                        </p:attrNameLst>
                                      </p:cBhvr>
                                      <p:to>
                                        <p:strVal val="visible"/>
                                      </p:to>
                                    </p:set>
                                    <p:animEffect transition="in" filter="dissolve">
                                      <p:cBhvr>
                                        <p:cTn id="330" dur="500"/>
                                        <p:tgtEl>
                                          <p:spTgt spid="4100"/>
                                        </p:tgtEl>
                                      </p:cBhvr>
                                    </p:animEffect>
                                  </p:childTnLst>
                                </p:cTn>
                              </p:par>
                              <p:par>
                                <p:cTn id="331" presetID="0" presetClass="path" presetSubtype="0" accel="50000" decel="50000" fill="hold" grpId="1" nodeType="withEffect">
                                  <p:stCondLst>
                                    <p:cond delay="0"/>
                                  </p:stCondLst>
                                  <p:childTnLst>
                                    <p:animMotion origin="layout" path="M -0.03854 0.05393 L -0.00764 -0.00625 L 0.03125 -0.07477 " pathEditMode="relative" rAng="0" ptsTypes="AAA">
                                      <p:cBhvr>
                                        <p:cTn id="332" dur="2000" fill="hold"/>
                                        <p:tgtEl>
                                          <p:spTgt spid="4170"/>
                                        </p:tgtEl>
                                        <p:attrNameLst>
                                          <p:attrName>ppt_x</p:attrName>
                                          <p:attrName>ppt_y</p:attrName>
                                        </p:attrNameLst>
                                      </p:cBhvr>
                                      <p:rCtr x="3490" y="-6435"/>
                                    </p:animMotion>
                                  </p:childTnLst>
                                </p:cTn>
                              </p:par>
                            </p:childTnLst>
                          </p:cTn>
                        </p:par>
                        <p:par>
                          <p:cTn id="333" fill="hold" nodeType="afterGroup">
                            <p:stCondLst>
                              <p:cond delay="3500"/>
                            </p:stCondLst>
                            <p:childTnLst>
                              <p:par>
                                <p:cTn id="334" presetID="9" presetClass="exit" presetSubtype="0" fill="hold" grpId="2" nodeType="afterEffect">
                                  <p:stCondLst>
                                    <p:cond delay="0"/>
                                  </p:stCondLst>
                                  <p:childTnLst>
                                    <p:animEffect transition="out" filter="dissolve">
                                      <p:cBhvr>
                                        <p:cTn id="335" dur="500"/>
                                        <p:tgtEl>
                                          <p:spTgt spid="4170"/>
                                        </p:tgtEl>
                                      </p:cBhvr>
                                    </p:animEffect>
                                    <p:set>
                                      <p:cBhvr>
                                        <p:cTn id="336" dur="1" fill="hold">
                                          <p:stCondLst>
                                            <p:cond delay="499"/>
                                          </p:stCondLst>
                                        </p:cTn>
                                        <p:tgtEl>
                                          <p:spTgt spid="4170"/>
                                        </p:tgtEl>
                                        <p:attrNameLst>
                                          <p:attrName>style.visibility</p:attrName>
                                        </p:attrNameLst>
                                      </p:cBhvr>
                                      <p:to>
                                        <p:strVal val="hidden"/>
                                      </p:to>
                                    </p:set>
                                  </p:childTnLst>
                                </p:cTn>
                              </p:par>
                              <p:par>
                                <p:cTn id="337" presetID="9" presetClass="exit" presetSubtype="0" fill="hold" grpId="0" nodeType="withEffect">
                                  <p:stCondLst>
                                    <p:cond delay="0"/>
                                  </p:stCondLst>
                                  <p:childTnLst>
                                    <p:animEffect transition="out" filter="dissolve">
                                      <p:cBhvr>
                                        <p:cTn id="338" dur="500"/>
                                        <p:tgtEl>
                                          <p:spTgt spid="4171"/>
                                        </p:tgtEl>
                                      </p:cBhvr>
                                    </p:animEffect>
                                    <p:set>
                                      <p:cBhvr>
                                        <p:cTn id="339" dur="1" fill="hold">
                                          <p:stCondLst>
                                            <p:cond delay="499"/>
                                          </p:stCondLst>
                                        </p:cTn>
                                        <p:tgtEl>
                                          <p:spTgt spid="4171"/>
                                        </p:tgtEl>
                                        <p:attrNameLst>
                                          <p:attrName>style.visibility</p:attrName>
                                        </p:attrNameLst>
                                      </p:cBhvr>
                                      <p:to>
                                        <p:strVal val="hidden"/>
                                      </p:to>
                                    </p:set>
                                  </p:childTnLst>
                                </p:cTn>
                              </p:par>
                              <p:par>
                                <p:cTn id="340" presetID="9" presetClass="exit" presetSubtype="0" fill="hold" grpId="1" nodeType="withEffect">
                                  <p:stCondLst>
                                    <p:cond delay="0"/>
                                  </p:stCondLst>
                                  <p:childTnLst>
                                    <p:animEffect transition="out" filter="dissolve">
                                      <p:cBhvr>
                                        <p:cTn id="341" dur="500"/>
                                        <p:tgtEl>
                                          <p:spTgt spid="4222"/>
                                        </p:tgtEl>
                                      </p:cBhvr>
                                    </p:animEffect>
                                    <p:set>
                                      <p:cBhvr>
                                        <p:cTn id="342" dur="1" fill="hold">
                                          <p:stCondLst>
                                            <p:cond delay="499"/>
                                          </p:stCondLst>
                                        </p:cTn>
                                        <p:tgtEl>
                                          <p:spTgt spid="4222"/>
                                        </p:tgtEl>
                                        <p:attrNameLst>
                                          <p:attrName>style.visibility</p:attrName>
                                        </p:attrNameLst>
                                      </p:cBhvr>
                                      <p:to>
                                        <p:strVal val="hidden"/>
                                      </p:to>
                                    </p:set>
                                  </p:childTnLst>
                                </p:cTn>
                              </p:par>
                              <p:par>
                                <p:cTn id="343" presetID="9" presetClass="entr" presetSubtype="0" fill="hold" grpId="0" nodeType="withEffect">
                                  <p:stCondLst>
                                    <p:cond delay="0"/>
                                  </p:stCondLst>
                                  <p:childTnLst>
                                    <p:set>
                                      <p:cBhvr>
                                        <p:cTn id="344" dur="1" fill="hold">
                                          <p:stCondLst>
                                            <p:cond delay="0"/>
                                          </p:stCondLst>
                                        </p:cTn>
                                        <p:tgtEl>
                                          <p:spTgt spid="4265"/>
                                        </p:tgtEl>
                                        <p:attrNameLst>
                                          <p:attrName>style.visibility</p:attrName>
                                        </p:attrNameLst>
                                      </p:cBhvr>
                                      <p:to>
                                        <p:strVal val="visible"/>
                                      </p:to>
                                    </p:set>
                                    <p:animEffect transition="in" filter="dissolve">
                                      <p:cBhvr>
                                        <p:cTn id="345" dur="500"/>
                                        <p:tgtEl>
                                          <p:spTgt spid="4265"/>
                                        </p:tgtEl>
                                      </p:cBhvr>
                                    </p:animEffect>
                                  </p:childTnLst>
                                </p:cTn>
                              </p:par>
                            </p:childTnLst>
                          </p:cTn>
                        </p:par>
                        <p:par>
                          <p:cTn id="346" fill="hold" nodeType="afterGroup">
                            <p:stCondLst>
                              <p:cond delay="4000"/>
                            </p:stCondLst>
                            <p:childTnLst>
                              <p:par>
                                <p:cTn id="347" presetID="0" presetClass="path" presetSubtype="0" accel="50000" decel="50000" fill="hold" grpId="4" nodeType="afterEffect">
                                  <p:stCondLst>
                                    <p:cond delay="0"/>
                                  </p:stCondLst>
                                  <p:childTnLst>
                                    <p:animMotion origin="layout" path="M 0.21858 -0.04769 L 0.20191 -0.07176 L 0.16129 -0.08658 L 0.13316 -0.09769 L 0.08872 -0.09537 " pathEditMode="relative" rAng="0" ptsTypes="AAAAA">
                                      <p:cBhvr>
                                        <p:cTn id="348" dur="2000" fill="hold"/>
                                        <p:tgtEl>
                                          <p:spTgt spid="4246"/>
                                        </p:tgtEl>
                                        <p:attrNameLst>
                                          <p:attrName>ppt_x</p:attrName>
                                          <p:attrName>ppt_y</p:attrName>
                                        </p:attrNameLst>
                                      </p:cBhvr>
                                      <p:rCtr x="-6493" y="-2500"/>
                                    </p:animMotion>
                                  </p:childTnLst>
                                </p:cTn>
                              </p:par>
                              <p:par>
                                <p:cTn id="349" presetID="0" presetClass="path" presetSubtype="0" accel="50000" decel="50000" fill="hold" grpId="1" nodeType="withEffect">
                                  <p:stCondLst>
                                    <p:cond delay="0"/>
                                  </p:stCondLst>
                                  <p:childTnLst>
                                    <p:animMotion origin="layout" path="M -3.33333E-6 -0.00046 L -0.01215 -0.05833 L -0.02222 -0.10602 L -0.04826 -0.12407 L -0.0809 -0.13704 " pathEditMode="relative" ptsTypes="AAAAA">
                                      <p:cBhvr>
                                        <p:cTn id="350" dur="2000" fill="hold"/>
                                        <p:tgtEl>
                                          <p:spTgt spid="4263"/>
                                        </p:tgtEl>
                                        <p:attrNameLst>
                                          <p:attrName>ppt_x</p:attrName>
                                          <p:attrName>ppt_y</p:attrName>
                                        </p:attrNameLst>
                                      </p:cBhvr>
                                    </p:animMotion>
                                  </p:childTnLst>
                                </p:cTn>
                              </p:par>
                              <p:par>
                                <p:cTn id="351" presetID="0" presetClass="path" presetSubtype="0" accel="50000" decel="50000" fill="hold" grpId="1" nodeType="withEffect">
                                  <p:stCondLst>
                                    <p:cond delay="0"/>
                                  </p:stCondLst>
                                  <p:childTnLst>
                                    <p:animMotion origin="layout" path="M 3.33333E-6 -1.11111E-6 L -0.00782 -0.05417 " pathEditMode="relative" rAng="0" ptsTypes="AA">
                                      <p:cBhvr>
                                        <p:cTn id="352" dur="3000" fill="hold"/>
                                        <p:tgtEl>
                                          <p:spTgt spid="4100"/>
                                        </p:tgtEl>
                                        <p:attrNameLst>
                                          <p:attrName>ppt_x</p:attrName>
                                          <p:attrName>ppt_y</p:attrName>
                                        </p:attrNameLst>
                                      </p:cBhvr>
                                      <p:rCtr x="-399" y="-2708"/>
                                    </p:animMotion>
                                  </p:childTnLst>
                                </p:cTn>
                              </p:par>
                              <p:par>
                                <p:cTn id="353" presetID="0" presetClass="path" presetSubtype="0" accel="50000" decel="50000" fill="hold" grpId="1" nodeType="withEffect">
                                  <p:stCondLst>
                                    <p:cond delay="0"/>
                                  </p:stCondLst>
                                  <p:childTnLst>
                                    <p:animMotion origin="layout" path="M 1.11111E-6 4.44444E-6 L 0.03229 -0.00741 L 0.075 0.01527 " pathEditMode="relative" rAng="0" ptsTypes="AAA">
                                      <p:cBhvr>
                                        <p:cTn id="354" dur="2000" fill="hold"/>
                                        <p:tgtEl>
                                          <p:spTgt spid="4265"/>
                                        </p:tgtEl>
                                        <p:attrNameLst>
                                          <p:attrName>ppt_x</p:attrName>
                                          <p:attrName>ppt_y</p:attrName>
                                        </p:attrNameLst>
                                      </p:cBhvr>
                                      <p:rCtr x="3750" y="394"/>
                                    </p:animMotion>
                                  </p:childTnLst>
                                </p:cTn>
                              </p:par>
                              <p:par>
                                <p:cTn id="355" presetID="0" presetClass="path" presetSubtype="0" accel="50000" decel="50000" fill="hold" grpId="9" nodeType="withEffect">
                                  <p:stCondLst>
                                    <p:cond delay="0"/>
                                  </p:stCondLst>
                                  <p:childTnLst>
                                    <p:animMotion origin="layout" path="M 0.1125 -0.1838 L 0.07847 -0.15324 L 0.05278 -0.12593 " pathEditMode="relative" rAng="0" ptsTypes="AAA">
                                      <p:cBhvr>
                                        <p:cTn id="356" dur="2000" fill="hold"/>
                                        <p:tgtEl>
                                          <p:spTgt spid="4173"/>
                                        </p:tgtEl>
                                        <p:attrNameLst>
                                          <p:attrName>ppt_x</p:attrName>
                                          <p:attrName>ppt_y</p:attrName>
                                        </p:attrNameLst>
                                      </p:cBhvr>
                                      <p:rCtr x="-2986" y="2894"/>
                                    </p:animMotion>
                                  </p:childTnLst>
                                </p:cTn>
                              </p:par>
                              <p:par>
                                <p:cTn id="357" presetID="0" presetClass="path" presetSubtype="0" accel="50000" decel="50000" fill="hold" grpId="5" nodeType="withEffect">
                                  <p:stCondLst>
                                    <p:cond delay="0"/>
                                  </p:stCondLst>
                                  <p:childTnLst>
                                    <p:animMotion origin="layout" path="M 0.04497 -0.39884 L -0.00607 -0.35116 L -0.02031 -0.33958 " pathEditMode="relative" rAng="0" ptsTypes="AAA">
                                      <p:cBhvr>
                                        <p:cTn id="358" dur="2000" fill="hold"/>
                                        <p:tgtEl>
                                          <p:spTgt spid="4225"/>
                                        </p:tgtEl>
                                        <p:attrNameLst>
                                          <p:attrName>ppt_x</p:attrName>
                                          <p:attrName>ppt_y</p:attrName>
                                        </p:attrNameLst>
                                      </p:cBhvr>
                                      <p:rCtr x="-3264" y="2963"/>
                                    </p:animMotion>
                                  </p:childTnLst>
                                </p:cTn>
                              </p:par>
                              <p:par>
                                <p:cTn id="359" presetID="9" presetClass="exit" presetSubtype="0" fill="hold" grpId="6" nodeType="withEffect">
                                  <p:stCondLst>
                                    <p:cond delay="0"/>
                                  </p:stCondLst>
                                  <p:childTnLst>
                                    <p:animEffect transition="out" filter="dissolve">
                                      <p:cBhvr>
                                        <p:cTn id="360" dur="500"/>
                                        <p:tgtEl>
                                          <p:spTgt spid="4242"/>
                                        </p:tgtEl>
                                      </p:cBhvr>
                                    </p:animEffect>
                                    <p:set>
                                      <p:cBhvr>
                                        <p:cTn id="361" dur="1" fill="hold">
                                          <p:stCondLst>
                                            <p:cond delay="499"/>
                                          </p:stCondLst>
                                        </p:cTn>
                                        <p:tgtEl>
                                          <p:spTgt spid="4242"/>
                                        </p:tgtEl>
                                        <p:attrNameLst>
                                          <p:attrName>style.visibility</p:attrName>
                                        </p:attrNameLst>
                                      </p:cBhvr>
                                      <p:to>
                                        <p:strVal val="hidden"/>
                                      </p:to>
                                    </p:set>
                                  </p:childTnLst>
                                </p:cTn>
                              </p:par>
                              <p:par>
                                <p:cTn id="362" presetID="9" presetClass="entr" presetSubtype="0" fill="hold" grpId="0" nodeType="withEffect">
                                  <p:stCondLst>
                                    <p:cond delay="0"/>
                                  </p:stCondLst>
                                  <p:childTnLst>
                                    <p:set>
                                      <p:cBhvr>
                                        <p:cTn id="363" dur="1" fill="hold">
                                          <p:stCondLst>
                                            <p:cond delay="0"/>
                                          </p:stCondLst>
                                        </p:cTn>
                                        <p:tgtEl>
                                          <p:spTgt spid="4270"/>
                                        </p:tgtEl>
                                        <p:attrNameLst>
                                          <p:attrName>style.visibility</p:attrName>
                                        </p:attrNameLst>
                                      </p:cBhvr>
                                      <p:to>
                                        <p:strVal val="visible"/>
                                      </p:to>
                                    </p:set>
                                    <p:animEffect transition="in" filter="dissolve">
                                      <p:cBhvr>
                                        <p:cTn id="364" dur="500"/>
                                        <p:tgtEl>
                                          <p:spTgt spid="4270"/>
                                        </p:tgtEl>
                                      </p:cBhvr>
                                    </p:animEffect>
                                  </p:childTnLst>
                                </p:cTn>
                              </p:par>
                            </p:childTnLst>
                          </p:cTn>
                        </p:par>
                      </p:childTnLst>
                    </p:cTn>
                  </p:par>
                  <p:par>
                    <p:cTn id="365" fill="hold" nodeType="clickPar">
                      <p:stCondLst>
                        <p:cond delay="indefinite"/>
                      </p:stCondLst>
                      <p:childTnLst>
                        <p:par>
                          <p:cTn id="366" fill="hold" nodeType="withGroup">
                            <p:stCondLst>
                              <p:cond delay="0"/>
                            </p:stCondLst>
                            <p:childTnLst>
                              <p:par>
                                <p:cTn id="367" presetID="9" presetClass="entr" presetSubtype="0" fill="hold" grpId="0" nodeType="clickEffect">
                                  <p:stCondLst>
                                    <p:cond delay="0"/>
                                  </p:stCondLst>
                                  <p:childTnLst>
                                    <p:set>
                                      <p:cBhvr>
                                        <p:cTn id="368" dur="1" fill="hold">
                                          <p:stCondLst>
                                            <p:cond delay="0"/>
                                          </p:stCondLst>
                                        </p:cTn>
                                        <p:tgtEl>
                                          <p:spTgt spid="4188"/>
                                        </p:tgtEl>
                                        <p:attrNameLst>
                                          <p:attrName>style.visibility</p:attrName>
                                        </p:attrNameLst>
                                      </p:cBhvr>
                                      <p:to>
                                        <p:strVal val="visible"/>
                                      </p:to>
                                    </p:set>
                                    <p:animEffect transition="in" filter="dissolve">
                                      <p:cBhvr>
                                        <p:cTn id="369" dur="500"/>
                                        <p:tgtEl>
                                          <p:spTgt spid="4188"/>
                                        </p:tgtEl>
                                      </p:cBhvr>
                                    </p:animEffect>
                                  </p:childTnLst>
                                </p:cTn>
                              </p:par>
                              <p:par>
                                <p:cTn id="370" presetID="9" presetClass="entr" presetSubtype="0" fill="hold" nodeType="withEffect">
                                  <p:stCondLst>
                                    <p:cond delay="0"/>
                                  </p:stCondLst>
                                  <p:childTnLst>
                                    <p:set>
                                      <p:cBhvr>
                                        <p:cTn id="371" dur="1" fill="hold">
                                          <p:stCondLst>
                                            <p:cond delay="0"/>
                                          </p:stCondLst>
                                        </p:cTn>
                                        <p:tgtEl>
                                          <p:spTgt spid="4113"/>
                                        </p:tgtEl>
                                        <p:attrNameLst>
                                          <p:attrName>style.visibility</p:attrName>
                                        </p:attrNameLst>
                                      </p:cBhvr>
                                      <p:to>
                                        <p:strVal val="visible"/>
                                      </p:to>
                                    </p:set>
                                    <p:animEffect transition="in" filter="dissolve">
                                      <p:cBhvr>
                                        <p:cTn id="372" dur="500"/>
                                        <p:tgtEl>
                                          <p:spTgt spid="4113"/>
                                        </p:tgtEl>
                                      </p:cBhvr>
                                    </p:animEffect>
                                  </p:childTnLst>
                                </p:cTn>
                              </p:par>
                            </p:childTnLst>
                          </p:cTn>
                        </p:par>
                        <p:par>
                          <p:cTn id="373" fill="hold" nodeType="afterGroup">
                            <p:stCondLst>
                              <p:cond delay="500"/>
                            </p:stCondLst>
                            <p:childTnLst>
                              <p:par>
                                <p:cTn id="374" presetID="0" presetClass="path" presetSubtype="0" accel="50000" decel="50000" fill="hold" nodeType="afterEffect">
                                  <p:stCondLst>
                                    <p:cond delay="0"/>
                                  </p:stCondLst>
                                  <p:childTnLst>
                                    <p:animMotion origin="layout" path="M -2.77778E-6 -2.96296E-6 L -0.01111 0.03403 L -0.03298 0.05301 " pathEditMode="relative" rAng="0" ptsTypes="AAA">
                                      <p:cBhvr>
                                        <p:cTn id="375" dur="2000" fill="hold"/>
                                        <p:tgtEl>
                                          <p:spTgt spid="4113"/>
                                        </p:tgtEl>
                                        <p:attrNameLst>
                                          <p:attrName>ppt_x</p:attrName>
                                          <p:attrName>ppt_y</p:attrName>
                                        </p:attrNameLst>
                                      </p:cBhvr>
                                      <p:rCtr x="-1649" y="2639"/>
                                    </p:animMotion>
                                  </p:childTnLst>
                                </p:cTn>
                              </p:par>
                              <p:par>
                                <p:cTn id="376" presetID="0" presetClass="path" presetSubtype="0" accel="50000" decel="50000" fill="hold" grpId="1" nodeType="withEffect">
                                  <p:stCondLst>
                                    <p:cond delay="0"/>
                                  </p:stCondLst>
                                  <p:childTnLst>
                                    <p:animMotion origin="layout" path="M 4.44444E-6 -1.48148E-6 L -0.01441 0.03796 L -0.00348 0.06528 " pathEditMode="relative" rAng="0" ptsTypes="AAA">
                                      <p:cBhvr>
                                        <p:cTn id="377" dur="2000" fill="hold"/>
                                        <p:tgtEl>
                                          <p:spTgt spid="4188"/>
                                        </p:tgtEl>
                                        <p:attrNameLst>
                                          <p:attrName>ppt_x</p:attrName>
                                          <p:attrName>ppt_y</p:attrName>
                                        </p:attrNameLst>
                                      </p:cBhvr>
                                      <p:rCtr x="-729" y="3264"/>
                                    </p:animMotion>
                                  </p:childTnLst>
                                </p:cTn>
                              </p:par>
                            </p:childTnLst>
                          </p:cTn>
                        </p:par>
                        <p:par>
                          <p:cTn id="378" fill="hold" nodeType="afterGroup">
                            <p:stCondLst>
                              <p:cond delay="2500"/>
                            </p:stCondLst>
                            <p:childTnLst>
                              <p:par>
                                <p:cTn id="379" presetID="1" presetClass="entr" presetSubtype="0" fill="hold" grpId="0" nodeType="afterEffect">
                                  <p:stCondLst>
                                    <p:cond delay="0"/>
                                  </p:stCondLst>
                                  <p:childTnLst>
                                    <p:set>
                                      <p:cBhvr>
                                        <p:cTn id="380" dur="1" fill="hold">
                                          <p:stCondLst>
                                            <p:cond delay="0"/>
                                          </p:stCondLst>
                                        </p:cTn>
                                        <p:tgtEl>
                                          <p:spTgt spid="4266"/>
                                        </p:tgtEl>
                                        <p:attrNameLst>
                                          <p:attrName>style.visibility</p:attrName>
                                        </p:attrNameLst>
                                      </p:cBhvr>
                                      <p:to>
                                        <p:strVal val="visible"/>
                                      </p:to>
                                    </p:set>
                                  </p:childTnLst>
                                  <p:subTnLst>
                                    <p:audio>
                                      <p:cMediaNode>
                                        <p:cTn display="0" masterRel="sameClick">
                                          <p:stCondLst>
                                            <p:cond evt="begin" delay="0">
                                              <p:tn val="379"/>
                                            </p:cond>
                                          </p:stCondLst>
                                          <p:endCondLst>
                                            <p:cond evt="onStopAudio" delay="0">
                                              <p:tgtEl>
                                                <p:sldTgt/>
                                              </p:tgtEl>
                                            </p:cond>
                                          </p:endCondLst>
                                        </p:cTn>
                                        <p:tgtEl>
                                          <p:sndTgt r:embed="rId3" name="explode.wav"/>
                                        </p:tgtEl>
                                      </p:cMediaNode>
                                    </p:audio>
                                  </p:subTnLst>
                                </p:cTn>
                              </p:par>
                              <p:par>
                                <p:cTn id="381" presetID="3" presetClass="exit" presetSubtype="10" fill="hold" grpId="1" nodeType="withEffect">
                                  <p:stCondLst>
                                    <p:cond delay="0"/>
                                  </p:stCondLst>
                                  <p:childTnLst>
                                    <p:animEffect transition="out" filter="blinds(horizontal)">
                                      <p:cBhvr>
                                        <p:cTn id="382" dur="500"/>
                                        <p:tgtEl>
                                          <p:spTgt spid="4266"/>
                                        </p:tgtEl>
                                      </p:cBhvr>
                                    </p:animEffect>
                                    <p:set>
                                      <p:cBhvr>
                                        <p:cTn id="383" dur="1" fill="hold">
                                          <p:stCondLst>
                                            <p:cond delay="499"/>
                                          </p:stCondLst>
                                        </p:cTn>
                                        <p:tgtEl>
                                          <p:spTgt spid="4266"/>
                                        </p:tgtEl>
                                        <p:attrNameLst>
                                          <p:attrName>style.visibility</p:attrName>
                                        </p:attrNameLst>
                                      </p:cBhvr>
                                      <p:to>
                                        <p:strVal val="hidden"/>
                                      </p:to>
                                    </p:set>
                                  </p:childTnLst>
                                </p:cTn>
                              </p:par>
                            </p:childTnLst>
                          </p:cTn>
                        </p:par>
                        <p:par>
                          <p:cTn id="384" fill="hold" nodeType="afterGroup">
                            <p:stCondLst>
                              <p:cond delay="3000"/>
                            </p:stCondLst>
                            <p:childTnLst>
                              <p:par>
                                <p:cTn id="385" presetID="1" presetClass="entr" presetSubtype="0" fill="hold" grpId="0" nodeType="afterEffect">
                                  <p:stCondLst>
                                    <p:cond delay="0"/>
                                  </p:stCondLst>
                                  <p:childTnLst>
                                    <p:set>
                                      <p:cBhvr>
                                        <p:cTn id="386" dur="1" fill="hold">
                                          <p:stCondLst>
                                            <p:cond delay="0"/>
                                          </p:stCondLst>
                                        </p:cTn>
                                        <p:tgtEl>
                                          <p:spTgt spid="4267"/>
                                        </p:tgtEl>
                                        <p:attrNameLst>
                                          <p:attrName>style.visibility</p:attrName>
                                        </p:attrNameLst>
                                      </p:cBhvr>
                                      <p:to>
                                        <p:strVal val="visible"/>
                                      </p:to>
                                    </p:set>
                                  </p:childTnLst>
                                  <p:subTnLst>
                                    <p:audio>
                                      <p:cMediaNode>
                                        <p:cTn display="0" masterRel="sameClick">
                                          <p:stCondLst>
                                            <p:cond evt="begin" delay="0">
                                              <p:tn val="385"/>
                                            </p:cond>
                                          </p:stCondLst>
                                          <p:endCondLst>
                                            <p:cond evt="onStopAudio" delay="0">
                                              <p:tgtEl>
                                                <p:sldTgt/>
                                              </p:tgtEl>
                                            </p:cond>
                                          </p:endCondLst>
                                        </p:cTn>
                                        <p:tgtEl>
                                          <p:sndTgt r:embed="rId3" name="explode.wav"/>
                                        </p:tgtEl>
                                      </p:cMediaNode>
                                    </p:audio>
                                  </p:subTnLst>
                                </p:cTn>
                              </p:par>
                              <p:par>
                                <p:cTn id="387" presetID="3" presetClass="exit" presetSubtype="10" fill="hold" grpId="1" nodeType="withEffect">
                                  <p:stCondLst>
                                    <p:cond delay="0"/>
                                  </p:stCondLst>
                                  <p:childTnLst>
                                    <p:animEffect transition="out" filter="blinds(horizontal)">
                                      <p:cBhvr>
                                        <p:cTn id="388" dur="500"/>
                                        <p:tgtEl>
                                          <p:spTgt spid="4267"/>
                                        </p:tgtEl>
                                      </p:cBhvr>
                                    </p:animEffect>
                                    <p:set>
                                      <p:cBhvr>
                                        <p:cTn id="389" dur="1" fill="hold">
                                          <p:stCondLst>
                                            <p:cond delay="499"/>
                                          </p:stCondLst>
                                        </p:cTn>
                                        <p:tgtEl>
                                          <p:spTgt spid="4267"/>
                                        </p:tgtEl>
                                        <p:attrNameLst>
                                          <p:attrName>style.visibility</p:attrName>
                                        </p:attrNameLst>
                                      </p:cBhvr>
                                      <p:to>
                                        <p:strVal val="hidden"/>
                                      </p:to>
                                    </p:set>
                                  </p:childTnLst>
                                </p:cTn>
                              </p:par>
                            </p:childTnLst>
                          </p:cTn>
                        </p:par>
                      </p:childTnLst>
                    </p:cTn>
                  </p:par>
                  <p:par>
                    <p:cTn id="390" fill="hold" nodeType="clickPar">
                      <p:stCondLst>
                        <p:cond delay="indefinite"/>
                      </p:stCondLst>
                      <p:childTnLst>
                        <p:par>
                          <p:cTn id="391" fill="hold" nodeType="withGroup">
                            <p:stCondLst>
                              <p:cond delay="0"/>
                            </p:stCondLst>
                            <p:childTnLst>
                              <p:par>
                                <p:cTn id="392" presetID="0" presetClass="path" presetSubtype="0" accel="50000" decel="50000" fill="hold" grpId="6" nodeType="clickEffect">
                                  <p:stCondLst>
                                    <p:cond delay="0"/>
                                  </p:stCondLst>
                                  <p:childTnLst>
                                    <p:animMotion origin="layout" path="M -0.02031 -0.34005 L -0.0394 -0.30093 L -0.05572 -0.26296 " pathEditMode="relative" rAng="0" ptsTypes="AAA">
                                      <p:cBhvr>
                                        <p:cTn id="393" dur="2000" fill="hold"/>
                                        <p:tgtEl>
                                          <p:spTgt spid="4225"/>
                                        </p:tgtEl>
                                        <p:attrNameLst>
                                          <p:attrName>ppt_x</p:attrName>
                                          <p:attrName>ppt_y</p:attrName>
                                        </p:attrNameLst>
                                      </p:cBhvr>
                                      <p:rCtr x="-1771" y="3843"/>
                                    </p:animMotion>
                                  </p:childTnLst>
                                </p:cTn>
                              </p:par>
                            </p:childTnLst>
                          </p:cTn>
                        </p:par>
                        <p:par>
                          <p:cTn id="394" fill="hold" nodeType="afterGroup">
                            <p:stCondLst>
                              <p:cond delay="2000"/>
                            </p:stCondLst>
                            <p:childTnLst>
                              <p:par>
                                <p:cTn id="395" presetID="1" presetClass="entr" presetSubtype="0" fill="hold" grpId="0" nodeType="afterEffect">
                                  <p:stCondLst>
                                    <p:cond delay="0"/>
                                  </p:stCondLst>
                                  <p:childTnLst>
                                    <p:set>
                                      <p:cBhvr>
                                        <p:cTn id="396" dur="1" fill="hold">
                                          <p:stCondLst>
                                            <p:cond delay="0"/>
                                          </p:stCondLst>
                                        </p:cTn>
                                        <p:tgtEl>
                                          <p:spTgt spid="4268"/>
                                        </p:tgtEl>
                                        <p:attrNameLst>
                                          <p:attrName>style.visibility</p:attrName>
                                        </p:attrNameLst>
                                      </p:cBhvr>
                                      <p:to>
                                        <p:strVal val="visible"/>
                                      </p:to>
                                    </p:set>
                                  </p:childTnLst>
                                  <p:subTnLst>
                                    <p:audio>
                                      <p:cMediaNode>
                                        <p:cTn display="0" masterRel="sameClick">
                                          <p:stCondLst>
                                            <p:cond evt="begin" delay="0">
                                              <p:tn val="395"/>
                                            </p:cond>
                                          </p:stCondLst>
                                          <p:endCondLst>
                                            <p:cond evt="onStopAudio" delay="0">
                                              <p:tgtEl>
                                                <p:sldTgt/>
                                              </p:tgtEl>
                                            </p:cond>
                                          </p:endCondLst>
                                        </p:cTn>
                                        <p:tgtEl>
                                          <p:sndTgt r:embed="rId3" name="explode.wav"/>
                                        </p:tgtEl>
                                      </p:cMediaNode>
                                    </p:audio>
                                  </p:subTnLst>
                                </p:cTn>
                              </p:par>
                              <p:par>
                                <p:cTn id="397" presetID="3" presetClass="exit" presetSubtype="10" fill="hold" grpId="1" nodeType="withEffect">
                                  <p:stCondLst>
                                    <p:cond delay="0"/>
                                  </p:stCondLst>
                                  <p:childTnLst>
                                    <p:animEffect transition="out" filter="blinds(horizontal)">
                                      <p:cBhvr>
                                        <p:cTn id="398" dur="500"/>
                                        <p:tgtEl>
                                          <p:spTgt spid="4268"/>
                                        </p:tgtEl>
                                      </p:cBhvr>
                                    </p:animEffect>
                                    <p:set>
                                      <p:cBhvr>
                                        <p:cTn id="399" dur="1" fill="hold">
                                          <p:stCondLst>
                                            <p:cond delay="499"/>
                                          </p:stCondLst>
                                        </p:cTn>
                                        <p:tgtEl>
                                          <p:spTgt spid="4268"/>
                                        </p:tgtEl>
                                        <p:attrNameLst>
                                          <p:attrName>style.visibility</p:attrName>
                                        </p:attrNameLst>
                                      </p:cBhvr>
                                      <p:to>
                                        <p:strVal val="hidden"/>
                                      </p:to>
                                    </p:set>
                                  </p:childTnLst>
                                </p:cTn>
                              </p:par>
                            </p:childTnLst>
                          </p:cTn>
                        </p:par>
                        <p:par>
                          <p:cTn id="400" fill="hold" nodeType="afterGroup">
                            <p:stCondLst>
                              <p:cond delay="2500"/>
                            </p:stCondLst>
                            <p:childTnLst>
                              <p:par>
                                <p:cTn id="401" presetID="1" presetClass="entr" presetSubtype="0" fill="hold" grpId="0" nodeType="afterEffect">
                                  <p:stCondLst>
                                    <p:cond delay="0"/>
                                  </p:stCondLst>
                                  <p:childTnLst>
                                    <p:set>
                                      <p:cBhvr>
                                        <p:cTn id="402" dur="1" fill="hold">
                                          <p:stCondLst>
                                            <p:cond delay="0"/>
                                          </p:stCondLst>
                                        </p:cTn>
                                        <p:tgtEl>
                                          <p:spTgt spid="4269"/>
                                        </p:tgtEl>
                                        <p:attrNameLst>
                                          <p:attrName>style.visibility</p:attrName>
                                        </p:attrNameLst>
                                      </p:cBhvr>
                                      <p:to>
                                        <p:strVal val="visible"/>
                                      </p:to>
                                    </p:set>
                                  </p:childTnLst>
                                  <p:subTnLst>
                                    <p:audio>
                                      <p:cMediaNode>
                                        <p:cTn display="0" masterRel="sameClick">
                                          <p:stCondLst>
                                            <p:cond evt="begin" delay="0">
                                              <p:tn val="401"/>
                                            </p:cond>
                                          </p:stCondLst>
                                          <p:endCondLst>
                                            <p:cond evt="onStopAudio" delay="0">
                                              <p:tgtEl>
                                                <p:sldTgt/>
                                              </p:tgtEl>
                                            </p:cond>
                                          </p:endCondLst>
                                        </p:cTn>
                                        <p:tgtEl>
                                          <p:sndTgt r:embed="rId3" name="explode.wav"/>
                                        </p:tgtEl>
                                      </p:cMediaNode>
                                    </p:audio>
                                  </p:subTnLst>
                                </p:cTn>
                              </p:par>
                              <p:par>
                                <p:cTn id="403" presetID="3" presetClass="exit" presetSubtype="10" fill="hold" grpId="1" nodeType="withEffect">
                                  <p:stCondLst>
                                    <p:cond delay="0"/>
                                  </p:stCondLst>
                                  <p:childTnLst>
                                    <p:animEffect transition="out" filter="blinds(horizontal)">
                                      <p:cBhvr>
                                        <p:cTn id="404" dur="500"/>
                                        <p:tgtEl>
                                          <p:spTgt spid="4269"/>
                                        </p:tgtEl>
                                      </p:cBhvr>
                                    </p:animEffect>
                                    <p:set>
                                      <p:cBhvr>
                                        <p:cTn id="405" dur="1" fill="hold">
                                          <p:stCondLst>
                                            <p:cond delay="499"/>
                                          </p:stCondLst>
                                        </p:cTn>
                                        <p:tgtEl>
                                          <p:spTgt spid="4269"/>
                                        </p:tgtEl>
                                        <p:attrNameLst>
                                          <p:attrName>style.visibility</p:attrName>
                                        </p:attrNameLst>
                                      </p:cBhvr>
                                      <p:to>
                                        <p:strVal val="hidden"/>
                                      </p:to>
                                    </p:set>
                                  </p:childTnLst>
                                </p:cTn>
                              </p:par>
                            </p:childTnLst>
                          </p:cTn>
                        </p:par>
                        <p:par>
                          <p:cTn id="406" fill="hold" nodeType="afterGroup">
                            <p:stCondLst>
                              <p:cond delay="3000"/>
                            </p:stCondLst>
                            <p:childTnLst>
                              <p:par>
                                <p:cTn id="407" presetID="0" presetClass="path" presetSubtype="0" accel="50000" decel="50000" fill="hold" grpId="10" nodeType="afterEffect">
                                  <p:stCondLst>
                                    <p:cond delay="0"/>
                                  </p:stCondLst>
                                  <p:childTnLst>
                                    <p:animMotion origin="layout" path="M 0.05261 -0.12569 L 0.03594 -0.08333 L 0.00938 -0.02083 " pathEditMode="relative" rAng="0" ptsTypes="AAA">
                                      <p:cBhvr>
                                        <p:cTn id="408" dur="2000" fill="hold"/>
                                        <p:tgtEl>
                                          <p:spTgt spid="4173"/>
                                        </p:tgtEl>
                                        <p:attrNameLst>
                                          <p:attrName>ppt_x</p:attrName>
                                          <p:attrName>ppt_y</p:attrName>
                                        </p:attrNameLst>
                                      </p:cBhvr>
                                      <p:rCtr x="-2170" y="5231"/>
                                    </p:animMotion>
                                  </p:childTnLst>
                                </p:cTn>
                              </p:par>
                              <p:par>
                                <p:cTn id="409" presetID="0" presetClass="path" presetSubtype="0" accel="50000" decel="50000" fill="hold" grpId="1" nodeType="withEffect">
                                  <p:stCondLst>
                                    <p:cond delay="0"/>
                                  </p:stCondLst>
                                  <p:childTnLst>
                                    <p:animMotion origin="layout" path="M 8.33333E-6 3.7037E-7 L -0.02499 0.075 L -0.07083 0.16759 " pathEditMode="relative" ptsTypes="AAA">
                                      <p:cBhvr>
                                        <p:cTn id="410" dur="2000" fill="hold"/>
                                        <p:tgtEl>
                                          <p:spTgt spid="4270"/>
                                        </p:tgtEl>
                                        <p:attrNameLst>
                                          <p:attrName>ppt_x</p:attrName>
                                          <p:attrName>ppt_y</p:attrName>
                                        </p:attrNameLst>
                                      </p:cBhvr>
                                    </p:animMotion>
                                  </p:childTnLst>
                                </p:cTn>
                              </p:par>
                            </p:childTnLst>
                          </p:cTn>
                        </p:par>
                      </p:childTnLst>
                    </p:cTn>
                  </p:par>
                  <p:par>
                    <p:cTn id="411" fill="hold" nodeType="clickPar">
                      <p:stCondLst>
                        <p:cond delay="indefinite"/>
                      </p:stCondLst>
                      <p:childTnLst>
                        <p:par>
                          <p:cTn id="412" fill="hold" nodeType="withGroup">
                            <p:stCondLst>
                              <p:cond delay="0"/>
                            </p:stCondLst>
                            <p:childTnLst>
                              <p:par>
                                <p:cTn id="413" presetID="12" presetClass="entr" presetSubtype="2" fill="hold" grpId="0" nodeType="clickEffect">
                                  <p:stCondLst>
                                    <p:cond delay="0"/>
                                  </p:stCondLst>
                                  <p:childTnLst>
                                    <p:set>
                                      <p:cBhvr>
                                        <p:cTn id="414" dur="1" fill="hold">
                                          <p:stCondLst>
                                            <p:cond delay="0"/>
                                          </p:stCondLst>
                                        </p:cTn>
                                        <p:tgtEl>
                                          <p:spTgt spid="4101"/>
                                        </p:tgtEl>
                                        <p:attrNameLst>
                                          <p:attrName>style.visibility</p:attrName>
                                        </p:attrNameLst>
                                      </p:cBhvr>
                                      <p:to>
                                        <p:strVal val="visible"/>
                                      </p:to>
                                    </p:set>
                                    <p:animEffect transition="in" filter="slide(fromRight)">
                                      <p:cBhvr>
                                        <p:cTn id="415" dur="1000"/>
                                        <p:tgtEl>
                                          <p:spTgt spid="4101"/>
                                        </p:tgtEl>
                                      </p:cBhvr>
                                    </p:animEffect>
                                  </p:childTnLst>
                                </p:cTn>
                              </p:par>
                            </p:childTnLst>
                          </p:cTn>
                        </p:par>
                        <p:par>
                          <p:cTn id="416" fill="hold" nodeType="afterGroup">
                            <p:stCondLst>
                              <p:cond delay="1000"/>
                            </p:stCondLst>
                            <p:childTnLst>
                              <p:par>
                                <p:cTn id="417" presetID="22" presetClass="entr" presetSubtype="4" fill="hold" grpId="0" nodeType="afterEffect">
                                  <p:stCondLst>
                                    <p:cond delay="0"/>
                                  </p:stCondLst>
                                  <p:childTnLst>
                                    <p:set>
                                      <p:cBhvr>
                                        <p:cTn id="418" dur="1" fill="hold">
                                          <p:stCondLst>
                                            <p:cond delay="0"/>
                                          </p:stCondLst>
                                        </p:cTn>
                                        <p:tgtEl>
                                          <p:spTgt spid="4280"/>
                                        </p:tgtEl>
                                        <p:attrNameLst>
                                          <p:attrName>style.visibility</p:attrName>
                                        </p:attrNameLst>
                                      </p:cBhvr>
                                      <p:to>
                                        <p:strVal val="visible"/>
                                      </p:to>
                                    </p:set>
                                    <p:animEffect transition="in" filter="wipe(down)">
                                      <p:cBhvr>
                                        <p:cTn id="419" dur="1000"/>
                                        <p:tgtEl>
                                          <p:spTgt spid="4280"/>
                                        </p:tgtEl>
                                      </p:cBhvr>
                                    </p:animEffect>
                                  </p:childTnLst>
                                </p:cTn>
                              </p:par>
                              <p:par>
                                <p:cTn id="420" presetID="22" presetClass="entr" presetSubtype="4" fill="hold" grpId="0" nodeType="withEffect">
                                  <p:stCondLst>
                                    <p:cond delay="0"/>
                                  </p:stCondLst>
                                  <p:childTnLst>
                                    <p:set>
                                      <p:cBhvr>
                                        <p:cTn id="421" dur="1" fill="hold">
                                          <p:stCondLst>
                                            <p:cond delay="0"/>
                                          </p:stCondLst>
                                        </p:cTn>
                                        <p:tgtEl>
                                          <p:spTgt spid="4281"/>
                                        </p:tgtEl>
                                        <p:attrNameLst>
                                          <p:attrName>style.visibility</p:attrName>
                                        </p:attrNameLst>
                                      </p:cBhvr>
                                      <p:to>
                                        <p:strVal val="visible"/>
                                      </p:to>
                                    </p:set>
                                    <p:animEffect transition="in" filter="wipe(down)">
                                      <p:cBhvr>
                                        <p:cTn id="422" dur="1000"/>
                                        <p:tgtEl>
                                          <p:spTgt spid="4281"/>
                                        </p:tgtEl>
                                      </p:cBhvr>
                                    </p:animEffect>
                                  </p:childTnLst>
                                </p:cTn>
                              </p:par>
                            </p:childTnLst>
                          </p:cTn>
                        </p:par>
                      </p:childTnLst>
                    </p:cTn>
                  </p:par>
                  <p:par>
                    <p:cTn id="423" fill="hold" nodeType="clickPar">
                      <p:stCondLst>
                        <p:cond delay="indefinite"/>
                      </p:stCondLst>
                      <p:childTnLst>
                        <p:par>
                          <p:cTn id="424" fill="hold" nodeType="withGroup">
                            <p:stCondLst>
                              <p:cond delay="0"/>
                            </p:stCondLst>
                            <p:childTnLst>
                              <p:par>
                                <p:cTn id="425" presetID="1" presetClass="entr" presetSubtype="0" fill="hold" grpId="0" nodeType="clickEffect">
                                  <p:stCondLst>
                                    <p:cond delay="0"/>
                                  </p:stCondLst>
                                  <p:childTnLst>
                                    <p:set>
                                      <p:cBhvr>
                                        <p:cTn id="426" dur="1" fill="hold">
                                          <p:stCondLst>
                                            <p:cond delay="0"/>
                                          </p:stCondLst>
                                        </p:cTn>
                                        <p:tgtEl>
                                          <p:spTgt spid="4218"/>
                                        </p:tgtEl>
                                        <p:attrNameLst>
                                          <p:attrName>style.visibility</p:attrName>
                                        </p:attrNameLst>
                                      </p:cBhvr>
                                      <p:to>
                                        <p:strVal val="visible"/>
                                      </p:to>
                                    </p:set>
                                  </p:childTnLst>
                                  <p:subTnLst>
                                    <p:audio>
                                      <p:cMediaNode>
                                        <p:cTn display="0" masterRel="sameClick">
                                          <p:stCondLst>
                                            <p:cond evt="begin" delay="0">
                                              <p:tn val="425"/>
                                            </p:cond>
                                          </p:stCondLst>
                                          <p:endCondLst>
                                            <p:cond evt="onStopAudio" delay="0">
                                              <p:tgtEl>
                                                <p:sldTgt/>
                                              </p:tgtEl>
                                            </p:cond>
                                          </p:endCondLst>
                                        </p:cTn>
                                        <p:tgtEl>
                                          <p:sndTgt r:embed="rId3" name="explode.wav"/>
                                        </p:tgtEl>
                                      </p:cMediaNode>
                                    </p:audio>
                                  </p:subTnLst>
                                </p:cTn>
                              </p:par>
                              <p:par>
                                <p:cTn id="427" presetID="3" presetClass="exit" presetSubtype="10" fill="hold" grpId="1" nodeType="withEffect">
                                  <p:stCondLst>
                                    <p:cond delay="0"/>
                                  </p:stCondLst>
                                  <p:childTnLst>
                                    <p:animEffect transition="out" filter="blinds(horizontal)">
                                      <p:cBhvr>
                                        <p:cTn id="428" dur="500"/>
                                        <p:tgtEl>
                                          <p:spTgt spid="4218"/>
                                        </p:tgtEl>
                                      </p:cBhvr>
                                    </p:animEffect>
                                    <p:set>
                                      <p:cBhvr>
                                        <p:cTn id="429" dur="1" fill="hold">
                                          <p:stCondLst>
                                            <p:cond delay="499"/>
                                          </p:stCondLst>
                                        </p:cTn>
                                        <p:tgtEl>
                                          <p:spTgt spid="4218"/>
                                        </p:tgtEl>
                                        <p:attrNameLst>
                                          <p:attrName>style.visibility</p:attrName>
                                        </p:attrNameLst>
                                      </p:cBhvr>
                                      <p:to>
                                        <p:strVal val="hidden"/>
                                      </p:to>
                                    </p:set>
                                  </p:childTnLst>
                                </p:cTn>
                              </p:par>
                            </p:childTnLst>
                          </p:cTn>
                        </p:par>
                        <p:par>
                          <p:cTn id="430" fill="hold" nodeType="afterGroup">
                            <p:stCondLst>
                              <p:cond delay="500"/>
                            </p:stCondLst>
                            <p:childTnLst>
                              <p:par>
                                <p:cTn id="431" presetID="9" presetClass="exit" presetSubtype="0" fill="hold" grpId="1" nodeType="afterEffect">
                                  <p:stCondLst>
                                    <p:cond delay="0"/>
                                  </p:stCondLst>
                                  <p:childTnLst>
                                    <p:animEffect transition="out" filter="dissolve">
                                      <p:cBhvr>
                                        <p:cTn id="432" dur="500"/>
                                        <p:tgtEl>
                                          <p:spTgt spid="4250"/>
                                        </p:tgtEl>
                                      </p:cBhvr>
                                    </p:animEffect>
                                    <p:set>
                                      <p:cBhvr>
                                        <p:cTn id="433" dur="1" fill="hold">
                                          <p:stCondLst>
                                            <p:cond delay="499"/>
                                          </p:stCondLst>
                                        </p:cTn>
                                        <p:tgtEl>
                                          <p:spTgt spid="4250"/>
                                        </p:tgtEl>
                                        <p:attrNameLst>
                                          <p:attrName>style.visibility</p:attrName>
                                        </p:attrNameLst>
                                      </p:cBhvr>
                                      <p:to>
                                        <p:strVal val="hidden"/>
                                      </p:to>
                                    </p:set>
                                  </p:childTnLst>
                                </p:cTn>
                              </p:par>
                            </p:childTnLst>
                          </p:cTn>
                        </p:par>
                        <p:par>
                          <p:cTn id="434" fill="hold" nodeType="afterGroup">
                            <p:stCondLst>
                              <p:cond delay="1000"/>
                            </p:stCondLst>
                            <p:childTnLst>
                              <p:par>
                                <p:cTn id="435" presetID="9" presetClass="entr" presetSubtype="0" fill="hold" grpId="0" nodeType="afterEffect">
                                  <p:stCondLst>
                                    <p:cond delay="0"/>
                                  </p:stCondLst>
                                  <p:childTnLst>
                                    <p:set>
                                      <p:cBhvr>
                                        <p:cTn id="436" dur="1" fill="hold">
                                          <p:stCondLst>
                                            <p:cond delay="0"/>
                                          </p:stCondLst>
                                        </p:cTn>
                                        <p:tgtEl>
                                          <p:spTgt spid="4274"/>
                                        </p:tgtEl>
                                        <p:attrNameLst>
                                          <p:attrName>style.visibility</p:attrName>
                                        </p:attrNameLst>
                                      </p:cBhvr>
                                      <p:to>
                                        <p:strVal val="visible"/>
                                      </p:to>
                                    </p:set>
                                    <p:animEffect transition="in" filter="dissolve">
                                      <p:cBhvr>
                                        <p:cTn id="437" dur="500"/>
                                        <p:tgtEl>
                                          <p:spTgt spid="4274"/>
                                        </p:tgtEl>
                                      </p:cBhvr>
                                    </p:animEffect>
                                  </p:childTnLst>
                                </p:cTn>
                              </p:par>
                            </p:childTnLst>
                          </p:cTn>
                        </p:par>
                      </p:childTnLst>
                    </p:cTn>
                  </p:par>
                  <p:par>
                    <p:cTn id="438" fill="hold" nodeType="clickPar">
                      <p:stCondLst>
                        <p:cond delay="indefinite"/>
                      </p:stCondLst>
                      <p:childTnLst>
                        <p:par>
                          <p:cTn id="439" fill="hold" nodeType="withGroup">
                            <p:stCondLst>
                              <p:cond delay="0"/>
                            </p:stCondLst>
                            <p:childTnLst>
                              <p:par>
                                <p:cTn id="440" presetID="12" presetClass="exit" presetSubtype="4" fill="hold" grpId="1" nodeType="clickEffect">
                                  <p:stCondLst>
                                    <p:cond delay="0"/>
                                  </p:stCondLst>
                                  <p:childTnLst>
                                    <p:animEffect transition="out" filter="slide(fromBottom)">
                                      <p:cBhvr>
                                        <p:cTn id="441" dur="500"/>
                                        <p:tgtEl>
                                          <p:spTgt spid="4101"/>
                                        </p:tgtEl>
                                      </p:cBhvr>
                                    </p:animEffect>
                                    <p:set>
                                      <p:cBhvr>
                                        <p:cTn id="442" dur="1" fill="hold">
                                          <p:stCondLst>
                                            <p:cond delay="499"/>
                                          </p:stCondLst>
                                        </p:cTn>
                                        <p:tgtEl>
                                          <p:spTgt spid="4101"/>
                                        </p:tgtEl>
                                        <p:attrNameLst>
                                          <p:attrName>style.visibility</p:attrName>
                                        </p:attrNameLst>
                                      </p:cBhvr>
                                      <p:to>
                                        <p:strVal val="hidden"/>
                                      </p:to>
                                    </p:set>
                                  </p:childTnLst>
                                </p:cTn>
                              </p:par>
                            </p:childTnLst>
                          </p:cTn>
                        </p:par>
                        <p:par>
                          <p:cTn id="443" fill="hold" nodeType="afterGroup">
                            <p:stCondLst>
                              <p:cond delay="500"/>
                            </p:stCondLst>
                            <p:childTnLst>
                              <p:par>
                                <p:cTn id="444" presetID="0" presetClass="path" presetSubtype="0" accel="50000" decel="50000" fill="hold" nodeType="afterEffect">
                                  <p:stCondLst>
                                    <p:cond delay="0"/>
                                  </p:stCondLst>
                                  <p:childTnLst>
                                    <p:animMotion origin="layout" path="M -0.03299 0.05208 L -0.05625 0.1294 L -0.0441 0.16366 " pathEditMode="relative" rAng="0" ptsTypes="AAA">
                                      <p:cBhvr>
                                        <p:cTn id="445" dur="500" fill="hold"/>
                                        <p:tgtEl>
                                          <p:spTgt spid="4113"/>
                                        </p:tgtEl>
                                        <p:attrNameLst>
                                          <p:attrName>ppt_x</p:attrName>
                                          <p:attrName>ppt_y</p:attrName>
                                        </p:attrNameLst>
                                      </p:cBhvr>
                                      <p:rCtr x="-1163" y="5579"/>
                                    </p:animMotion>
                                  </p:childTnLst>
                                </p:cTn>
                              </p:par>
                              <p:par>
                                <p:cTn id="446" presetID="0" presetClass="path" presetSubtype="0" accel="50000" decel="50000" fill="hold" grpId="5" nodeType="withEffect">
                                  <p:stCondLst>
                                    <p:cond delay="0"/>
                                  </p:stCondLst>
                                  <p:childTnLst>
                                    <p:animMotion origin="layout" path="M 0.08871 -0.09537 L 0.06962 -0.05416 L 0.04844 -0.0037 " pathEditMode="relative" rAng="0" ptsTypes="AAA">
                                      <p:cBhvr>
                                        <p:cTn id="447" dur="2000" fill="hold"/>
                                        <p:tgtEl>
                                          <p:spTgt spid="4246"/>
                                        </p:tgtEl>
                                        <p:attrNameLst>
                                          <p:attrName>ppt_x</p:attrName>
                                          <p:attrName>ppt_y</p:attrName>
                                        </p:attrNameLst>
                                      </p:cBhvr>
                                      <p:rCtr x="-2014" y="4583"/>
                                    </p:animMotion>
                                  </p:childTnLst>
                                </p:cTn>
                              </p:par>
                            </p:childTnLst>
                          </p:cTn>
                        </p:par>
                        <p:par>
                          <p:cTn id="448" fill="hold" nodeType="afterGroup">
                            <p:stCondLst>
                              <p:cond delay="2500"/>
                            </p:stCondLst>
                            <p:childTnLst>
                              <p:par>
                                <p:cTn id="449" presetID="1" presetClass="entr" presetSubtype="0" fill="hold" grpId="0" nodeType="afterEffect">
                                  <p:stCondLst>
                                    <p:cond delay="0"/>
                                  </p:stCondLst>
                                  <p:childTnLst>
                                    <p:set>
                                      <p:cBhvr>
                                        <p:cTn id="450" dur="1" fill="hold">
                                          <p:stCondLst>
                                            <p:cond delay="0"/>
                                          </p:stCondLst>
                                        </p:cTn>
                                        <p:tgtEl>
                                          <p:spTgt spid="4271"/>
                                        </p:tgtEl>
                                        <p:attrNameLst>
                                          <p:attrName>style.visibility</p:attrName>
                                        </p:attrNameLst>
                                      </p:cBhvr>
                                      <p:to>
                                        <p:strVal val="visible"/>
                                      </p:to>
                                    </p:set>
                                  </p:childTnLst>
                                  <p:subTnLst>
                                    <p:audio>
                                      <p:cMediaNode>
                                        <p:cTn display="0" masterRel="sameClick">
                                          <p:stCondLst>
                                            <p:cond evt="begin" delay="0">
                                              <p:tn val="449"/>
                                            </p:cond>
                                          </p:stCondLst>
                                          <p:endCondLst>
                                            <p:cond evt="onStopAudio" delay="0">
                                              <p:tgtEl>
                                                <p:sldTgt/>
                                              </p:tgtEl>
                                            </p:cond>
                                          </p:endCondLst>
                                        </p:cTn>
                                        <p:tgtEl>
                                          <p:sndTgt r:embed="rId3" name="explode.wav"/>
                                        </p:tgtEl>
                                      </p:cMediaNode>
                                    </p:audio>
                                  </p:subTnLst>
                                </p:cTn>
                              </p:par>
                              <p:par>
                                <p:cTn id="451" presetID="3" presetClass="exit" presetSubtype="10" fill="hold" grpId="1" nodeType="withEffect">
                                  <p:stCondLst>
                                    <p:cond delay="0"/>
                                  </p:stCondLst>
                                  <p:childTnLst>
                                    <p:animEffect transition="out" filter="blinds(horizontal)">
                                      <p:cBhvr>
                                        <p:cTn id="452" dur="500"/>
                                        <p:tgtEl>
                                          <p:spTgt spid="4271"/>
                                        </p:tgtEl>
                                      </p:cBhvr>
                                    </p:animEffect>
                                    <p:set>
                                      <p:cBhvr>
                                        <p:cTn id="453" dur="1" fill="hold">
                                          <p:stCondLst>
                                            <p:cond delay="499"/>
                                          </p:stCondLst>
                                        </p:cTn>
                                        <p:tgtEl>
                                          <p:spTgt spid="4271"/>
                                        </p:tgtEl>
                                        <p:attrNameLst>
                                          <p:attrName>style.visibility</p:attrName>
                                        </p:attrNameLst>
                                      </p:cBhvr>
                                      <p:to>
                                        <p:strVal val="hidden"/>
                                      </p:to>
                                    </p:set>
                                  </p:childTnLst>
                                </p:cTn>
                              </p:par>
                              <p:par>
                                <p:cTn id="454" presetID="0" presetClass="path" presetSubtype="0" accel="50000" decel="50000" fill="hold" grpId="12" nodeType="withEffect">
                                  <p:stCondLst>
                                    <p:cond delay="0"/>
                                  </p:stCondLst>
                                  <p:childTnLst>
                                    <p:animMotion origin="layout" path="M 0.0099 -0.0213 L -0.00539 0.01134 L -0.0356 0.08079 " pathEditMode="relative" rAng="0" ptsTypes="AAA">
                                      <p:cBhvr>
                                        <p:cTn id="455" dur="2000" fill="hold"/>
                                        <p:tgtEl>
                                          <p:spTgt spid="4173"/>
                                        </p:tgtEl>
                                        <p:attrNameLst>
                                          <p:attrName>ppt_x</p:attrName>
                                          <p:attrName>ppt_y</p:attrName>
                                        </p:attrNameLst>
                                      </p:cBhvr>
                                      <p:rCtr x="-2274" y="5093"/>
                                    </p:animMotion>
                                  </p:childTnLst>
                                </p:cTn>
                              </p:par>
                              <p:par>
                                <p:cTn id="456" presetID="0" presetClass="path" presetSubtype="0" accel="50000" decel="50000" fill="hold" grpId="7" nodeType="withEffect">
                                  <p:stCondLst>
                                    <p:cond delay="0"/>
                                  </p:stCondLst>
                                  <p:childTnLst>
                                    <p:animMotion origin="layout" path="M -0.05572 -0.26319 L -0.06753 -0.2294 L -0.07968 -0.20393 " pathEditMode="relative" rAng="0" ptsTypes="AAA">
                                      <p:cBhvr>
                                        <p:cTn id="457" dur="2000" fill="hold"/>
                                        <p:tgtEl>
                                          <p:spTgt spid="4225"/>
                                        </p:tgtEl>
                                        <p:attrNameLst>
                                          <p:attrName>ppt_x</p:attrName>
                                          <p:attrName>ppt_y</p:attrName>
                                        </p:attrNameLst>
                                      </p:cBhvr>
                                      <p:rCtr x="-1198" y="2963"/>
                                    </p:animMotion>
                                  </p:childTnLst>
                                </p:cTn>
                              </p:par>
                              <p:par>
                                <p:cTn id="458" presetID="9" presetClass="exit" presetSubtype="0" fill="hold" grpId="2" nodeType="withEffect">
                                  <p:stCondLst>
                                    <p:cond delay="0"/>
                                  </p:stCondLst>
                                  <p:childTnLst>
                                    <p:animEffect transition="out" filter="dissolve">
                                      <p:cBhvr>
                                        <p:cTn id="459" dur="500"/>
                                        <p:tgtEl>
                                          <p:spTgt spid="4188"/>
                                        </p:tgtEl>
                                      </p:cBhvr>
                                    </p:animEffect>
                                    <p:set>
                                      <p:cBhvr>
                                        <p:cTn id="460" dur="1" fill="hold">
                                          <p:stCondLst>
                                            <p:cond delay="499"/>
                                          </p:stCondLst>
                                        </p:cTn>
                                        <p:tgtEl>
                                          <p:spTgt spid="4188"/>
                                        </p:tgtEl>
                                        <p:attrNameLst>
                                          <p:attrName>style.visibility</p:attrName>
                                        </p:attrNameLst>
                                      </p:cBhvr>
                                      <p:to>
                                        <p:strVal val="hidden"/>
                                      </p:to>
                                    </p:set>
                                  </p:childTnLst>
                                </p:cTn>
                              </p:par>
                              <p:par>
                                <p:cTn id="461" presetID="0" presetClass="path" presetSubtype="0" accel="50000" decel="50000" fill="hold" grpId="2" nodeType="withEffect">
                                  <p:stCondLst>
                                    <p:cond delay="0"/>
                                  </p:stCondLst>
                                  <p:childTnLst>
                                    <p:animMotion origin="layout" path="M 0.07396 0.01458 L 0.08924 0.03634 L 0.08924 0.05532 " pathEditMode="relative" rAng="0" ptsTypes="AAA">
                                      <p:cBhvr>
                                        <p:cTn id="462" dur="2000" fill="hold"/>
                                        <p:tgtEl>
                                          <p:spTgt spid="4265"/>
                                        </p:tgtEl>
                                        <p:attrNameLst>
                                          <p:attrName>ppt_x</p:attrName>
                                          <p:attrName>ppt_y</p:attrName>
                                        </p:attrNameLst>
                                      </p:cBhvr>
                                      <p:rCtr x="764" y="2037"/>
                                    </p:animMotion>
                                  </p:childTnLst>
                                </p:cTn>
                              </p:par>
                              <p:par>
                                <p:cTn id="463" presetID="0" presetClass="path" presetSubtype="0" accel="50000" decel="50000" fill="hold" grpId="2" nodeType="withEffect">
                                  <p:stCondLst>
                                    <p:cond delay="0"/>
                                  </p:stCondLst>
                                  <p:childTnLst>
                                    <p:animMotion origin="layout" path="M -0.0809 -0.13704 L -0.12014 -0.14491 L -0.16875 -0.14676 " pathEditMode="relative" ptsTypes="AAA">
                                      <p:cBhvr>
                                        <p:cTn id="464" dur="2000" fill="hold"/>
                                        <p:tgtEl>
                                          <p:spTgt spid="4263"/>
                                        </p:tgtEl>
                                        <p:attrNameLst>
                                          <p:attrName>ppt_x</p:attrName>
                                          <p:attrName>ppt_y</p:attrName>
                                        </p:attrNameLst>
                                      </p:cBhvr>
                                    </p:animMotion>
                                  </p:childTnLst>
                                </p:cTn>
                              </p:par>
                              <p:par>
                                <p:cTn id="465" presetID="0" presetClass="path" presetSubtype="0" accel="50000" decel="50000" fill="hold" grpId="2" nodeType="withEffect">
                                  <p:stCondLst>
                                    <p:cond delay="0"/>
                                  </p:stCondLst>
                                  <p:childTnLst>
                                    <p:animMotion origin="layout" path="M -0.00886 -0.05486 L -0.01615 -0.07801 L -0.03195 -0.08773 " pathEditMode="relative" rAng="0" ptsTypes="AAA">
                                      <p:cBhvr>
                                        <p:cTn id="466" dur="2000" fill="hold"/>
                                        <p:tgtEl>
                                          <p:spTgt spid="4100"/>
                                        </p:tgtEl>
                                        <p:attrNameLst>
                                          <p:attrName>ppt_x</p:attrName>
                                          <p:attrName>ppt_y</p:attrName>
                                        </p:attrNameLst>
                                      </p:cBhvr>
                                      <p:rCtr x="-1163" y="-1644"/>
                                    </p:animMotion>
                                  </p:childTnLst>
                                </p:cTn>
                              </p:par>
                            </p:childTnLst>
                          </p:cTn>
                        </p:par>
                        <p:par>
                          <p:cTn id="467" fill="hold" nodeType="afterGroup">
                            <p:stCondLst>
                              <p:cond delay="4500"/>
                            </p:stCondLst>
                            <p:childTnLst>
                              <p:par>
                                <p:cTn id="468" presetID="0" presetClass="path" presetSubtype="0" accel="50000" decel="50000" fill="hold" nodeType="afterEffect">
                                  <p:stCondLst>
                                    <p:cond delay="0"/>
                                  </p:stCondLst>
                                  <p:childTnLst>
                                    <p:animMotion origin="layout" path="M -0.0441 0.1632 L -0.0684 0.18449 L -0.08056 0.2257 L -0.08437 0.2507 L -0.07396 0.25579 " pathEditMode="relative" rAng="0" ptsTypes="AAAAA">
                                      <p:cBhvr>
                                        <p:cTn id="469" dur="1000" fill="hold"/>
                                        <p:tgtEl>
                                          <p:spTgt spid="4113"/>
                                        </p:tgtEl>
                                        <p:attrNameLst>
                                          <p:attrName>ppt_x</p:attrName>
                                          <p:attrName>ppt_y</p:attrName>
                                        </p:attrNameLst>
                                      </p:cBhvr>
                                      <p:rCtr x="-2014" y="4630"/>
                                    </p:animMotion>
                                  </p:childTnLst>
                                </p:cTn>
                              </p:par>
                              <p:par>
                                <p:cTn id="470" presetID="0" presetClass="path" presetSubtype="0" accel="50000" decel="50000" fill="hold" grpId="6" nodeType="withEffect">
                                  <p:stCondLst>
                                    <p:cond delay="0"/>
                                  </p:stCondLst>
                                  <p:childTnLst>
                                    <p:animMotion origin="layout" path="M 0.04844 -0.0037 L 0.0401 0.01852 L 0.02691 0.04954 L 0.01476 0.07871 " pathEditMode="relative" rAng="0" ptsTypes="AAAA">
                                      <p:cBhvr>
                                        <p:cTn id="471" dur="2000" fill="hold"/>
                                        <p:tgtEl>
                                          <p:spTgt spid="4246"/>
                                        </p:tgtEl>
                                        <p:attrNameLst>
                                          <p:attrName>ppt_x</p:attrName>
                                          <p:attrName>ppt_y</p:attrName>
                                        </p:attrNameLst>
                                      </p:cBhvr>
                                      <p:rCtr x="-1684" y="4120"/>
                                    </p:animMotion>
                                  </p:childTnLst>
                                </p:cTn>
                              </p:par>
                            </p:childTnLst>
                          </p:cTn>
                        </p:par>
                        <p:par>
                          <p:cTn id="472" fill="hold" nodeType="afterGroup">
                            <p:stCondLst>
                              <p:cond delay="6500"/>
                            </p:stCondLst>
                            <p:childTnLst>
                              <p:par>
                                <p:cTn id="473" presetID="1" presetClass="entr" presetSubtype="0" fill="hold" grpId="0" nodeType="afterEffect">
                                  <p:stCondLst>
                                    <p:cond delay="0"/>
                                  </p:stCondLst>
                                  <p:childTnLst>
                                    <p:set>
                                      <p:cBhvr>
                                        <p:cTn id="474" dur="1" fill="hold">
                                          <p:stCondLst>
                                            <p:cond delay="0"/>
                                          </p:stCondLst>
                                        </p:cTn>
                                        <p:tgtEl>
                                          <p:spTgt spid="4273"/>
                                        </p:tgtEl>
                                        <p:attrNameLst>
                                          <p:attrName>style.visibility</p:attrName>
                                        </p:attrNameLst>
                                      </p:cBhvr>
                                      <p:to>
                                        <p:strVal val="visible"/>
                                      </p:to>
                                    </p:set>
                                  </p:childTnLst>
                                  <p:subTnLst>
                                    <p:audio>
                                      <p:cMediaNode>
                                        <p:cTn display="0" masterRel="sameClick">
                                          <p:stCondLst>
                                            <p:cond evt="begin" delay="0">
                                              <p:tn val="473"/>
                                            </p:cond>
                                          </p:stCondLst>
                                          <p:endCondLst>
                                            <p:cond evt="onStopAudio" delay="0">
                                              <p:tgtEl>
                                                <p:sldTgt/>
                                              </p:tgtEl>
                                            </p:cond>
                                          </p:endCondLst>
                                        </p:cTn>
                                        <p:tgtEl>
                                          <p:sndTgt r:embed="rId3" name="explode.wav"/>
                                        </p:tgtEl>
                                      </p:cMediaNode>
                                    </p:audio>
                                  </p:subTnLst>
                                </p:cTn>
                              </p:par>
                              <p:par>
                                <p:cTn id="475" presetID="3" presetClass="exit" presetSubtype="10" fill="hold" grpId="1" nodeType="withEffect">
                                  <p:stCondLst>
                                    <p:cond delay="0"/>
                                  </p:stCondLst>
                                  <p:childTnLst>
                                    <p:animEffect transition="out" filter="blinds(horizontal)">
                                      <p:cBhvr>
                                        <p:cTn id="476" dur="500"/>
                                        <p:tgtEl>
                                          <p:spTgt spid="4273"/>
                                        </p:tgtEl>
                                      </p:cBhvr>
                                    </p:animEffect>
                                    <p:set>
                                      <p:cBhvr>
                                        <p:cTn id="477" dur="1" fill="hold">
                                          <p:stCondLst>
                                            <p:cond delay="499"/>
                                          </p:stCondLst>
                                        </p:cTn>
                                        <p:tgtEl>
                                          <p:spTgt spid="4273"/>
                                        </p:tgtEl>
                                        <p:attrNameLst>
                                          <p:attrName>style.visibility</p:attrName>
                                        </p:attrNameLst>
                                      </p:cBhvr>
                                      <p:to>
                                        <p:strVal val="hidden"/>
                                      </p:to>
                                    </p:set>
                                  </p:childTnLst>
                                </p:cTn>
                              </p:par>
                              <p:par>
                                <p:cTn id="478" presetID="0" presetClass="path" presetSubtype="0" accel="50000" decel="50000" fill="hold" grpId="11" nodeType="withEffect">
                                  <p:stCondLst>
                                    <p:cond delay="0"/>
                                  </p:stCondLst>
                                  <p:childTnLst>
                                    <p:animMotion origin="layout" path="M -0.03542 0.08009 L -0.03924 0.08912 L -0.05903 0.13357 L -0.04063 0.17708 " pathEditMode="relative" rAng="0" ptsTypes="AAAA">
                                      <p:cBhvr>
                                        <p:cTn id="479" dur="2000" fill="hold"/>
                                        <p:tgtEl>
                                          <p:spTgt spid="4173"/>
                                        </p:tgtEl>
                                        <p:attrNameLst>
                                          <p:attrName>ppt_x</p:attrName>
                                          <p:attrName>ppt_y</p:attrName>
                                        </p:attrNameLst>
                                      </p:cBhvr>
                                      <p:rCtr x="-1181" y="4838"/>
                                    </p:animMotion>
                                  </p:childTnLst>
                                </p:cTn>
                              </p:par>
                              <p:par>
                                <p:cTn id="480" presetID="0" presetClass="path" presetSubtype="0" accel="50000" decel="50000" fill="hold" grpId="8" nodeType="withEffect">
                                  <p:stCondLst>
                                    <p:cond delay="0"/>
                                  </p:stCondLst>
                                  <p:childTnLst>
                                    <p:animMotion origin="layout" path="M -0.07934 -0.20347 L -0.09947 -0.16366 L -0.11579 -0.12893 L -0.13871 -0.08264 L -0.12899 -0.05023 " pathEditMode="relative" rAng="0" ptsTypes="AAAAA">
                                      <p:cBhvr>
                                        <p:cTn id="481" dur="2000" fill="hold"/>
                                        <p:tgtEl>
                                          <p:spTgt spid="4225"/>
                                        </p:tgtEl>
                                        <p:attrNameLst>
                                          <p:attrName>ppt_x</p:attrName>
                                          <p:attrName>ppt_y</p:attrName>
                                        </p:attrNameLst>
                                      </p:cBhvr>
                                      <p:rCtr x="-2969" y="7662"/>
                                    </p:animMotion>
                                  </p:childTnLst>
                                </p:cTn>
                              </p:par>
                              <p:par>
                                <p:cTn id="482" presetID="0" presetClass="path" presetSubtype="0" accel="50000" decel="50000" fill="hold" grpId="3" nodeType="withEffect">
                                  <p:stCondLst>
                                    <p:cond delay="0"/>
                                  </p:stCondLst>
                                  <p:childTnLst>
                                    <p:animMotion origin="layout" path="M 0.08941 0.05556 L 0.08229 0.0713 L 0.02483 0.21505 " pathEditMode="relative" rAng="0" ptsTypes="AAA">
                                      <p:cBhvr>
                                        <p:cTn id="483" dur="2000" fill="hold"/>
                                        <p:tgtEl>
                                          <p:spTgt spid="4265"/>
                                        </p:tgtEl>
                                        <p:attrNameLst>
                                          <p:attrName>ppt_x</p:attrName>
                                          <p:attrName>ppt_y</p:attrName>
                                        </p:attrNameLst>
                                      </p:cBhvr>
                                      <p:rCtr x="-3229" y="7963"/>
                                    </p:animMotion>
                                  </p:childTnLst>
                                </p:cTn>
                              </p:par>
                            </p:childTnLst>
                          </p:cTn>
                        </p:par>
                        <p:par>
                          <p:cTn id="484" fill="hold" nodeType="afterGroup">
                            <p:stCondLst>
                              <p:cond delay="8500"/>
                            </p:stCondLst>
                            <p:childTnLst>
                              <p:par>
                                <p:cTn id="485" presetID="9" presetClass="exit" presetSubtype="0" fill="hold" nodeType="afterEffect">
                                  <p:stCondLst>
                                    <p:cond delay="0"/>
                                  </p:stCondLst>
                                  <p:childTnLst>
                                    <p:animEffect transition="out" filter="dissolve">
                                      <p:cBhvr>
                                        <p:cTn id="486" dur="500"/>
                                        <p:tgtEl>
                                          <p:spTgt spid="4113"/>
                                        </p:tgtEl>
                                      </p:cBhvr>
                                    </p:animEffect>
                                    <p:set>
                                      <p:cBhvr>
                                        <p:cTn id="487" dur="1" fill="hold">
                                          <p:stCondLst>
                                            <p:cond delay="499"/>
                                          </p:stCondLst>
                                        </p:cTn>
                                        <p:tgtEl>
                                          <p:spTgt spid="4113"/>
                                        </p:tgtEl>
                                        <p:attrNameLst>
                                          <p:attrName>style.visibility</p:attrName>
                                        </p:attrNameLst>
                                      </p:cBhvr>
                                      <p:to>
                                        <p:strVal val="hidden"/>
                                      </p:to>
                                    </p:set>
                                  </p:childTnLst>
                                </p:cTn>
                              </p:par>
                              <p:par>
                                <p:cTn id="488" presetID="0" presetClass="path" presetSubtype="0" accel="50000" decel="50000" fill="hold" grpId="7" nodeType="withEffect">
                                  <p:stCondLst>
                                    <p:cond delay="0"/>
                                  </p:stCondLst>
                                  <p:childTnLst>
                                    <p:animMotion origin="layout" path="M 0.0151 0.07917 L 0.01198 0.09098 L 0.0092 0.10394 " pathEditMode="relative" rAng="0" ptsTypes="AAA">
                                      <p:cBhvr>
                                        <p:cTn id="489" dur="2000" fill="hold"/>
                                        <p:tgtEl>
                                          <p:spTgt spid="4246"/>
                                        </p:tgtEl>
                                        <p:attrNameLst>
                                          <p:attrName>ppt_x</p:attrName>
                                          <p:attrName>ppt_y</p:attrName>
                                        </p:attrNameLst>
                                      </p:cBhvr>
                                      <p:rCtr x="-295" y="1227"/>
                                    </p:animMotion>
                                  </p:childTnLst>
                                </p:cTn>
                              </p:par>
                            </p:childTnLst>
                          </p:cTn>
                        </p:par>
                      </p:childTnLst>
                    </p:cTn>
                  </p:par>
                  <p:par>
                    <p:cTn id="490" fill="hold" nodeType="clickPar">
                      <p:stCondLst>
                        <p:cond delay="indefinite"/>
                      </p:stCondLst>
                      <p:childTnLst>
                        <p:par>
                          <p:cTn id="491" fill="hold" nodeType="withGroup">
                            <p:stCondLst>
                              <p:cond delay="0"/>
                            </p:stCondLst>
                            <p:childTnLst>
                              <p:par>
                                <p:cTn id="492" presetID="1" presetClass="entr" presetSubtype="0" fill="hold" grpId="0" nodeType="clickEffect">
                                  <p:stCondLst>
                                    <p:cond delay="0"/>
                                  </p:stCondLst>
                                  <p:childTnLst>
                                    <p:set>
                                      <p:cBhvr>
                                        <p:cTn id="493" dur="1" fill="hold">
                                          <p:stCondLst>
                                            <p:cond delay="0"/>
                                          </p:stCondLst>
                                        </p:cTn>
                                        <p:tgtEl>
                                          <p:spTgt spid="4275"/>
                                        </p:tgtEl>
                                        <p:attrNameLst>
                                          <p:attrName>style.visibility</p:attrName>
                                        </p:attrNameLst>
                                      </p:cBhvr>
                                      <p:to>
                                        <p:strVal val="visible"/>
                                      </p:to>
                                    </p:set>
                                  </p:childTnLst>
                                  <p:subTnLst>
                                    <p:audio>
                                      <p:cMediaNode>
                                        <p:cTn display="0" masterRel="sameClick">
                                          <p:stCondLst>
                                            <p:cond evt="begin" delay="0">
                                              <p:tn val="492"/>
                                            </p:cond>
                                          </p:stCondLst>
                                          <p:endCondLst>
                                            <p:cond evt="onStopAudio" delay="0">
                                              <p:tgtEl>
                                                <p:sldTgt/>
                                              </p:tgtEl>
                                            </p:cond>
                                          </p:endCondLst>
                                        </p:cTn>
                                        <p:tgtEl>
                                          <p:sndTgt r:embed="rId3" name="explode.wav"/>
                                        </p:tgtEl>
                                      </p:cMediaNode>
                                    </p:audio>
                                  </p:subTnLst>
                                </p:cTn>
                              </p:par>
                              <p:par>
                                <p:cTn id="494" presetID="3" presetClass="exit" presetSubtype="10" fill="hold" grpId="1" nodeType="withEffect">
                                  <p:stCondLst>
                                    <p:cond delay="0"/>
                                  </p:stCondLst>
                                  <p:childTnLst>
                                    <p:animEffect transition="out" filter="blinds(horizontal)">
                                      <p:cBhvr>
                                        <p:cTn id="495" dur="500"/>
                                        <p:tgtEl>
                                          <p:spTgt spid="4275"/>
                                        </p:tgtEl>
                                      </p:cBhvr>
                                    </p:animEffect>
                                    <p:set>
                                      <p:cBhvr>
                                        <p:cTn id="496" dur="1" fill="hold">
                                          <p:stCondLst>
                                            <p:cond delay="499"/>
                                          </p:stCondLst>
                                        </p:cTn>
                                        <p:tgtEl>
                                          <p:spTgt spid="4275"/>
                                        </p:tgtEl>
                                        <p:attrNameLst>
                                          <p:attrName>style.visibility</p:attrName>
                                        </p:attrNameLst>
                                      </p:cBhvr>
                                      <p:to>
                                        <p:strVal val="hidden"/>
                                      </p:to>
                                    </p:set>
                                  </p:childTnLst>
                                </p:cTn>
                              </p:par>
                            </p:childTnLst>
                          </p:cTn>
                        </p:par>
                        <p:par>
                          <p:cTn id="497" fill="hold" nodeType="afterGroup">
                            <p:stCondLst>
                              <p:cond delay="500"/>
                            </p:stCondLst>
                            <p:childTnLst>
                              <p:par>
                                <p:cTn id="498" presetID="0" presetClass="path" presetSubtype="0" accel="50000" decel="50000" fill="hold" grpId="10" nodeType="afterEffect">
                                  <p:stCondLst>
                                    <p:cond delay="0"/>
                                  </p:stCondLst>
                                  <p:childTnLst>
                                    <p:animMotion origin="layout" path="M -0.12899 -0.05093 L -0.12795 -0.02824 L -0.11232 -0.03171 " pathEditMode="relative" rAng="0" ptsTypes="AAA">
                                      <p:cBhvr>
                                        <p:cTn id="499" dur="2000" fill="hold"/>
                                        <p:tgtEl>
                                          <p:spTgt spid="4225"/>
                                        </p:tgtEl>
                                        <p:attrNameLst>
                                          <p:attrName>ppt_x</p:attrName>
                                          <p:attrName>ppt_y</p:attrName>
                                        </p:attrNameLst>
                                      </p:cBhvr>
                                      <p:rCtr x="833" y="1134"/>
                                    </p:animMotion>
                                  </p:childTnLst>
                                </p:cTn>
                              </p:par>
                            </p:childTnLst>
                          </p:cTn>
                        </p:par>
                        <p:par>
                          <p:cTn id="500" fill="hold" nodeType="afterGroup">
                            <p:stCondLst>
                              <p:cond delay="2500"/>
                            </p:stCondLst>
                            <p:childTnLst>
                              <p:par>
                                <p:cTn id="501" presetID="1" presetClass="entr" presetSubtype="0" fill="hold" grpId="0" nodeType="afterEffect">
                                  <p:stCondLst>
                                    <p:cond delay="0"/>
                                  </p:stCondLst>
                                  <p:childTnLst>
                                    <p:set>
                                      <p:cBhvr>
                                        <p:cTn id="502" dur="1" fill="hold">
                                          <p:stCondLst>
                                            <p:cond delay="0"/>
                                          </p:stCondLst>
                                        </p:cTn>
                                        <p:tgtEl>
                                          <p:spTgt spid="4276"/>
                                        </p:tgtEl>
                                        <p:attrNameLst>
                                          <p:attrName>style.visibility</p:attrName>
                                        </p:attrNameLst>
                                      </p:cBhvr>
                                      <p:to>
                                        <p:strVal val="visible"/>
                                      </p:to>
                                    </p:set>
                                  </p:childTnLst>
                                  <p:subTnLst>
                                    <p:audio>
                                      <p:cMediaNode>
                                        <p:cTn display="0" masterRel="sameClick">
                                          <p:stCondLst>
                                            <p:cond evt="begin" delay="0">
                                              <p:tn val="501"/>
                                            </p:cond>
                                          </p:stCondLst>
                                          <p:endCondLst>
                                            <p:cond evt="onStopAudio" delay="0">
                                              <p:tgtEl>
                                                <p:sldTgt/>
                                              </p:tgtEl>
                                            </p:cond>
                                          </p:endCondLst>
                                        </p:cTn>
                                        <p:tgtEl>
                                          <p:sndTgt r:embed="rId3" name="explode.wav"/>
                                        </p:tgtEl>
                                      </p:cMediaNode>
                                    </p:audio>
                                  </p:subTnLst>
                                </p:cTn>
                              </p:par>
                              <p:par>
                                <p:cTn id="503" presetID="3" presetClass="exit" presetSubtype="10" fill="hold" grpId="1" nodeType="withEffect">
                                  <p:stCondLst>
                                    <p:cond delay="0"/>
                                  </p:stCondLst>
                                  <p:childTnLst>
                                    <p:animEffect transition="out" filter="blinds(horizontal)">
                                      <p:cBhvr>
                                        <p:cTn id="504" dur="500"/>
                                        <p:tgtEl>
                                          <p:spTgt spid="4276"/>
                                        </p:tgtEl>
                                      </p:cBhvr>
                                    </p:animEffect>
                                    <p:set>
                                      <p:cBhvr>
                                        <p:cTn id="505" dur="1" fill="hold">
                                          <p:stCondLst>
                                            <p:cond delay="499"/>
                                          </p:stCondLst>
                                        </p:cTn>
                                        <p:tgtEl>
                                          <p:spTgt spid="4276"/>
                                        </p:tgtEl>
                                        <p:attrNameLst>
                                          <p:attrName>style.visibility</p:attrName>
                                        </p:attrNameLst>
                                      </p:cBhvr>
                                      <p:to>
                                        <p:strVal val="hidden"/>
                                      </p:to>
                                    </p:set>
                                  </p:childTnLst>
                                </p:cTn>
                              </p:par>
                            </p:childTnLst>
                          </p:cTn>
                        </p:par>
                        <p:par>
                          <p:cTn id="506" fill="hold" nodeType="afterGroup">
                            <p:stCondLst>
                              <p:cond delay="3000"/>
                            </p:stCondLst>
                            <p:childTnLst>
                              <p:par>
                                <p:cTn id="507" presetID="0" presetClass="path" presetSubtype="0" accel="50000" decel="50000" fill="hold" grpId="13" nodeType="afterEffect">
                                  <p:stCondLst>
                                    <p:cond delay="0"/>
                                  </p:stCondLst>
                                  <p:childTnLst>
                                    <p:animMotion origin="layout" path="M -0.04098 0.17847 L -0.03438 0.19838 L -0.00903 0.21227 " pathEditMode="relative" rAng="0" ptsTypes="AAA">
                                      <p:cBhvr>
                                        <p:cTn id="508" dur="2000" fill="hold"/>
                                        <p:tgtEl>
                                          <p:spTgt spid="4173"/>
                                        </p:tgtEl>
                                        <p:attrNameLst>
                                          <p:attrName>ppt_x</p:attrName>
                                          <p:attrName>ppt_y</p:attrName>
                                        </p:attrNameLst>
                                      </p:cBhvr>
                                      <p:rCtr x="1597" y="1690"/>
                                    </p:animMotion>
                                  </p:childTnLst>
                                </p:cTn>
                              </p:par>
                              <p:par>
                                <p:cTn id="509" presetID="0" presetClass="path" presetSubtype="0" accel="50000" decel="50000" fill="hold" grpId="9" nodeType="withEffect">
                                  <p:stCondLst>
                                    <p:cond delay="0"/>
                                  </p:stCondLst>
                                  <p:childTnLst>
                                    <p:animMotion origin="layout" path="M -0.1125 -0.03148 L -0.10711 -0.02315 L -0.09305 -0.00648 " pathEditMode="relative" rAng="0" ptsTypes="AAA">
                                      <p:cBhvr>
                                        <p:cTn id="510" dur="2000" fill="hold"/>
                                        <p:tgtEl>
                                          <p:spTgt spid="4225"/>
                                        </p:tgtEl>
                                        <p:attrNameLst>
                                          <p:attrName>ppt_x</p:attrName>
                                          <p:attrName>ppt_y</p:attrName>
                                        </p:attrNameLst>
                                      </p:cBhvr>
                                      <p:rCtr x="972" y="1250"/>
                                    </p:animMotion>
                                  </p:childTnLst>
                                </p:cTn>
                              </p:par>
                            </p:childTnLst>
                          </p:cTn>
                        </p:par>
                        <p:par>
                          <p:cTn id="511" fill="hold" nodeType="afterGroup">
                            <p:stCondLst>
                              <p:cond delay="5000"/>
                            </p:stCondLst>
                            <p:childTnLst>
                              <p:par>
                                <p:cTn id="512" presetID="9" presetClass="exit" presetSubtype="0" fill="hold" grpId="11" nodeType="afterEffect">
                                  <p:stCondLst>
                                    <p:cond delay="0"/>
                                  </p:stCondLst>
                                  <p:childTnLst>
                                    <p:animEffect transition="out" filter="dissolve">
                                      <p:cBhvr>
                                        <p:cTn id="513" dur="500"/>
                                        <p:tgtEl>
                                          <p:spTgt spid="4225"/>
                                        </p:tgtEl>
                                      </p:cBhvr>
                                    </p:animEffect>
                                    <p:set>
                                      <p:cBhvr>
                                        <p:cTn id="514" dur="1" fill="hold">
                                          <p:stCondLst>
                                            <p:cond delay="499"/>
                                          </p:stCondLst>
                                        </p:cTn>
                                        <p:tgtEl>
                                          <p:spTgt spid="4225"/>
                                        </p:tgtEl>
                                        <p:attrNameLst>
                                          <p:attrName>style.visibility</p:attrName>
                                        </p:attrNameLst>
                                      </p:cBhvr>
                                      <p:to>
                                        <p:strVal val="hidden"/>
                                      </p:to>
                                    </p:set>
                                  </p:childTnLst>
                                </p:cTn>
                              </p:par>
                            </p:childTnLst>
                          </p:cTn>
                        </p:par>
                      </p:childTnLst>
                    </p:cTn>
                  </p:par>
                  <p:par>
                    <p:cTn id="515" fill="hold" nodeType="clickPar">
                      <p:stCondLst>
                        <p:cond delay="indefinite"/>
                      </p:stCondLst>
                      <p:childTnLst>
                        <p:par>
                          <p:cTn id="516" fill="hold" nodeType="withGroup">
                            <p:stCondLst>
                              <p:cond delay="0"/>
                            </p:stCondLst>
                            <p:childTnLst>
                              <p:par>
                                <p:cTn id="517" presetID="9" presetClass="entr" presetSubtype="0" fill="hold" nodeType="clickEffect">
                                  <p:stCondLst>
                                    <p:cond delay="0"/>
                                  </p:stCondLst>
                                  <p:childTnLst>
                                    <p:set>
                                      <p:cBhvr>
                                        <p:cTn id="518" dur="1" fill="hold">
                                          <p:stCondLst>
                                            <p:cond delay="0"/>
                                          </p:stCondLst>
                                        </p:cTn>
                                        <p:tgtEl>
                                          <p:spTgt spid="4277"/>
                                        </p:tgtEl>
                                        <p:attrNameLst>
                                          <p:attrName>style.visibility</p:attrName>
                                        </p:attrNameLst>
                                      </p:cBhvr>
                                      <p:to>
                                        <p:strVal val="visible"/>
                                      </p:to>
                                    </p:set>
                                    <p:animEffect transition="in" filter="dissolve">
                                      <p:cBhvr>
                                        <p:cTn id="519" dur="500"/>
                                        <p:tgtEl>
                                          <p:spTgt spid="4277"/>
                                        </p:tgtEl>
                                      </p:cBhvr>
                                    </p:animEffect>
                                  </p:childTnLst>
                                </p:cTn>
                              </p:par>
                            </p:childTnLst>
                          </p:cTn>
                        </p:par>
                        <p:par>
                          <p:cTn id="520" fill="hold" nodeType="afterGroup">
                            <p:stCondLst>
                              <p:cond delay="500"/>
                            </p:stCondLst>
                            <p:childTnLst>
                              <p:par>
                                <p:cTn id="521" presetID="0" presetClass="path" presetSubtype="0" accel="50000" decel="50000" fill="hold" nodeType="afterEffect">
                                  <p:stCondLst>
                                    <p:cond delay="0"/>
                                  </p:stCondLst>
                                  <p:childTnLst>
                                    <p:animMotion origin="layout" path="M 4.16667E-6 1.11022E-16 L 0.0052 -0.02083 L 0.0125 -0.04653 L 0.03385 -0.05208 L 0.05468 -0.03542 L 0.07448 -0.01042 L 0.10573 0.01528 L 0.13489 0.05278 L 0.1375 0.06528 L 0.13229 0.07292 L 0.12031 0.08958 L 0.10416 0.07569 L 0.08333 0.06736 L 0.05208 0.05278 L 0.02916 0.04236 L 0.02604 0.03958 L 0.01666 0.02569 L 4.16667E-6 1.11022E-16 Z " pathEditMode="relative" rAng="0" ptsTypes="AAAAAAAAAAAAAAAAAA">
                                      <p:cBhvr>
                                        <p:cTn id="522" dur="2000" fill="hold"/>
                                        <p:tgtEl>
                                          <p:spTgt spid="4277"/>
                                        </p:tgtEl>
                                        <p:attrNameLst>
                                          <p:attrName>ppt_x</p:attrName>
                                          <p:attrName>ppt_y</p:attrName>
                                        </p:attrNameLst>
                                      </p:cBhvr>
                                      <p:rCtr x="6875"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0" grpId="1" animBg="1"/>
      <p:bldP spid="4100" grpId="2" animBg="1"/>
      <p:bldP spid="4101" grpId="0" animBg="1"/>
      <p:bldP spid="4101" grpId="1" animBg="1"/>
      <p:bldP spid="4154" grpId="0" animBg="1"/>
      <p:bldP spid="4158" grpId="0" animBg="1"/>
      <p:bldP spid="4168" grpId="0" animBg="1"/>
      <p:bldP spid="4168" grpId="1" animBg="1"/>
      <p:bldP spid="4169" grpId="0" animBg="1"/>
      <p:bldP spid="4170" grpId="0" animBg="1"/>
      <p:bldP spid="4170" grpId="1" animBg="1"/>
      <p:bldP spid="4170" grpId="2" animBg="1"/>
      <p:bldP spid="4171" grpId="0" animBg="1"/>
      <p:bldP spid="4183" grpId="0" animBg="1"/>
      <p:bldP spid="4188" grpId="0" animBg="1"/>
      <p:bldP spid="4188" grpId="1" animBg="1"/>
      <p:bldP spid="4188" grpId="2" animBg="1"/>
      <p:bldP spid="4189" grpId="0" animBg="1"/>
      <p:bldP spid="4191" grpId="0" animBg="1"/>
      <p:bldP spid="4192" grpId="0" animBg="1"/>
      <p:bldP spid="4203" grpId="0" animBg="1"/>
      <p:bldP spid="4203" grpId="1" animBg="1"/>
      <p:bldP spid="4222" grpId="0" animBg="1"/>
      <p:bldP spid="4222" grpId="1" animBg="1"/>
      <p:bldP spid="4223" grpId="0" animBg="1"/>
      <p:bldP spid="4224" grpId="0" animBg="1"/>
      <p:bldP spid="4225" grpId="0" animBg="1"/>
      <p:bldP spid="4225" grpId="1" animBg="1"/>
      <p:bldP spid="4225" grpId="2" animBg="1"/>
      <p:bldP spid="4225" grpId="3" animBg="1"/>
      <p:bldP spid="4225" grpId="4" animBg="1"/>
      <p:bldP spid="4225" grpId="5" animBg="1"/>
      <p:bldP spid="4225" grpId="6" animBg="1"/>
      <p:bldP spid="4225" grpId="7" animBg="1"/>
      <p:bldP spid="4225" grpId="8" animBg="1"/>
      <p:bldP spid="4225" grpId="9" animBg="1"/>
      <p:bldP spid="4225" grpId="10" animBg="1"/>
      <p:bldP spid="4225" grpId="11" animBg="1"/>
      <p:bldP spid="4235" grpId="0" animBg="1"/>
      <p:bldP spid="4235" grpId="1" animBg="1"/>
      <p:bldP spid="4236" grpId="0" animBg="1"/>
      <p:bldP spid="4240" grpId="0" animBg="1"/>
      <p:bldP spid="4240" grpId="1" animBg="1"/>
      <p:bldP spid="4242" grpId="0" animBg="1"/>
      <p:bldP spid="4242" grpId="1" animBg="1"/>
      <p:bldP spid="4242" grpId="2" animBg="1"/>
      <p:bldP spid="4242" grpId="3" animBg="1"/>
      <p:bldP spid="4242" grpId="4" animBg="1"/>
      <p:bldP spid="4242" grpId="5" animBg="1"/>
      <p:bldP spid="4242" grpId="6" animBg="1"/>
      <p:bldP spid="4243" grpId="0" animBg="1"/>
      <p:bldP spid="4243" grpId="1" animBg="1"/>
      <p:bldP spid="4243" grpId="2" animBg="1"/>
      <p:bldP spid="4244" grpId="0" animBg="1"/>
      <p:bldP spid="4244" grpId="1" animBg="1"/>
      <p:bldP spid="4245" grpId="0" animBg="1"/>
      <p:bldP spid="4246" grpId="2" animBg="1"/>
      <p:bldP spid="4246" grpId="3" animBg="1"/>
      <p:bldP spid="4246" grpId="4" animBg="1"/>
      <p:bldP spid="4246" grpId="5" animBg="1"/>
      <p:bldP spid="4246" grpId="6" animBg="1"/>
      <p:bldP spid="4246" grpId="7" animBg="1"/>
      <p:bldP spid="4247" grpId="0" animBg="1"/>
      <p:bldP spid="4241" grpId="0" animBg="1"/>
      <p:bldP spid="4241" grpId="1" animBg="1"/>
      <p:bldP spid="4248" grpId="0" animBg="1"/>
      <p:bldP spid="4248" grpId="1" animBg="1"/>
      <p:bldP spid="4250" grpId="0" animBg="1"/>
      <p:bldP spid="4250" grpId="1" animBg="1"/>
      <p:bldP spid="4252" grpId="0" animBg="1"/>
      <p:bldP spid="4253" grpId="0" animBg="1"/>
      <p:bldP spid="4254" grpId="0" animBg="1"/>
      <p:bldP spid="4255" grpId="0" animBg="1"/>
      <p:bldP spid="4256" grpId="0" animBg="1"/>
      <p:bldP spid="4257" grpId="0" animBg="1"/>
      <p:bldP spid="4257" grpId="1" animBg="1"/>
      <p:bldP spid="4258" grpId="0" animBg="1"/>
      <p:bldP spid="4260" grpId="0" animBg="1"/>
      <p:bldP spid="4260" grpId="1" animBg="1"/>
      <p:bldP spid="4261" grpId="0" animBg="1"/>
      <p:bldP spid="4261" grpId="1" animBg="1"/>
      <p:bldP spid="4262" grpId="1" animBg="1"/>
      <p:bldP spid="4262" grpId="2" animBg="1"/>
      <p:bldP spid="4263" grpId="0" animBg="1"/>
      <p:bldP spid="4263" grpId="1" animBg="1"/>
      <p:bldP spid="4263" grpId="2" animBg="1"/>
      <p:bldP spid="4264" grpId="0" animBg="1"/>
      <p:bldP spid="4265" grpId="0" animBg="1"/>
      <p:bldP spid="4265" grpId="1" animBg="1"/>
      <p:bldP spid="4265" grpId="2" animBg="1"/>
      <p:bldP spid="4265" grpId="3" animBg="1"/>
      <p:bldP spid="4270" grpId="0" animBg="1"/>
      <p:bldP spid="4270" grpId="1" animBg="1"/>
      <p:bldP spid="4271" grpId="0" animBg="1"/>
      <p:bldP spid="4271" grpId="1" animBg="1"/>
      <p:bldP spid="4218" grpId="0" animBg="1"/>
      <p:bldP spid="4218" grpId="1" animBg="1"/>
      <p:bldP spid="4274" grpId="0" animBg="1"/>
      <p:bldP spid="4173" grpId="0" animBg="1"/>
      <p:bldP spid="4173" grpId="1" animBg="1"/>
      <p:bldP spid="4173" grpId="2" animBg="1"/>
      <p:bldP spid="4173" grpId="3" animBg="1"/>
      <p:bldP spid="4173" grpId="4" animBg="1"/>
      <p:bldP spid="4173" grpId="5" animBg="1"/>
      <p:bldP spid="4173" grpId="6" animBg="1"/>
      <p:bldP spid="4173" grpId="7" animBg="1"/>
      <p:bldP spid="4173" grpId="8" animBg="1"/>
      <p:bldP spid="4173" grpId="9" animBg="1"/>
      <p:bldP spid="4173" grpId="10" animBg="1"/>
      <p:bldP spid="4173" grpId="11" animBg="1"/>
      <p:bldP spid="4173" grpId="12" animBg="1"/>
      <p:bldP spid="4173" grpId="13" animBg="1"/>
      <p:bldP spid="4275" grpId="0" animBg="1"/>
      <p:bldP spid="4275" grpId="1" animBg="1"/>
      <p:bldP spid="4276" grpId="0" animBg="1"/>
      <p:bldP spid="4276" grpId="1" animBg="1"/>
      <p:bldP spid="4273" grpId="0" animBg="1"/>
      <p:bldP spid="4273" grpId="1" animBg="1"/>
      <p:bldP spid="4249" grpId="0" animBg="1"/>
      <p:bldP spid="4249" grpId="1" animBg="1"/>
      <p:bldP spid="4266" grpId="0" animBg="1"/>
      <p:bldP spid="4266" grpId="1" animBg="1"/>
      <p:bldP spid="4267" grpId="0" animBg="1"/>
      <p:bldP spid="4267" grpId="1" animBg="1"/>
      <p:bldP spid="4268" grpId="0" animBg="1"/>
      <p:bldP spid="4268" grpId="1" animBg="1"/>
      <p:bldP spid="4269" grpId="0" animBg="1"/>
      <p:bldP spid="4269" grpId="1" animBg="1"/>
      <p:bldP spid="4259" grpId="0" animBg="1"/>
      <p:bldP spid="4259" grpId="1" animBg="1"/>
      <p:bldP spid="4193" grpId="0" animBg="1"/>
      <p:bldP spid="4193" grpId="1" animBg="1"/>
      <p:bldP spid="4280" grpId="0" animBg="1"/>
      <p:bldP spid="4281" grpId="0" animBg="1"/>
      <p:bldP spid="4282" grpId="0" animBg="1"/>
      <p:bldP spid="4286" grpId="0" animBg="1"/>
      <p:bldP spid="4286" grpId="1" animBg="1"/>
      <p:bldP spid="4287" grpId="0" animBg="1"/>
      <p:bldP spid="4287" grpId="1" animBg="1"/>
      <p:bldP spid="4288" grpId="0" animBg="1"/>
      <p:bldP spid="4288" grpId="1" animBg="1"/>
      <p:bldP spid="4289" grpId="0" animBg="1"/>
      <p:bldP spid="4289" grpId="1" animBg="1"/>
      <p:bldP spid="4290" grpId="0" animBg="1"/>
      <p:bldP spid="4290" grpId="1" animBg="1"/>
      <p:bldP spid="4190" grpId="0" animBg="1"/>
      <p:bldP spid="4291" grpId="0" animBg="1"/>
      <p:bldP spid="4291" grpId="1" animBg="1"/>
      <p:bldP spid="4237" grpId="0" animBg="1"/>
      <p:bldP spid="4292" grpId="0" animBg="1"/>
      <p:bldP spid="4292" grpId="1" animBg="1"/>
      <p:bldP spid="4297" grpId="0" animBg="1"/>
      <p:bldP spid="4298" grpId="0" animBg="1"/>
      <p:bldP spid="4299" grpId="0" animBg="1"/>
      <p:bldP spid="4300" grpId="0" animBg="1"/>
      <p:bldP spid="430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1" name="Line 211"/>
          <p:cNvSpPr>
            <a:spLocks noChangeShapeType="1"/>
          </p:cNvSpPr>
          <p:nvPr/>
        </p:nvSpPr>
        <p:spPr bwMode="auto">
          <a:xfrm flipH="1">
            <a:off x="5246688" y="4857750"/>
            <a:ext cx="266700" cy="100013"/>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2" name="Line 212"/>
          <p:cNvSpPr>
            <a:spLocks noChangeShapeType="1"/>
          </p:cNvSpPr>
          <p:nvPr/>
        </p:nvSpPr>
        <p:spPr bwMode="auto">
          <a:xfrm flipV="1">
            <a:off x="5219700" y="5159375"/>
            <a:ext cx="17463" cy="1905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9" name="Oval 209"/>
          <p:cNvSpPr>
            <a:spLocks noChangeArrowheads="1"/>
          </p:cNvSpPr>
          <p:nvPr/>
        </p:nvSpPr>
        <p:spPr bwMode="auto">
          <a:xfrm rot="1372998">
            <a:off x="2514600" y="1695450"/>
            <a:ext cx="2120900" cy="952500"/>
          </a:xfrm>
          <a:prstGeom prst="ellipse">
            <a:avLst/>
          </a:prstGeom>
          <a:noFill/>
          <a:ln w="381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8" name="Rectangle 138"/>
          <p:cNvSpPr>
            <a:spLocks noChangeArrowheads="1"/>
          </p:cNvSpPr>
          <p:nvPr/>
        </p:nvSpPr>
        <p:spPr bwMode="auto">
          <a:xfrm>
            <a:off x="5143500" y="49815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 name="Rectangle 2"/>
          <p:cNvSpPr>
            <a:spLocks noChangeArrowheads="1"/>
          </p:cNvSpPr>
          <p:nvPr/>
        </p:nvSpPr>
        <p:spPr bwMode="auto">
          <a:xfrm>
            <a:off x="6829425" y="587692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Rectangle 4"/>
          <p:cNvSpPr>
            <a:spLocks noChangeArrowheads="1"/>
          </p:cNvSpPr>
          <p:nvPr/>
        </p:nvSpPr>
        <p:spPr bwMode="auto">
          <a:xfrm>
            <a:off x="3103563" y="2014538"/>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AutoShape 5"/>
          <p:cNvSpPr>
            <a:spLocks noChangeArrowheads="1"/>
          </p:cNvSpPr>
          <p:nvPr/>
        </p:nvSpPr>
        <p:spPr bwMode="auto">
          <a:xfrm>
            <a:off x="2532063" y="4283075"/>
            <a:ext cx="1924050" cy="56673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Seven Days Battles </a:t>
            </a:r>
          </a:p>
          <a:p>
            <a:pPr algn="ctr"/>
            <a:r>
              <a:rPr lang="en-US" altLang="en-US" sz="1400">
                <a:latin typeface="Times New Roman" panose="02020603050405020304" pitchFamily="18" charset="0"/>
              </a:rPr>
              <a:t>(26 June - 1 July 1862)</a:t>
            </a:r>
          </a:p>
        </p:txBody>
      </p:sp>
      <p:grpSp>
        <p:nvGrpSpPr>
          <p:cNvPr id="5140" name="Group 20"/>
          <p:cNvGrpSpPr>
            <a:grpSpLocks/>
          </p:cNvGrpSpPr>
          <p:nvPr/>
        </p:nvGrpSpPr>
        <p:grpSpPr bwMode="auto">
          <a:xfrm>
            <a:off x="7777163" y="2855913"/>
            <a:ext cx="1409700" cy="3987800"/>
            <a:chOff x="0" y="1823"/>
            <a:chExt cx="888" cy="2512"/>
          </a:xfrm>
        </p:grpSpPr>
        <p:sp>
          <p:nvSpPr>
            <p:cNvPr id="5141" name="Rectangle 21"/>
            <p:cNvSpPr>
              <a:spLocks noChangeArrowheads="1"/>
            </p:cNvSpPr>
            <p:nvPr/>
          </p:nvSpPr>
          <p:spPr bwMode="auto">
            <a:xfrm>
              <a:off x="50" y="1836"/>
              <a:ext cx="809" cy="24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142" name="Text Box 22"/>
            <p:cNvSpPr txBox="1">
              <a:spLocks noChangeArrowheads="1"/>
            </p:cNvSpPr>
            <p:nvPr/>
          </p:nvSpPr>
          <p:spPr bwMode="auto">
            <a:xfrm>
              <a:off x="389" y="4156"/>
              <a:ext cx="3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chemeClr val="accent2"/>
                  </a:solidFill>
                </a:rPr>
                <a:t>U.S</a:t>
              </a:r>
              <a:r>
                <a:rPr lang="en-US" altLang="en-US" sz="1200" b="1"/>
                <a:t>.</a:t>
              </a:r>
            </a:p>
          </p:txBody>
        </p:sp>
        <p:sp>
          <p:nvSpPr>
            <p:cNvPr id="5143" name="Line 23"/>
            <p:cNvSpPr>
              <a:spLocks noChangeShapeType="1"/>
            </p:cNvSpPr>
            <p:nvPr/>
          </p:nvSpPr>
          <p:spPr bwMode="auto">
            <a:xfrm>
              <a:off x="146" y="4159"/>
              <a:ext cx="69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4" name="Line 24"/>
            <p:cNvSpPr>
              <a:spLocks noChangeShapeType="1"/>
            </p:cNvSpPr>
            <p:nvPr/>
          </p:nvSpPr>
          <p:spPr bwMode="auto">
            <a:xfrm>
              <a:off x="333" y="2159"/>
              <a:ext cx="0" cy="19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5" name="Line 25"/>
            <p:cNvSpPr>
              <a:spLocks noChangeShapeType="1"/>
            </p:cNvSpPr>
            <p:nvPr/>
          </p:nvSpPr>
          <p:spPr bwMode="auto">
            <a:xfrm>
              <a:off x="237" y="3755"/>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6" name="Line 26"/>
            <p:cNvSpPr>
              <a:spLocks noChangeShapeType="1"/>
            </p:cNvSpPr>
            <p:nvPr/>
          </p:nvSpPr>
          <p:spPr bwMode="auto">
            <a:xfrm>
              <a:off x="237" y="3957"/>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7" name="Line 27"/>
            <p:cNvSpPr>
              <a:spLocks noChangeShapeType="1"/>
            </p:cNvSpPr>
            <p:nvPr/>
          </p:nvSpPr>
          <p:spPr bwMode="auto">
            <a:xfrm>
              <a:off x="269" y="2444"/>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8" name="Line 28"/>
            <p:cNvSpPr>
              <a:spLocks noChangeShapeType="1"/>
            </p:cNvSpPr>
            <p:nvPr/>
          </p:nvSpPr>
          <p:spPr bwMode="auto">
            <a:xfrm>
              <a:off x="269" y="2646"/>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9" name="Text Box 29"/>
            <p:cNvSpPr txBox="1">
              <a:spLocks noChangeArrowheads="1"/>
            </p:cNvSpPr>
            <p:nvPr/>
          </p:nvSpPr>
          <p:spPr bwMode="auto">
            <a:xfrm>
              <a:off x="63" y="1823"/>
              <a:ext cx="7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u="sng"/>
                <a:t>Troop Strength</a:t>
              </a:r>
            </a:p>
            <a:p>
              <a:pPr algn="ctr"/>
              <a:r>
                <a:rPr lang="en-US" altLang="en-US" sz="1200"/>
                <a:t>(Thousands)</a:t>
              </a:r>
            </a:p>
          </p:txBody>
        </p:sp>
        <p:sp>
          <p:nvSpPr>
            <p:cNvPr id="5150" name="Line 30"/>
            <p:cNvSpPr>
              <a:spLocks noChangeShapeType="1"/>
            </p:cNvSpPr>
            <p:nvPr/>
          </p:nvSpPr>
          <p:spPr bwMode="auto">
            <a:xfrm>
              <a:off x="237" y="2143"/>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1" name="Line 31"/>
            <p:cNvSpPr>
              <a:spLocks noChangeShapeType="1"/>
            </p:cNvSpPr>
            <p:nvPr/>
          </p:nvSpPr>
          <p:spPr bwMode="auto">
            <a:xfrm>
              <a:off x="269" y="2243"/>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2" name="Text Box 32"/>
            <p:cNvSpPr txBox="1">
              <a:spLocks noChangeArrowheads="1"/>
            </p:cNvSpPr>
            <p:nvPr/>
          </p:nvSpPr>
          <p:spPr bwMode="auto">
            <a:xfrm>
              <a:off x="0" y="2060"/>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100</a:t>
              </a:r>
            </a:p>
          </p:txBody>
        </p:sp>
        <p:sp>
          <p:nvSpPr>
            <p:cNvPr id="5153" name="Text Box 33"/>
            <p:cNvSpPr txBox="1">
              <a:spLocks noChangeArrowheads="1"/>
            </p:cNvSpPr>
            <p:nvPr/>
          </p:nvSpPr>
          <p:spPr bwMode="auto">
            <a:xfrm>
              <a:off x="585" y="4156"/>
              <a:ext cx="3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333333"/>
                  </a:solidFill>
                </a:rPr>
                <a:t>C.S.</a:t>
              </a:r>
            </a:p>
          </p:txBody>
        </p:sp>
        <p:sp>
          <p:nvSpPr>
            <p:cNvPr id="5154" name="Text Box 34"/>
            <p:cNvSpPr txBox="1">
              <a:spLocks noChangeArrowheads="1"/>
            </p:cNvSpPr>
            <p:nvPr/>
          </p:nvSpPr>
          <p:spPr bwMode="auto">
            <a:xfrm>
              <a:off x="53" y="226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90</a:t>
              </a:r>
            </a:p>
          </p:txBody>
        </p:sp>
        <p:sp>
          <p:nvSpPr>
            <p:cNvPr id="5155" name="Text Box 35"/>
            <p:cNvSpPr txBox="1">
              <a:spLocks noChangeArrowheads="1"/>
            </p:cNvSpPr>
            <p:nvPr/>
          </p:nvSpPr>
          <p:spPr bwMode="auto">
            <a:xfrm>
              <a:off x="53" y="2463"/>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80</a:t>
              </a:r>
            </a:p>
          </p:txBody>
        </p:sp>
        <p:sp>
          <p:nvSpPr>
            <p:cNvPr id="5156" name="Text Box 36"/>
            <p:cNvSpPr txBox="1">
              <a:spLocks noChangeArrowheads="1"/>
            </p:cNvSpPr>
            <p:nvPr/>
          </p:nvSpPr>
          <p:spPr bwMode="auto">
            <a:xfrm>
              <a:off x="53" y="2665"/>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70</a:t>
              </a:r>
            </a:p>
          </p:txBody>
        </p:sp>
        <p:sp>
          <p:nvSpPr>
            <p:cNvPr id="5157" name="Text Box 37"/>
            <p:cNvSpPr txBox="1">
              <a:spLocks noChangeArrowheads="1"/>
            </p:cNvSpPr>
            <p:nvPr/>
          </p:nvSpPr>
          <p:spPr bwMode="auto">
            <a:xfrm>
              <a:off x="53" y="2867"/>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60</a:t>
              </a:r>
            </a:p>
          </p:txBody>
        </p:sp>
        <p:sp>
          <p:nvSpPr>
            <p:cNvPr id="5158" name="Text Box 38"/>
            <p:cNvSpPr txBox="1">
              <a:spLocks noChangeArrowheads="1"/>
            </p:cNvSpPr>
            <p:nvPr/>
          </p:nvSpPr>
          <p:spPr bwMode="auto">
            <a:xfrm>
              <a:off x="53" y="306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50</a:t>
              </a:r>
            </a:p>
          </p:txBody>
        </p:sp>
        <p:sp>
          <p:nvSpPr>
            <p:cNvPr id="5159" name="Text Box 39"/>
            <p:cNvSpPr txBox="1">
              <a:spLocks noChangeArrowheads="1"/>
            </p:cNvSpPr>
            <p:nvPr/>
          </p:nvSpPr>
          <p:spPr bwMode="auto">
            <a:xfrm>
              <a:off x="53" y="3270"/>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40</a:t>
              </a:r>
            </a:p>
          </p:txBody>
        </p:sp>
        <p:sp>
          <p:nvSpPr>
            <p:cNvPr id="5160" name="Text Box 40"/>
            <p:cNvSpPr txBox="1">
              <a:spLocks noChangeArrowheads="1"/>
            </p:cNvSpPr>
            <p:nvPr/>
          </p:nvSpPr>
          <p:spPr bwMode="auto">
            <a:xfrm>
              <a:off x="53" y="3472"/>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30</a:t>
              </a:r>
            </a:p>
          </p:txBody>
        </p:sp>
        <p:sp>
          <p:nvSpPr>
            <p:cNvPr id="5161" name="Text Box 41"/>
            <p:cNvSpPr txBox="1">
              <a:spLocks noChangeArrowheads="1"/>
            </p:cNvSpPr>
            <p:nvPr/>
          </p:nvSpPr>
          <p:spPr bwMode="auto">
            <a:xfrm>
              <a:off x="53" y="3674"/>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20</a:t>
              </a:r>
            </a:p>
          </p:txBody>
        </p:sp>
        <p:sp>
          <p:nvSpPr>
            <p:cNvPr id="5162" name="Text Box 42"/>
            <p:cNvSpPr txBox="1">
              <a:spLocks noChangeArrowheads="1"/>
            </p:cNvSpPr>
            <p:nvPr/>
          </p:nvSpPr>
          <p:spPr bwMode="auto">
            <a:xfrm>
              <a:off x="53" y="3876"/>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a:t>
              </a:r>
            </a:p>
          </p:txBody>
        </p:sp>
        <p:sp>
          <p:nvSpPr>
            <p:cNvPr id="5163" name="Line 43"/>
            <p:cNvSpPr>
              <a:spLocks noChangeShapeType="1"/>
            </p:cNvSpPr>
            <p:nvPr/>
          </p:nvSpPr>
          <p:spPr bwMode="auto">
            <a:xfrm>
              <a:off x="237" y="234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4" name="Line 44"/>
            <p:cNvSpPr>
              <a:spLocks noChangeShapeType="1"/>
            </p:cNvSpPr>
            <p:nvPr/>
          </p:nvSpPr>
          <p:spPr bwMode="auto">
            <a:xfrm>
              <a:off x="237" y="2546"/>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5" name="Line 45"/>
            <p:cNvSpPr>
              <a:spLocks noChangeShapeType="1"/>
            </p:cNvSpPr>
            <p:nvPr/>
          </p:nvSpPr>
          <p:spPr bwMode="auto">
            <a:xfrm>
              <a:off x="237" y="2747"/>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6" name="Line 46"/>
            <p:cNvSpPr>
              <a:spLocks noChangeShapeType="1"/>
            </p:cNvSpPr>
            <p:nvPr/>
          </p:nvSpPr>
          <p:spPr bwMode="auto">
            <a:xfrm>
              <a:off x="237" y="2949"/>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7" name="Line 47"/>
            <p:cNvSpPr>
              <a:spLocks noChangeShapeType="1"/>
            </p:cNvSpPr>
            <p:nvPr/>
          </p:nvSpPr>
          <p:spPr bwMode="auto">
            <a:xfrm>
              <a:off x="237" y="3151"/>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8" name="Line 48"/>
            <p:cNvSpPr>
              <a:spLocks noChangeShapeType="1"/>
            </p:cNvSpPr>
            <p:nvPr/>
          </p:nvSpPr>
          <p:spPr bwMode="auto">
            <a:xfrm>
              <a:off x="237" y="3352"/>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9" name="Line 49"/>
            <p:cNvSpPr>
              <a:spLocks noChangeShapeType="1"/>
            </p:cNvSpPr>
            <p:nvPr/>
          </p:nvSpPr>
          <p:spPr bwMode="auto">
            <a:xfrm>
              <a:off x="237" y="355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0" name="Line 50"/>
            <p:cNvSpPr>
              <a:spLocks noChangeShapeType="1"/>
            </p:cNvSpPr>
            <p:nvPr/>
          </p:nvSpPr>
          <p:spPr bwMode="auto">
            <a:xfrm>
              <a:off x="269" y="2848"/>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1" name="Line 51"/>
            <p:cNvSpPr>
              <a:spLocks noChangeShapeType="1"/>
            </p:cNvSpPr>
            <p:nvPr/>
          </p:nvSpPr>
          <p:spPr bwMode="auto">
            <a:xfrm>
              <a:off x="269" y="3049"/>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2" name="Line 52"/>
            <p:cNvSpPr>
              <a:spLocks noChangeShapeType="1"/>
            </p:cNvSpPr>
            <p:nvPr/>
          </p:nvSpPr>
          <p:spPr bwMode="auto">
            <a:xfrm>
              <a:off x="269" y="3251"/>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3" name="Line 53"/>
            <p:cNvSpPr>
              <a:spLocks noChangeShapeType="1"/>
            </p:cNvSpPr>
            <p:nvPr/>
          </p:nvSpPr>
          <p:spPr bwMode="auto">
            <a:xfrm>
              <a:off x="269" y="3654"/>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4" name="Line 54"/>
            <p:cNvSpPr>
              <a:spLocks noChangeShapeType="1"/>
            </p:cNvSpPr>
            <p:nvPr/>
          </p:nvSpPr>
          <p:spPr bwMode="auto">
            <a:xfrm>
              <a:off x="269" y="4058"/>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5" name="Line 55"/>
            <p:cNvSpPr>
              <a:spLocks noChangeShapeType="1"/>
            </p:cNvSpPr>
            <p:nvPr/>
          </p:nvSpPr>
          <p:spPr bwMode="auto">
            <a:xfrm>
              <a:off x="269" y="3856"/>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6" name="Line 56"/>
            <p:cNvSpPr>
              <a:spLocks noChangeShapeType="1"/>
            </p:cNvSpPr>
            <p:nvPr/>
          </p:nvSpPr>
          <p:spPr bwMode="auto">
            <a:xfrm>
              <a:off x="269" y="3453"/>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79" name="Rectangle 59"/>
          <p:cNvSpPr>
            <a:spLocks noChangeArrowheads="1"/>
          </p:cNvSpPr>
          <p:nvPr/>
        </p:nvSpPr>
        <p:spPr bwMode="auto">
          <a:xfrm>
            <a:off x="4914900" y="4953000"/>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0" name="Rectangle 60"/>
          <p:cNvSpPr>
            <a:spLocks noChangeArrowheads="1"/>
          </p:cNvSpPr>
          <p:nvPr/>
        </p:nvSpPr>
        <p:spPr bwMode="auto">
          <a:xfrm>
            <a:off x="3146425" y="127317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B</a:t>
            </a:r>
          </a:p>
        </p:txBody>
      </p:sp>
      <p:sp>
        <p:nvSpPr>
          <p:cNvPr id="5183" name="Rectangle 63"/>
          <p:cNvSpPr>
            <a:spLocks noChangeArrowheads="1"/>
          </p:cNvSpPr>
          <p:nvPr/>
        </p:nvSpPr>
        <p:spPr bwMode="auto">
          <a:xfrm>
            <a:off x="2063750" y="103822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4" name="AutoShape 64"/>
          <p:cNvSpPr>
            <a:spLocks noChangeArrowheads="1"/>
          </p:cNvSpPr>
          <p:nvPr/>
        </p:nvSpPr>
        <p:spPr bwMode="auto">
          <a:xfrm>
            <a:off x="3625850" y="661988"/>
            <a:ext cx="534988"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Banks</a:t>
            </a:r>
          </a:p>
        </p:txBody>
      </p:sp>
      <p:sp>
        <p:nvSpPr>
          <p:cNvPr id="5185" name="AutoShape 65"/>
          <p:cNvSpPr>
            <a:spLocks noChangeArrowheads="1"/>
          </p:cNvSpPr>
          <p:nvPr/>
        </p:nvSpPr>
        <p:spPr bwMode="auto">
          <a:xfrm>
            <a:off x="1403350" y="1296988"/>
            <a:ext cx="573088"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Fremont</a:t>
            </a:r>
          </a:p>
        </p:txBody>
      </p:sp>
      <p:grpSp>
        <p:nvGrpSpPr>
          <p:cNvPr id="5186" name="Group 66"/>
          <p:cNvGrpSpPr>
            <a:grpSpLocks/>
          </p:cNvGrpSpPr>
          <p:nvPr/>
        </p:nvGrpSpPr>
        <p:grpSpPr bwMode="auto">
          <a:xfrm>
            <a:off x="6977063" y="5970588"/>
            <a:ext cx="90487" cy="90487"/>
            <a:chOff x="3805" y="4082"/>
            <a:chExt cx="57" cy="57"/>
          </a:xfrm>
        </p:grpSpPr>
        <p:grpSp>
          <p:nvGrpSpPr>
            <p:cNvPr id="5187" name="Group 67"/>
            <p:cNvGrpSpPr>
              <a:grpSpLocks/>
            </p:cNvGrpSpPr>
            <p:nvPr/>
          </p:nvGrpSpPr>
          <p:grpSpPr bwMode="auto">
            <a:xfrm>
              <a:off x="3805" y="4082"/>
              <a:ext cx="57" cy="57"/>
              <a:chOff x="3805" y="4082"/>
              <a:chExt cx="57" cy="57"/>
            </a:xfrm>
          </p:grpSpPr>
          <p:sp>
            <p:nvSpPr>
              <p:cNvPr id="5188" name="Line 68"/>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9" name="Line 69"/>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90" name="Rectangle 70"/>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95" name="AutoShape 75"/>
          <p:cNvSpPr>
            <a:spLocks noChangeArrowheads="1"/>
          </p:cNvSpPr>
          <p:nvPr/>
        </p:nvSpPr>
        <p:spPr bwMode="auto">
          <a:xfrm>
            <a:off x="1552575" y="3398838"/>
            <a:ext cx="579438" cy="217487"/>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latin typeface="Times New Roman" panose="02020603050405020304" pitchFamily="18" charset="0"/>
              </a:rPr>
              <a:t>Jackson</a:t>
            </a:r>
          </a:p>
        </p:txBody>
      </p:sp>
      <p:sp>
        <p:nvSpPr>
          <p:cNvPr id="5202" name="Rectangle 82"/>
          <p:cNvSpPr>
            <a:spLocks noChangeArrowheads="1"/>
          </p:cNvSpPr>
          <p:nvPr/>
        </p:nvSpPr>
        <p:spPr bwMode="auto">
          <a:xfrm>
            <a:off x="4883150" y="4840288"/>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800"/>
          </a:p>
        </p:txBody>
      </p:sp>
      <p:sp>
        <p:nvSpPr>
          <p:cNvPr id="5206" name="AutoShape 86"/>
          <p:cNvSpPr>
            <a:spLocks noChangeArrowheads="1"/>
          </p:cNvSpPr>
          <p:nvPr/>
        </p:nvSpPr>
        <p:spPr bwMode="auto">
          <a:xfrm>
            <a:off x="2828925" y="3684588"/>
            <a:ext cx="427038" cy="217487"/>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latin typeface="Times New Roman" panose="02020603050405020304" pitchFamily="18" charset="0"/>
              </a:rPr>
              <a:t>Ewell</a:t>
            </a:r>
          </a:p>
        </p:txBody>
      </p:sp>
      <p:sp>
        <p:nvSpPr>
          <p:cNvPr id="5207" name="Text Box 87"/>
          <p:cNvSpPr txBox="1">
            <a:spLocks noChangeArrowheads="1"/>
          </p:cNvSpPr>
          <p:nvPr/>
        </p:nvSpPr>
        <p:spPr bwMode="auto">
          <a:xfrm>
            <a:off x="-3175" y="5956300"/>
            <a:ext cx="25463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Jackson’s Valley</a:t>
            </a:r>
          </a:p>
          <a:p>
            <a:pPr algn="ctr"/>
            <a:r>
              <a:rPr lang="en-US" altLang="en-US" sz="1200"/>
              <a:t>&amp; </a:t>
            </a:r>
          </a:p>
          <a:p>
            <a:pPr algn="ctr"/>
            <a:r>
              <a:rPr lang="en-US" altLang="en-US"/>
              <a:t>Peninsular Campaigns </a:t>
            </a:r>
          </a:p>
        </p:txBody>
      </p:sp>
      <p:sp>
        <p:nvSpPr>
          <p:cNvPr id="5208" name="Rectangle 88"/>
          <p:cNvSpPr>
            <a:spLocks noChangeArrowheads="1"/>
          </p:cNvSpPr>
          <p:nvPr/>
        </p:nvSpPr>
        <p:spPr bwMode="auto">
          <a:xfrm>
            <a:off x="1171575" y="2725738"/>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3" name="Rectangle 93"/>
          <p:cNvSpPr>
            <a:spLocks noChangeArrowheads="1"/>
          </p:cNvSpPr>
          <p:nvPr/>
        </p:nvSpPr>
        <p:spPr bwMode="auto">
          <a:xfrm>
            <a:off x="2435225" y="3367088"/>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S</a:t>
            </a:r>
          </a:p>
        </p:txBody>
      </p:sp>
      <p:sp>
        <p:nvSpPr>
          <p:cNvPr id="5218" name="Rectangle 98"/>
          <p:cNvSpPr>
            <a:spLocks noChangeArrowheads="1"/>
          </p:cNvSpPr>
          <p:nvPr/>
        </p:nvSpPr>
        <p:spPr bwMode="auto">
          <a:xfrm>
            <a:off x="4976813" y="47275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9" name="Rectangle 99"/>
          <p:cNvSpPr>
            <a:spLocks noChangeArrowheads="1"/>
          </p:cNvSpPr>
          <p:nvPr/>
        </p:nvSpPr>
        <p:spPr bwMode="auto">
          <a:xfrm>
            <a:off x="5053013" y="4789488"/>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0" name="Rectangle 100"/>
          <p:cNvSpPr>
            <a:spLocks noChangeArrowheads="1"/>
          </p:cNvSpPr>
          <p:nvPr/>
        </p:nvSpPr>
        <p:spPr bwMode="auto">
          <a:xfrm>
            <a:off x="5129213" y="4851400"/>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1" name="Rectangle 101"/>
          <p:cNvSpPr>
            <a:spLocks noChangeArrowheads="1"/>
          </p:cNvSpPr>
          <p:nvPr/>
        </p:nvSpPr>
        <p:spPr bwMode="auto">
          <a:xfrm>
            <a:off x="5187950" y="50196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2" name="Rectangle 102"/>
          <p:cNvSpPr>
            <a:spLocks noChangeArrowheads="1"/>
          </p:cNvSpPr>
          <p:nvPr/>
        </p:nvSpPr>
        <p:spPr bwMode="auto">
          <a:xfrm>
            <a:off x="5224463" y="5060950"/>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8" name="Rectangle 108"/>
          <p:cNvSpPr>
            <a:spLocks noChangeArrowheads="1"/>
          </p:cNvSpPr>
          <p:nvPr/>
        </p:nvSpPr>
        <p:spPr bwMode="auto">
          <a:xfrm>
            <a:off x="4198938" y="240982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9" name="Rectangle 109"/>
          <p:cNvSpPr>
            <a:spLocks noChangeArrowheads="1"/>
          </p:cNvSpPr>
          <p:nvPr/>
        </p:nvSpPr>
        <p:spPr bwMode="auto">
          <a:xfrm>
            <a:off x="4702175" y="3189288"/>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0" name="Rectangle 110"/>
          <p:cNvSpPr>
            <a:spLocks noChangeArrowheads="1"/>
          </p:cNvSpPr>
          <p:nvPr/>
        </p:nvSpPr>
        <p:spPr bwMode="auto">
          <a:xfrm>
            <a:off x="2155825" y="3154363"/>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F</a:t>
            </a:r>
          </a:p>
        </p:txBody>
      </p:sp>
      <p:sp>
        <p:nvSpPr>
          <p:cNvPr id="5234" name="AutoShape 114"/>
          <p:cNvSpPr>
            <a:spLocks noChangeArrowheads="1"/>
          </p:cNvSpPr>
          <p:nvPr/>
        </p:nvSpPr>
        <p:spPr bwMode="auto">
          <a:xfrm>
            <a:off x="4200525" y="4883150"/>
            <a:ext cx="430213"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latin typeface="Times New Roman" panose="02020603050405020304" pitchFamily="18" charset="0"/>
              </a:rPr>
              <a:t>Lee</a:t>
            </a:r>
          </a:p>
        </p:txBody>
      </p:sp>
      <p:sp>
        <p:nvSpPr>
          <p:cNvPr id="5235" name="Rectangle 115"/>
          <p:cNvSpPr>
            <a:spLocks noChangeArrowheads="1"/>
          </p:cNvSpPr>
          <p:nvPr/>
        </p:nvSpPr>
        <p:spPr bwMode="auto">
          <a:xfrm>
            <a:off x="2517775" y="3698875"/>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J</a:t>
            </a:r>
          </a:p>
        </p:txBody>
      </p:sp>
      <p:sp>
        <p:nvSpPr>
          <p:cNvPr id="5253" name="Rectangle 133"/>
          <p:cNvSpPr>
            <a:spLocks noChangeArrowheads="1"/>
          </p:cNvSpPr>
          <p:nvPr/>
        </p:nvSpPr>
        <p:spPr bwMode="auto">
          <a:xfrm>
            <a:off x="2808288" y="1963738"/>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800"/>
          </a:p>
        </p:txBody>
      </p:sp>
      <p:sp>
        <p:nvSpPr>
          <p:cNvPr id="5254" name="Rectangle 134"/>
          <p:cNvSpPr>
            <a:spLocks noChangeArrowheads="1"/>
          </p:cNvSpPr>
          <p:nvPr/>
        </p:nvSpPr>
        <p:spPr bwMode="auto">
          <a:xfrm>
            <a:off x="2894013" y="176847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800"/>
          </a:p>
        </p:txBody>
      </p:sp>
      <p:sp>
        <p:nvSpPr>
          <p:cNvPr id="5255" name="AutoShape 135"/>
          <p:cNvSpPr>
            <a:spLocks noChangeArrowheads="1"/>
          </p:cNvSpPr>
          <p:nvPr/>
        </p:nvSpPr>
        <p:spPr bwMode="auto">
          <a:xfrm>
            <a:off x="2887663" y="1481138"/>
            <a:ext cx="534987"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Banks</a:t>
            </a:r>
          </a:p>
        </p:txBody>
      </p:sp>
      <p:sp>
        <p:nvSpPr>
          <p:cNvPr id="5256" name="AutoShape 136"/>
          <p:cNvSpPr>
            <a:spLocks noChangeArrowheads="1"/>
          </p:cNvSpPr>
          <p:nvPr/>
        </p:nvSpPr>
        <p:spPr bwMode="auto">
          <a:xfrm>
            <a:off x="2408238" y="2197100"/>
            <a:ext cx="573087" cy="2174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Fremont</a:t>
            </a:r>
          </a:p>
        </p:txBody>
      </p:sp>
      <p:sp>
        <p:nvSpPr>
          <p:cNvPr id="5257" name="AutoShape 137"/>
          <p:cNvSpPr>
            <a:spLocks noChangeArrowheads="1"/>
          </p:cNvSpPr>
          <p:nvPr/>
        </p:nvSpPr>
        <p:spPr bwMode="auto">
          <a:xfrm>
            <a:off x="4181475" y="2601913"/>
            <a:ext cx="639763"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McDowell</a:t>
            </a:r>
          </a:p>
        </p:txBody>
      </p:sp>
      <p:sp>
        <p:nvSpPr>
          <p:cNvPr id="5259" name="Rectangle 139"/>
          <p:cNvSpPr>
            <a:spLocks noChangeArrowheads="1"/>
          </p:cNvSpPr>
          <p:nvPr/>
        </p:nvSpPr>
        <p:spPr bwMode="auto">
          <a:xfrm>
            <a:off x="5256213" y="5092700"/>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0" name="Rectangle 140"/>
          <p:cNvSpPr>
            <a:spLocks noChangeArrowheads="1"/>
          </p:cNvSpPr>
          <p:nvPr/>
        </p:nvSpPr>
        <p:spPr bwMode="auto">
          <a:xfrm>
            <a:off x="4121150" y="241617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1" name="Rectangle 141"/>
          <p:cNvSpPr>
            <a:spLocks noChangeArrowheads="1"/>
          </p:cNvSpPr>
          <p:nvPr/>
        </p:nvSpPr>
        <p:spPr bwMode="auto">
          <a:xfrm>
            <a:off x="4832350" y="4648200"/>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2" name="Rectangle 142"/>
          <p:cNvSpPr>
            <a:spLocks noChangeArrowheads="1"/>
          </p:cNvSpPr>
          <p:nvPr/>
        </p:nvSpPr>
        <p:spPr bwMode="auto">
          <a:xfrm>
            <a:off x="8807450" y="4648200"/>
            <a:ext cx="127000" cy="1895475"/>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3" name="Rectangle 143"/>
          <p:cNvSpPr>
            <a:spLocks noChangeArrowheads="1"/>
          </p:cNvSpPr>
          <p:nvPr/>
        </p:nvSpPr>
        <p:spPr bwMode="auto">
          <a:xfrm>
            <a:off x="8529638" y="3273425"/>
            <a:ext cx="131762" cy="3271838"/>
          </a:xfrm>
          <a:prstGeom prst="rect">
            <a:avLst/>
          </a:prstGeom>
          <a:solidFill>
            <a:srgbClr val="99CC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4" name="Rectangle 144"/>
          <p:cNvSpPr>
            <a:spLocks noChangeArrowheads="1"/>
          </p:cNvSpPr>
          <p:nvPr/>
        </p:nvSpPr>
        <p:spPr bwMode="auto">
          <a:xfrm>
            <a:off x="8807450" y="3676650"/>
            <a:ext cx="127000" cy="2860675"/>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5" name="AutoShape 145"/>
          <p:cNvSpPr>
            <a:spLocks noChangeArrowheads="1"/>
          </p:cNvSpPr>
          <p:nvPr/>
        </p:nvSpPr>
        <p:spPr bwMode="auto">
          <a:xfrm>
            <a:off x="4956175" y="46640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6" name="AutoShape 146"/>
          <p:cNvSpPr>
            <a:spLocks noChangeArrowheads="1"/>
          </p:cNvSpPr>
          <p:nvPr/>
        </p:nvSpPr>
        <p:spPr bwMode="auto">
          <a:xfrm>
            <a:off x="4994275" y="46672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7" name="AutoShape 147"/>
          <p:cNvSpPr>
            <a:spLocks noChangeArrowheads="1"/>
          </p:cNvSpPr>
          <p:nvPr/>
        </p:nvSpPr>
        <p:spPr bwMode="auto">
          <a:xfrm>
            <a:off x="5006975" y="48291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8" name="AutoShape 148"/>
          <p:cNvSpPr>
            <a:spLocks noChangeArrowheads="1"/>
          </p:cNvSpPr>
          <p:nvPr/>
        </p:nvSpPr>
        <p:spPr bwMode="auto">
          <a:xfrm>
            <a:off x="5140325" y="50768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9" name="AutoShape 149"/>
          <p:cNvSpPr>
            <a:spLocks noChangeArrowheads="1"/>
          </p:cNvSpPr>
          <p:nvPr/>
        </p:nvSpPr>
        <p:spPr bwMode="auto">
          <a:xfrm>
            <a:off x="3730625" y="1674813"/>
            <a:ext cx="747713" cy="32543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Pope</a:t>
            </a:r>
          </a:p>
          <a:p>
            <a:pPr algn="ctr"/>
            <a:r>
              <a:rPr lang="en-US" altLang="en-US" sz="800">
                <a:solidFill>
                  <a:schemeClr val="accent2"/>
                </a:solidFill>
                <a:latin typeface="Times New Roman" panose="02020603050405020304" pitchFamily="18" charset="0"/>
              </a:rPr>
              <a:t>Army of Virginia</a:t>
            </a:r>
          </a:p>
        </p:txBody>
      </p:sp>
      <p:sp>
        <p:nvSpPr>
          <p:cNvPr id="5270" name="AutoShape 150"/>
          <p:cNvSpPr>
            <a:spLocks noChangeArrowheads="1"/>
          </p:cNvSpPr>
          <p:nvPr/>
        </p:nvSpPr>
        <p:spPr bwMode="auto">
          <a:xfrm>
            <a:off x="2890838" y="2279650"/>
            <a:ext cx="369887" cy="2174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Sigel</a:t>
            </a:r>
          </a:p>
        </p:txBody>
      </p:sp>
      <p:sp>
        <p:nvSpPr>
          <p:cNvPr id="5271" name="AutoShape 151"/>
          <p:cNvSpPr>
            <a:spLocks noChangeArrowheads="1"/>
          </p:cNvSpPr>
          <p:nvPr/>
        </p:nvSpPr>
        <p:spPr bwMode="auto">
          <a:xfrm>
            <a:off x="2620963" y="2630488"/>
            <a:ext cx="534987"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Banks</a:t>
            </a:r>
          </a:p>
        </p:txBody>
      </p:sp>
      <p:sp>
        <p:nvSpPr>
          <p:cNvPr id="5272" name="AutoShape 152"/>
          <p:cNvSpPr>
            <a:spLocks noChangeArrowheads="1"/>
          </p:cNvSpPr>
          <p:nvPr/>
        </p:nvSpPr>
        <p:spPr bwMode="auto">
          <a:xfrm>
            <a:off x="2892425" y="4037013"/>
            <a:ext cx="579438" cy="217487"/>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latin typeface="Times New Roman" panose="02020603050405020304" pitchFamily="18" charset="0"/>
              </a:rPr>
              <a:t>Jackson</a:t>
            </a:r>
          </a:p>
        </p:txBody>
      </p:sp>
      <p:grpSp>
        <p:nvGrpSpPr>
          <p:cNvPr id="5273" name="Group 153"/>
          <p:cNvGrpSpPr>
            <a:grpSpLocks/>
          </p:cNvGrpSpPr>
          <p:nvPr/>
        </p:nvGrpSpPr>
        <p:grpSpPr bwMode="auto">
          <a:xfrm>
            <a:off x="4686300" y="4879975"/>
            <a:ext cx="109538" cy="106363"/>
            <a:chOff x="2307" y="130"/>
            <a:chExt cx="69" cy="67"/>
          </a:xfrm>
        </p:grpSpPr>
        <p:sp>
          <p:nvSpPr>
            <p:cNvPr id="5274" name="Rectangle 154"/>
            <p:cNvSpPr>
              <a:spLocks noChangeArrowheads="1"/>
            </p:cNvSpPr>
            <p:nvPr/>
          </p:nvSpPr>
          <p:spPr bwMode="auto">
            <a:xfrm>
              <a:off x="2308" y="130"/>
              <a:ext cx="68" cy="67"/>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75" name="Line 155"/>
            <p:cNvSpPr>
              <a:spLocks noChangeShapeType="1"/>
            </p:cNvSpPr>
            <p:nvPr/>
          </p:nvSpPr>
          <p:spPr bwMode="auto">
            <a:xfrm flipH="1">
              <a:off x="2307" y="131"/>
              <a:ext cx="69" cy="66"/>
            </a:xfrm>
            <a:prstGeom prst="line">
              <a:avLst/>
            </a:prstGeom>
            <a:noFill/>
            <a:ln w="254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76" name="AutoShape 156"/>
          <p:cNvSpPr>
            <a:spLocks noChangeArrowheads="1"/>
          </p:cNvSpPr>
          <p:nvPr/>
        </p:nvSpPr>
        <p:spPr bwMode="auto">
          <a:xfrm>
            <a:off x="6892925" y="5614988"/>
            <a:ext cx="639763"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Burnside</a:t>
            </a:r>
          </a:p>
        </p:txBody>
      </p:sp>
      <p:sp>
        <p:nvSpPr>
          <p:cNvPr id="5277" name="Rectangle 157"/>
          <p:cNvSpPr>
            <a:spLocks noChangeArrowheads="1"/>
          </p:cNvSpPr>
          <p:nvPr/>
        </p:nvSpPr>
        <p:spPr bwMode="auto">
          <a:xfrm>
            <a:off x="4733925" y="294322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IX</a:t>
            </a:r>
          </a:p>
        </p:txBody>
      </p:sp>
      <p:sp>
        <p:nvSpPr>
          <p:cNvPr id="5278" name="AutoShape 158"/>
          <p:cNvSpPr>
            <a:spLocks noChangeArrowheads="1"/>
          </p:cNvSpPr>
          <p:nvPr/>
        </p:nvSpPr>
        <p:spPr bwMode="auto">
          <a:xfrm>
            <a:off x="4902200" y="3133725"/>
            <a:ext cx="639763" cy="2174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Burnside</a:t>
            </a:r>
          </a:p>
        </p:txBody>
      </p:sp>
      <p:grpSp>
        <p:nvGrpSpPr>
          <p:cNvPr id="5279" name="Group 159"/>
          <p:cNvGrpSpPr>
            <a:grpSpLocks/>
          </p:cNvGrpSpPr>
          <p:nvPr/>
        </p:nvGrpSpPr>
        <p:grpSpPr bwMode="auto">
          <a:xfrm>
            <a:off x="7040563" y="5773738"/>
            <a:ext cx="361950" cy="269875"/>
            <a:chOff x="5369" y="3038"/>
            <a:chExt cx="228" cy="170"/>
          </a:xfrm>
        </p:grpSpPr>
        <p:sp>
          <p:nvSpPr>
            <p:cNvPr id="5280" name="Freeform 160"/>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81" name="Line 161"/>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82" name="Freeform 162"/>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83" name="Line 163"/>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84" name="Freeform 164"/>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85" name="Freeform 165"/>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86" name="Freeform 166"/>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87" name="Freeform 167"/>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88" name="AutoShape 168"/>
          <p:cNvSpPr>
            <a:spLocks noChangeArrowheads="1"/>
          </p:cNvSpPr>
          <p:nvPr/>
        </p:nvSpPr>
        <p:spPr bwMode="auto">
          <a:xfrm>
            <a:off x="3244850" y="30559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9" name="AutoShape 169"/>
          <p:cNvSpPr>
            <a:spLocks noChangeArrowheads="1"/>
          </p:cNvSpPr>
          <p:nvPr/>
        </p:nvSpPr>
        <p:spPr bwMode="auto">
          <a:xfrm>
            <a:off x="4035425" y="4879975"/>
            <a:ext cx="669925"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latin typeface="Times New Roman" panose="02020603050405020304" pitchFamily="18" charset="0"/>
              </a:rPr>
              <a:t>Longstreet</a:t>
            </a:r>
          </a:p>
        </p:txBody>
      </p:sp>
      <p:sp>
        <p:nvSpPr>
          <p:cNvPr id="5290" name="AutoShape 170"/>
          <p:cNvSpPr>
            <a:spLocks noChangeArrowheads="1"/>
          </p:cNvSpPr>
          <p:nvPr/>
        </p:nvSpPr>
        <p:spPr bwMode="auto">
          <a:xfrm>
            <a:off x="3367088" y="4349750"/>
            <a:ext cx="958850" cy="284163"/>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latin typeface="Times New Roman" panose="02020603050405020304" pitchFamily="18" charset="0"/>
              </a:rPr>
              <a:t>Lee</a:t>
            </a:r>
          </a:p>
          <a:p>
            <a:pPr algn="ctr"/>
            <a:r>
              <a:rPr lang="en-US" altLang="en-US" sz="800">
                <a:latin typeface="Times New Roman" panose="02020603050405020304" pitchFamily="18" charset="0"/>
              </a:rPr>
              <a:t>Army of Northern VA</a:t>
            </a:r>
          </a:p>
        </p:txBody>
      </p:sp>
      <p:sp>
        <p:nvSpPr>
          <p:cNvPr id="5291" name="Rectangle 171"/>
          <p:cNvSpPr>
            <a:spLocks noChangeArrowheads="1"/>
          </p:cNvSpPr>
          <p:nvPr/>
        </p:nvSpPr>
        <p:spPr bwMode="auto">
          <a:xfrm>
            <a:off x="3357563" y="3725863"/>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J</a:t>
            </a:r>
          </a:p>
        </p:txBody>
      </p:sp>
      <p:sp>
        <p:nvSpPr>
          <p:cNvPr id="5293" name="AutoShape 173"/>
          <p:cNvSpPr>
            <a:spLocks noChangeArrowheads="1"/>
          </p:cNvSpPr>
          <p:nvPr/>
        </p:nvSpPr>
        <p:spPr bwMode="auto">
          <a:xfrm>
            <a:off x="4848225" y="3049588"/>
            <a:ext cx="639763"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McDowell</a:t>
            </a:r>
          </a:p>
        </p:txBody>
      </p:sp>
      <p:sp>
        <p:nvSpPr>
          <p:cNvPr id="5294" name="Rectangle 174"/>
          <p:cNvSpPr>
            <a:spLocks noChangeArrowheads="1"/>
          </p:cNvSpPr>
          <p:nvPr/>
        </p:nvSpPr>
        <p:spPr bwMode="auto">
          <a:xfrm>
            <a:off x="4000500" y="2833688"/>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P</a:t>
            </a:r>
          </a:p>
        </p:txBody>
      </p:sp>
      <p:sp>
        <p:nvSpPr>
          <p:cNvPr id="5295" name="AutoShape 175"/>
          <p:cNvSpPr>
            <a:spLocks noChangeArrowheads="1"/>
          </p:cNvSpPr>
          <p:nvPr/>
        </p:nvSpPr>
        <p:spPr bwMode="auto">
          <a:xfrm>
            <a:off x="1870075" y="2992438"/>
            <a:ext cx="1295400" cy="566737"/>
          </a:xfrm>
          <a:prstGeom prst="roundRect">
            <a:avLst>
              <a:gd name="adj" fmla="val 16667"/>
            </a:avLst>
          </a:prstGeom>
          <a:solidFill>
            <a:srgbClr val="CCFFCC"/>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Cedar Mountain </a:t>
            </a:r>
          </a:p>
          <a:p>
            <a:pPr algn="ctr"/>
            <a:r>
              <a:rPr lang="en-US" altLang="en-US" sz="1400">
                <a:latin typeface="Times New Roman" panose="02020603050405020304" pitchFamily="18" charset="0"/>
              </a:rPr>
              <a:t>(9 August 1862)</a:t>
            </a:r>
          </a:p>
        </p:txBody>
      </p:sp>
      <p:grpSp>
        <p:nvGrpSpPr>
          <p:cNvPr id="5296" name="Group 176"/>
          <p:cNvGrpSpPr>
            <a:grpSpLocks/>
          </p:cNvGrpSpPr>
          <p:nvPr/>
        </p:nvGrpSpPr>
        <p:grpSpPr bwMode="auto">
          <a:xfrm>
            <a:off x="5062538" y="5300663"/>
            <a:ext cx="361950" cy="269875"/>
            <a:chOff x="5369" y="3038"/>
            <a:chExt cx="228" cy="170"/>
          </a:xfrm>
        </p:grpSpPr>
        <p:sp>
          <p:nvSpPr>
            <p:cNvPr id="5297" name="Freeform 177"/>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98" name="Line 178"/>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99" name="Freeform 179"/>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00" name="Line 180"/>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01" name="Freeform 181"/>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02" name="Freeform 182"/>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03" name="Freeform 183"/>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04" name="Freeform 184"/>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306" name="Rectangle 186"/>
          <p:cNvSpPr>
            <a:spLocks noChangeArrowheads="1"/>
          </p:cNvSpPr>
          <p:nvPr/>
        </p:nvSpPr>
        <p:spPr bwMode="auto">
          <a:xfrm>
            <a:off x="5194300" y="200342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III</a:t>
            </a:r>
          </a:p>
        </p:txBody>
      </p:sp>
      <p:sp>
        <p:nvSpPr>
          <p:cNvPr id="5307" name="Rectangle 187"/>
          <p:cNvSpPr>
            <a:spLocks noChangeArrowheads="1"/>
          </p:cNvSpPr>
          <p:nvPr/>
        </p:nvSpPr>
        <p:spPr bwMode="auto">
          <a:xfrm>
            <a:off x="4743450" y="293687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V</a:t>
            </a:r>
          </a:p>
        </p:txBody>
      </p:sp>
      <p:grpSp>
        <p:nvGrpSpPr>
          <p:cNvPr id="5308" name="Group 188"/>
          <p:cNvGrpSpPr>
            <a:grpSpLocks/>
          </p:cNvGrpSpPr>
          <p:nvPr/>
        </p:nvGrpSpPr>
        <p:grpSpPr bwMode="auto">
          <a:xfrm>
            <a:off x="5062538" y="5300663"/>
            <a:ext cx="361950" cy="269875"/>
            <a:chOff x="5369" y="3038"/>
            <a:chExt cx="228" cy="170"/>
          </a:xfrm>
        </p:grpSpPr>
        <p:sp>
          <p:nvSpPr>
            <p:cNvPr id="5309" name="Freeform 189"/>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0" name="Line 190"/>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1" name="Freeform 191"/>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2" name="Line 192"/>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3" name="Freeform 193"/>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4" name="Freeform 194"/>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5" name="Freeform 195"/>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6" name="Freeform 196"/>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317" name="Rectangle 197"/>
          <p:cNvSpPr>
            <a:spLocks noChangeArrowheads="1"/>
          </p:cNvSpPr>
          <p:nvPr/>
        </p:nvSpPr>
        <p:spPr bwMode="auto">
          <a:xfrm>
            <a:off x="5175250" y="199072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VI</a:t>
            </a:r>
          </a:p>
        </p:txBody>
      </p:sp>
      <p:sp>
        <p:nvSpPr>
          <p:cNvPr id="5318" name="Rectangle 198"/>
          <p:cNvSpPr>
            <a:spLocks noChangeArrowheads="1"/>
          </p:cNvSpPr>
          <p:nvPr/>
        </p:nvSpPr>
        <p:spPr bwMode="auto">
          <a:xfrm>
            <a:off x="4733925" y="294005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II</a:t>
            </a:r>
          </a:p>
        </p:txBody>
      </p:sp>
      <p:sp>
        <p:nvSpPr>
          <p:cNvPr id="5319" name="AutoShape 199"/>
          <p:cNvSpPr>
            <a:spLocks noChangeArrowheads="1"/>
          </p:cNvSpPr>
          <p:nvPr/>
        </p:nvSpPr>
        <p:spPr bwMode="auto">
          <a:xfrm>
            <a:off x="2287588" y="2241550"/>
            <a:ext cx="958850" cy="284163"/>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latin typeface="Times New Roman" panose="02020603050405020304" pitchFamily="18" charset="0"/>
              </a:rPr>
              <a:t>Lee</a:t>
            </a:r>
          </a:p>
          <a:p>
            <a:pPr algn="ctr"/>
            <a:r>
              <a:rPr lang="en-US" altLang="en-US" sz="800">
                <a:latin typeface="Times New Roman" panose="02020603050405020304" pitchFamily="18" charset="0"/>
              </a:rPr>
              <a:t>Army of Northern VA</a:t>
            </a:r>
          </a:p>
        </p:txBody>
      </p:sp>
      <p:sp>
        <p:nvSpPr>
          <p:cNvPr id="5320" name="AutoShape 200"/>
          <p:cNvSpPr>
            <a:spLocks noChangeArrowheads="1"/>
          </p:cNvSpPr>
          <p:nvPr/>
        </p:nvSpPr>
        <p:spPr bwMode="auto">
          <a:xfrm>
            <a:off x="4276725" y="20018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1" name="AutoShape 201"/>
          <p:cNvSpPr>
            <a:spLocks noChangeArrowheads="1"/>
          </p:cNvSpPr>
          <p:nvPr/>
        </p:nvSpPr>
        <p:spPr bwMode="auto">
          <a:xfrm>
            <a:off x="3027363" y="1438275"/>
            <a:ext cx="1435100" cy="56673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Second Bull Run </a:t>
            </a:r>
          </a:p>
          <a:p>
            <a:pPr algn="ctr"/>
            <a:r>
              <a:rPr lang="en-US" altLang="en-US" sz="1400">
                <a:latin typeface="Times New Roman" panose="02020603050405020304" pitchFamily="18" charset="0"/>
              </a:rPr>
              <a:t>(29-30 Aug 1862)</a:t>
            </a:r>
          </a:p>
        </p:txBody>
      </p:sp>
      <p:sp>
        <p:nvSpPr>
          <p:cNvPr id="5322" name="AutoShape 202"/>
          <p:cNvSpPr>
            <a:spLocks noChangeArrowheads="1"/>
          </p:cNvSpPr>
          <p:nvPr/>
        </p:nvSpPr>
        <p:spPr bwMode="auto">
          <a:xfrm>
            <a:off x="3763963" y="3081338"/>
            <a:ext cx="747712" cy="32543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Pope</a:t>
            </a:r>
          </a:p>
          <a:p>
            <a:pPr algn="ctr"/>
            <a:r>
              <a:rPr lang="en-US" altLang="en-US" sz="800">
                <a:solidFill>
                  <a:schemeClr val="accent2"/>
                </a:solidFill>
                <a:latin typeface="Times New Roman" panose="02020603050405020304" pitchFamily="18" charset="0"/>
              </a:rPr>
              <a:t>Army of Virginia</a:t>
            </a:r>
          </a:p>
        </p:txBody>
      </p:sp>
      <p:sp>
        <p:nvSpPr>
          <p:cNvPr id="5292" name="Rectangle 172"/>
          <p:cNvSpPr>
            <a:spLocks noChangeArrowheads="1"/>
          </p:cNvSpPr>
          <p:nvPr/>
        </p:nvSpPr>
        <p:spPr bwMode="auto">
          <a:xfrm>
            <a:off x="3543300" y="3859213"/>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L</a:t>
            </a:r>
          </a:p>
        </p:txBody>
      </p:sp>
      <p:sp>
        <p:nvSpPr>
          <p:cNvPr id="5324" name="Rectangle 204"/>
          <p:cNvSpPr>
            <a:spLocks noChangeArrowheads="1"/>
          </p:cNvSpPr>
          <p:nvPr/>
        </p:nvSpPr>
        <p:spPr bwMode="auto">
          <a:xfrm>
            <a:off x="8529638" y="4581525"/>
            <a:ext cx="138112" cy="1957388"/>
          </a:xfrm>
          <a:prstGeom prst="rect">
            <a:avLst/>
          </a:prstGeom>
          <a:solidFill>
            <a:srgbClr val="99CC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 name="Rectangle 205"/>
          <p:cNvSpPr>
            <a:spLocks noChangeArrowheads="1"/>
          </p:cNvSpPr>
          <p:nvPr/>
        </p:nvSpPr>
        <p:spPr bwMode="auto">
          <a:xfrm>
            <a:off x="8807450" y="4972050"/>
            <a:ext cx="127000" cy="1565275"/>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 name="AutoShape 206"/>
          <p:cNvSpPr>
            <a:spLocks noChangeArrowheads="1"/>
          </p:cNvSpPr>
          <p:nvPr/>
        </p:nvSpPr>
        <p:spPr bwMode="auto">
          <a:xfrm>
            <a:off x="5502275" y="1733550"/>
            <a:ext cx="1001713" cy="3571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McClellan</a:t>
            </a:r>
          </a:p>
          <a:p>
            <a:pPr algn="ctr"/>
            <a:r>
              <a:rPr lang="en-US" altLang="en-US" sz="800">
                <a:solidFill>
                  <a:schemeClr val="accent2"/>
                </a:solidFill>
                <a:latin typeface="Times New Roman" panose="02020603050405020304" pitchFamily="18" charset="0"/>
              </a:rPr>
              <a:t>Army of the Potomac</a:t>
            </a:r>
          </a:p>
        </p:txBody>
      </p:sp>
      <p:sp>
        <p:nvSpPr>
          <p:cNvPr id="5323" name="AutoShape 203"/>
          <p:cNvSpPr>
            <a:spLocks noChangeArrowheads="1"/>
          </p:cNvSpPr>
          <p:nvPr/>
        </p:nvSpPr>
        <p:spPr bwMode="auto">
          <a:xfrm>
            <a:off x="4208463" y="21002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 name="Text Box 207"/>
          <p:cNvSpPr txBox="1">
            <a:spLocks noChangeArrowheads="1"/>
          </p:cNvSpPr>
          <p:nvPr/>
        </p:nvSpPr>
        <p:spPr bwMode="auto">
          <a:xfrm>
            <a:off x="327025" y="6102350"/>
            <a:ext cx="18176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a:t>2</a:t>
            </a:r>
            <a:r>
              <a:rPr lang="en-US" altLang="en-US" sz="2400" baseline="30000"/>
              <a:t>nd</a:t>
            </a:r>
            <a:r>
              <a:rPr lang="en-US" altLang="en-US" sz="2400"/>
              <a:t> Bull Run</a:t>
            </a:r>
          </a:p>
        </p:txBody>
      </p:sp>
      <p:sp>
        <p:nvSpPr>
          <p:cNvPr id="5328" name="Rectangle 208"/>
          <p:cNvSpPr>
            <a:spLocks noChangeArrowheads="1"/>
          </p:cNvSpPr>
          <p:nvPr/>
        </p:nvSpPr>
        <p:spPr bwMode="auto">
          <a:xfrm>
            <a:off x="5275263" y="1820863"/>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5330" name="AutoShape 210"/>
          <p:cNvSpPr>
            <a:spLocks noChangeArrowheads="1"/>
          </p:cNvSpPr>
          <p:nvPr/>
        </p:nvSpPr>
        <p:spPr bwMode="auto">
          <a:xfrm>
            <a:off x="5310188" y="4429125"/>
            <a:ext cx="985837" cy="347663"/>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McClellan</a:t>
            </a:r>
          </a:p>
          <a:p>
            <a:pPr algn="ctr"/>
            <a:r>
              <a:rPr lang="en-US" altLang="en-US" sz="800">
                <a:solidFill>
                  <a:schemeClr val="accent2"/>
                </a:solidFill>
                <a:latin typeface="Times New Roman" panose="02020603050405020304" pitchFamily="18" charset="0"/>
              </a:rPr>
              <a:t>Army of the Potomac</a:t>
            </a:r>
          </a:p>
        </p:txBody>
      </p:sp>
      <p:sp>
        <p:nvSpPr>
          <p:cNvPr id="5333" name="Oval 213"/>
          <p:cNvSpPr>
            <a:spLocks noChangeArrowheads="1"/>
          </p:cNvSpPr>
          <p:nvPr/>
        </p:nvSpPr>
        <p:spPr bwMode="auto">
          <a:xfrm>
            <a:off x="5056188" y="4805363"/>
            <a:ext cx="247650" cy="200025"/>
          </a:xfrm>
          <a:prstGeom prst="ellipse">
            <a:avLst/>
          </a:pr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4" name="Freeform 214"/>
          <p:cNvSpPr>
            <a:spLocks/>
          </p:cNvSpPr>
          <p:nvPr/>
        </p:nvSpPr>
        <p:spPr bwMode="auto">
          <a:xfrm>
            <a:off x="4187825" y="876300"/>
            <a:ext cx="498475" cy="1128713"/>
          </a:xfrm>
          <a:custGeom>
            <a:avLst/>
            <a:gdLst>
              <a:gd name="T0" fmla="*/ 68 w 314"/>
              <a:gd name="T1" fmla="*/ 711 h 711"/>
              <a:gd name="T2" fmla="*/ 41 w 314"/>
              <a:gd name="T3" fmla="*/ 276 h 711"/>
              <a:gd name="T4" fmla="*/ 314 w 314"/>
              <a:gd name="T5" fmla="*/ 0 h 711"/>
            </a:gdLst>
            <a:ahLst/>
            <a:cxnLst>
              <a:cxn ang="0">
                <a:pos x="T0" y="T1"/>
              </a:cxn>
              <a:cxn ang="0">
                <a:pos x="T2" y="T3"/>
              </a:cxn>
              <a:cxn ang="0">
                <a:pos x="T4" y="T5"/>
              </a:cxn>
            </a:cxnLst>
            <a:rect l="0" t="0" r="r" b="b"/>
            <a:pathLst>
              <a:path w="314" h="711">
                <a:moveTo>
                  <a:pt x="68" y="711"/>
                </a:moveTo>
                <a:cubicBezTo>
                  <a:pt x="64" y="639"/>
                  <a:pt x="0" y="394"/>
                  <a:pt x="41" y="276"/>
                </a:cubicBezTo>
                <a:cubicBezTo>
                  <a:pt x="82" y="158"/>
                  <a:pt x="257" y="57"/>
                  <a:pt x="314" y="0"/>
                </a:cubicBezTo>
              </a:path>
            </a:pathLst>
          </a:custGeom>
          <a:noFill/>
          <a:ln w="762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withEffect">
                                  <p:stCondLst>
                                    <p:cond delay="0"/>
                                  </p:stCondLst>
                                  <p:childTnLst>
                                    <p:animEffect transition="out" filter="dissolve">
                                      <p:cBhvr>
                                        <p:cTn id="6" dur="1000"/>
                                        <p:tgtEl>
                                          <p:spTgt spid="5293"/>
                                        </p:tgtEl>
                                      </p:cBhvr>
                                    </p:animEffect>
                                    <p:set>
                                      <p:cBhvr>
                                        <p:cTn id="7" dur="1" fill="hold">
                                          <p:stCondLst>
                                            <p:cond delay="999"/>
                                          </p:stCondLst>
                                        </p:cTn>
                                        <p:tgtEl>
                                          <p:spTgt spid="5293"/>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1000"/>
                                        <p:tgtEl>
                                          <p:spTgt spid="5195"/>
                                        </p:tgtEl>
                                      </p:cBhvr>
                                    </p:animEffect>
                                    <p:set>
                                      <p:cBhvr>
                                        <p:cTn id="10" dur="1" fill="hold">
                                          <p:stCondLst>
                                            <p:cond delay="999"/>
                                          </p:stCondLst>
                                        </p:cTn>
                                        <p:tgtEl>
                                          <p:spTgt spid="5195"/>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1000"/>
                                        <p:tgtEl>
                                          <p:spTgt spid="5180"/>
                                        </p:tgtEl>
                                      </p:cBhvr>
                                    </p:animEffect>
                                    <p:set>
                                      <p:cBhvr>
                                        <p:cTn id="13" dur="1" fill="hold">
                                          <p:stCondLst>
                                            <p:cond delay="999"/>
                                          </p:stCondLst>
                                        </p:cTn>
                                        <p:tgtEl>
                                          <p:spTgt spid="5180"/>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1000"/>
                                        <p:tgtEl>
                                          <p:spTgt spid="5184"/>
                                        </p:tgtEl>
                                      </p:cBhvr>
                                    </p:animEffect>
                                    <p:set>
                                      <p:cBhvr>
                                        <p:cTn id="16" dur="1" fill="hold">
                                          <p:stCondLst>
                                            <p:cond delay="999"/>
                                          </p:stCondLst>
                                        </p:cTn>
                                        <p:tgtEl>
                                          <p:spTgt spid="5184"/>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1000"/>
                                        <p:tgtEl>
                                          <p:spTgt spid="5185"/>
                                        </p:tgtEl>
                                      </p:cBhvr>
                                    </p:animEffect>
                                    <p:set>
                                      <p:cBhvr>
                                        <p:cTn id="19" dur="1" fill="hold">
                                          <p:stCondLst>
                                            <p:cond delay="999"/>
                                          </p:stCondLst>
                                        </p:cTn>
                                        <p:tgtEl>
                                          <p:spTgt spid="5185"/>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1000"/>
                                        <p:tgtEl>
                                          <p:spTgt spid="5183"/>
                                        </p:tgtEl>
                                      </p:cBhvr>
                                    </p:animEffect>
                                    <p:set>
                                      <p:cBhvr>
                                        <p:cTn id="22" dur="1" fill="hold">
                                          <p:stCondLst>
                                            <p:cond delay="999"/>
                                          </p:stCondLst>
                                        </p:cTn>
                                        <p:tgtEl>
                                          <p:spTgt spid="5183"/>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1000"/>
                                        <p:tgtEl>
                                          <p:spTgt spid="5208"/>
                                        </p:tgtEl>
                                      </p:cBhvr>
                                    </p:animEffect>
                                    <p:set>
                                      <p:cBhvr>
                                        <p:cTn id="25" dur="1" fill="hold">
                                          <p:stCondLst>
                                            <p:cond delay="999"/>
                                          </p:stCondLst>
                                        </p:cTn>
                                        <p:tgtEl>
                                          <p:spTgt spid="5208"/>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1000"/>
                                        <p:tgtEl>
                                          <p:spTgt spid="5230"/>
                                        </p:tgtEl>
                                      </p:cBhvr>
                                    </p:animEffect>
                                    <p:set>
                                      <p:cBhvr>
                                        <p:cTn id="28" dur="1" fill="hold">
                                          <p:stCondLst>
                                            <p:cond delay="999"/>
                                          </p:stCondLst>
                                        </p:cTn>
                                        <p:tgtEl>
                                          <p:spTgt spid="5230"/>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1000"/>
                                        <p:tgtEl>
                                          <p:spTgt spid="5213"/>
                                        </p:tgtEl>
                                      </p:cBhvr>
                                    </p:animEffect>
                                    <p:set>
                                      <p:cBhvr>
                                        <p:cTn id="31" dur="1" fill="hold">
                                          <p:stCondLst>
                                            <p:cond delay="999"/>
                                          </p:stCondLst>
                                        </p:cTn>
                                        <p:tgtEl>
                                          <p:spTgt spid="5213"/>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1000"/>
                                        <p:tgtEl>
                                          <p:spTgt spid="5206"/>
                                        </p:tgtEl>
                                      </p:cBhvr>
                                    </p:animEffect>
                                    <p:set>
                                      <p:cBhvr>
                                        <p:cTn id="34" dur="1" fill="hold">
                                          <p:stCondLst>
                                            <p:cond delay="999"/>
                                          </p:stCondLst>
                                        </p:cTn>
                                        <p:tgtEl>
                                          <p:spTgt spid="5206"/>
                                        </p:tgtEl>
                                        <p:attrNameLst>
                                          <p:attrName>style.visibility</p:attrName>
                                        </p:attrNameLst>
                                      </p:cBhvr>
                                      <p:to>
                                        <p:strVal val="hidden"/>
                                      </p:to>
                                    </p:set>
                                  </p:childTnLst>
                                </p:cTn>
                              </p:par>
                              <p:par>
                                <p:cTn id="35" presetID="9" presetClass="exit" presetSubtype="0" fill="hold" grpId="0" nodeType="withEffect">
                                  <p:stCondLst>
                                    <p:cond delay="0"/>
                                  </p:stCondLst>
                                  <p:childTnLst>
                                    <p:animEffect transition="out" filter="dissolve">
                                      <p:cBhvr>
                                        <p:cTn id="36" dur="1000"/>
                                        <p:tgtEl>
                                          <p:spTgt spid="5228"/>
                                        </p:tgtEl>
                                      </p:cBhvr>
                                    </p:animEffect>
                                    <p:set>
                                      <p:cBhvr>
                                        <p:cTn id="37" dur="1" fill="hold">
                                          <p:stCondLst>
                                            <p:cond delay="999"/>
                                          </p:stCondLst>
                                        </p:cTn>
                                        <p:tgtEl>
                                          <p:spTgt spid="5228"/>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1000"/>
                                        <p:tgtEl>
                                          <p:spTgt spid="5124"/>
                                        </p:tgtEl>
                                      </p:cBhvr>
                                    </p:animEffect>
                                    <p:set>
                                      <p:cBhvr>
                                        <p:cTn id="40" dur="1" fill="hold">
                                          <p:stCondLst>
                                            <p:cond delay="999"/>
                                          </p:stCondLst>
                                        </p:cTn>
                                        <p:tgtEl>
                                          <p:spTgt spid="5124"/>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1000"/>
                                        <p:tgtEl>
                                          <p:spTgt spid="5218"/>
                                        </p:tgtEl>
                                      </p:cBhvr>
                                    </p:animEffect>
                                    <p:set>
                                      <p:cBhvr>
                                        <p:cTn id="43" dur="1" fill="hold">
                                          <p:stCondLst>
                                            <p:cond delay="999"/>
                                          </p:stCondLst>
                                        </p:cTn>
                                        <p:tgtEl>
                                          <p:spTgt spid="5218"/>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1000"/>
                                        <p:tgtEl>
                                          <p:spTgt spid="5219"/>
                                        </p:tgtEl>
                                      </p:cBhvr>
                                    </p:animEffect>
                                    <p:set>
                                      <p:cBhvr>
                                        <p:cTn id="46" dur="1" fill="hold">
                                          <p:stCondLst>
                                            <p:cond delay="999"/>
                                          </p:stCondLst>
                                        </p:cTn>
                                        <p:tgtEl>
                                          <p:spTgt spid="5219"/>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1000"/>
                                        <p:tgtEl>
                                          <p:spTgt spid="5273"/>
                                        </p:tgtEl>
                                      </p:cBhvr>
                                    </p:animEffect>
                                    <p:set>
                                      <p:cBhvr>
                                        <p:cTn id="49" dur="1" fill="hold">
                                          <p:stCondLst>
                                            <p:cond delay="999"/>
                                          </p:stCondLst>
                                        </p:cTn>
                                        <p:tgtEl>
                                          <p:spTgt spid="5273"/>
                                        </p:tgtEl>
                                        <p:attrNameLst>
                                          <p:attrName>style.visibility</p:attrName>
                                        </p:attrNameLst>
                                      </p:cBhvr>
                                      <p:to>
                                        <p:strVal val="hidden"/>
                                      </p:to>
                                    </p:set>
                                  </p:childTnLst>
                                </p:cTn>
                              </p:par>
                            </p:childTnLst>
                          </p:cTn>
                        </p:par>
                        <p:par>
                          <p:cTn id="50" fill="hold" nodeType="afterGroup">
                            <p:stCondLst>
                              <p:cond delay="1000"/>
                            </p:stCondLst>
                            <p:childTnLst>
                              <p:par>
                                <p:cTn id="51" presetID="9" presetClass="entr" presetSubtype="0" fill="hold" grpId="0" nodeType="afterEffect">
                                  <p:stCondLst>
                                    <p:cond delay="0"/>
                                  </p:stCondLst>
                                  <p:childTnLst>
                                    <p:set>
                                      <p:cBhvr>
                                        <p:cTn id="52" dur="1" fill="hold">
                                          <p:stCondLst>
                                            <p:cond delay="0"/>
                                          </p:stCondLst>
                                        </p:cTn>
                                        <p:tgtEl>
                                          <p:spTgt spid="5257"/>
                                        </p:tgtEl>
                                        <p:attrNameLst>
                                          <p:attrName>style.visibility</p:attrName>
                                        </p:attrNameLst>
                                      </p:cBhvr>
                                      <p:to>
                                        <p:strVal val="visible"/>
                                      </p:to>
                                    </p:set>
                                    <p:animEffect transition="in" filter="dissolve">
                                      <p:cBhvr>
                                        <p:cTn id="53" dur="1000"/>
                                        <p:tgtEl>
                                          <p:spTgt spid="5257"/>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5256"/>
                                        </p:tgtEl>
                                        <p:attrNameLst>
                                          <p:attrName>style.visibility</p:attrName>
                                        </p:attrNameLst>
                                      </p:cBhvr>
                                      <p:to>
                                        <p:strVal val="visible"/>
                                      </p:to>
                                    </p:set>
                                    <p:animEffect transition="in" filter="dissolve">
                                      <p:cBhvr>
                                        <p:cTn id="56" dur="1000"/>
                                        <p:tgtEl>
                                          <p:spTgt spid="5256"/>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5253"/>
                                        </p:tgtEl>
                                        <p:attrNameLst>
                                          <p:attrName>style.visibility</p:attrName>
                                        </p:attrNameLst>
                                      </p:cBhvr>
                                      <p:to>
                                        <p:strVal val="visible"/>
                                      </p:to>
                                    </p:set>
                                    <p:animEffect transition="in" filter="dissolve">
                                      <p:cBhvr>
                                        <p:cTn id="59" dur="1000"/>
                                        <p:tgtEl>
                                          <p:spTgt spid="5253"/>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5254"/>
                                        </p:tgtEl>
                                        <p:attrNameLst>
                                          <p:attrName>style.visibility</p:attrName>
                                        </p:attrNameLst>
                                      </p:cBhvr>
                                      <p:to>
                                        <p:strVal val="visible"/>
                                      </p:to>
                                    </p:set>
                                    <p:animEffect transition="in" filter="dissolve">
                                      <p:cBhvr>
                                        <p:cTn id="62" dur="1000"/>
                                        <p:tgtEl>
                                          <p:spTgt spid="5254"/>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5255"/>
                                        </p:tgtEl>
                                        <p:attrNameLst>
                                          <p:attrName>style.visibility</p:attrName>
                                        </p:attrNameLst>
                                      </p:cBhvr>
                                      <p:to>
                                        <p:strVal val="visible"/>
                                      </p:to>
                                    </p:set>
                                    <p:animEffect transition="in" filter="dissolve">
                                      <p:cBhvr>
                                        <p:cTn id="65" dur="1000"/>
                                        <p:tgtEl>
                                          <p:spTgt spid="5255"/>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5258"/>
                                        </p:tgtEl>
                                        <p:attrNameLst>
                                          <p:attrName>style.visibility</p:attrName>
                                        </p:attrNameLst>
                                      </p:cBhvr>
                                      <p:to>
                                        <p:strVal val="visible"/>
                                      </p:to>
                                    </p:set>
                                    <p:animEffect transition="in" filter="dissolve">
                                      <p:cBhvr>
                                        <p:cTn id="68" dur="1000"/>
                                        <p:tgtEl>
                                          <p:spTgt spid="5258"/>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5259"/>
                                        </p:tgtEl>
                                        <p:attrNameLst>
                                          <p:attrName>style.visibility</p:attrName>
                                        </p:attrNameLst>
                                      </p:cBhvr>
                                      <p:to>
                                        <p:strVal val="visible"/>
                                      </p:to>
                                    </p:set>
                                    <p:animEffect transition="in" filter="dissolve">
                                      <p:cBhvr>
                                        <p:cTn id="71" dur="1000"/>
                                        <p:tgtEl>
                                          <p:spTgt spid="5259"/>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5260"/>
                                        </p:tgtEl>
                                        <p:attrNameLst>
                                          <p:attrName>style.visibility</p:attrName>
                                        </p:attrNameLst>
                                      </p:cBhvr>
                                      <p:to>
                                        <p:strVal val="visible"/>
                                      </p:to>
                                    </p:set>
                                    <p:animEffect transition="in" filter="dissolve">
                                      <p:cBhvr>
                                        <p:cTn id="74" dur="1000"/>
                                        <p:tgtEl>
                                          <p:spTgt spid="5260"/>
                                        </p:tgtEl>
                                      </p:cBhvr>
                                    </p:animEffect>
                                  </p:childTnLst>
                                </p:cTn>
                              </p:par>
                            </p:childTnLst>
                          </p:cTn>
                        </p:par>
                        <p:par>
                          <p:cTn id="75" fill="hold" nodeType="afterGroup">
                            <p:stCondLst>
                              <p:cond delay="2000"/>
                            </p:stCondLst>
                            <p:childTnLst>
                              <p:par>
                                <p:cTn id="76" presetID="21" presetClass="entr" presetSubtype="4" fill="hold" grpId="0" nodeType="afterEffect">
                                  <p:stCondLst>
                                    <p:cond delay="0"/>
                                  </p:stCondLst>
                                  <p:childTnLst>
                                    <p:set>
                                      <p:cBhvr>
                                        <p:cTn id="77" dur="1" fill="hold">
                                          <p:stCondLst>
                                            <p:cond delay="0"/>
                                          </p:stCondLst>
                                        </p:cTn>
                                        <p:tgtEl>
                                          <p:spTgt spid="5333"/>
                                        </p:tgtEl>
                                        <p:attrNameLst>
                                          <p:attrName>style.visibility</p:attrName>
                                        </p:attrNameLst>
                                      </p:cBhvr>
                                      <p:to>
                                        <p:strVal val="visible"/>
                                      </p:to>
                                    </p:set>
                                    <p:animEffect transition="in" filter="wheel(4)">
                                      <p:cBhvr>
                                        <p:cTn id="78" dur="2000"/>
                                        <p:tgtEl>
                                          <p:spTgt spid="5333"/>
                                        </p:tgtEl>
                                      </p:cBhvr>
                                    </p:animEffect>
                                  </p:childTnLst>
                                </p:cTn>
                              </p:par>
                            </p:childTnLst>
                          </p:cTn>
                        </p:par>
                        <p:par>
                          <p:cTn id="79" fill="hold" nodeType="afterGroup">
                            <p:stCondLst>
                              <p:cond delay="4000"/>
                            </p:stCondLst>
                            <p:childTnLst>
                              <p:par>
                                <p:cTn id="80" presetID="22" presetClass="entr" presetSubtype="8" fill="hold" grpId="0" nodeType="afterEffect">
                                  <p:stCondLst>
                                    <p:cond delay="0"/>
                                  </p:stCondLst>
                                  <p:childTnLst>
                                    <p:set>
                                      <p:cBhvr>
                                        <p:cTn id="81" dur="1" fill="hold">
                                          <p:stCondLst>
                                            <p:cond delay="0"/>
                                          </p:stCondLst>
                                        </p:cTn>
                                        <p:tgtEl>
                                          <p:spTgt spid="5331"/>
                                        </p:tgtEl>
                                        <p:attrNameLst>
                                          <p:attrName>style.visibility</p:attrName>
                                        </p:attrNameLst>
                                      </p:cBhvr>
                                      <p:to>
                                        <p:strVal val="visible"/>
                                      </p:to>
                                    </p:set>
                                    <p:animEffect transition="in" filter="wipe(left)">
                                      <p:cBhvr>
                                        <p:cTn id="82" dur="1000"/>
                                        <p:tgtEl>
                                          <p:spTgt spid="533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0" presetClass="path" presetSubtype="0" accel="50000" decel="50000" fill="hold" grpId="0" nodeType="clickEffect">
                                  <p:stCondLst>
                                    <p:cond delay="0"/>
                                  </p:stCondLst>
                                  <p:childTnLst>
                                    <p:animMotion origin="layout" path="M 0 -7.40741E-7 L 0.03264 0.03704 L 0.06806 0.04445 L 0.09097 0.00833 L 0.13194 0.03889 L 0.18472 0.05556 L 0.23333 0.08241 L 0.25625 0.13079 " pathEditMode="relative" rAng="0" ptsTypes="AAAAAAAA">
                                      <p:cBhvr>
                                        <p:cTn id="86" dur="2000" fill="hold"/>
                                        <p:tgtEl>
                                          <p:spTgt spid="5235"/>
                                        </p:tgtEl>
                                        <p:attrNameLst>
                                          <p:attrName>ppt_x</p:attrName>
                                          <p:attrName>ppt_y</p:attrName>
                                        </p:attrNameLst>
                                      </p:cBhvr>
                                      <p:rCtr x="12812" y="6528"/>
                                    </p:animMotion>
                                  </p:childTnLst>
                                </p:cTn>
                              </p:par>
                              <p:par>
                                <p:cTn id="87" presetID="9" presetClass="exit" presetSubtype="0" fill="hold" grpId="1" nodeType="withEffect">
                                  <p:stCondLst>
                                    <p:cond delay="0"/>
                                  </p:stCondLst>
                                  <p:childTnLst>
                                    <p:animEffect transition="out" filter="dissolve">
                                      <p:cBhvr>
                                        <p:cTn id="88" dur="500"/>
                                        <p:tgtEl>
                                          <p:spTgt spid="5333"/>
                                        </p:tgtEl>
                                      </p:cBhvr>
                                    </p:animEffect>
                                    <p:set>
                                      <p:cBhvr>
                                        <p:cTn id="89" dur="1" fill="hold">
                                          <p:stCondLst>
                                            <p:cond delay="499"/>
                                          </p:stCondLst>
                                        </p:cTn>
                                        <p:tgtEl>
                                          <p:spTgt spid="5333"/>
                                        </p:tgtEl>
                                        <p:attrNameLst>
                                          <p:attrName>style.visibility</p:attrName>
                                        </p:attrNameLst>
                                      </p:cBhvr>
                                      <p:to>
                                        <p:strVal val="hidden"/>
                                      </p:to>
                                    </p:set>
                                  </p:childTnLst>
                                </p:cTn>
                              </p:par>
                            </p:childTnLst>
                          </p:cTn>
                        </p:par>
                        <p:par>
                          <p:cTn id="90" fill="hold" nodeType="afterGroup">
                            <p:stCondLst>
                              <p:cond delay="2000"/>
                            </p:stCondLst>
                            <p:childTnLst>
                              <p:par>
                                <p:cTn id="91" presetID="9" presetClass="exit" presetSubtype="0" fill="hold" grpId="1" nodeType="afterEffect">
                                  <p:stCondLst>
                                    <p:cond delay="0"/>
                                  </p:stCondLst>
                                  <p:childTnLst>
                                    <p:animEffect transition="out" filter="dissolve">
                                      <p:cBhvr>
                                        <p:cTn id="92" dur="1000"/>
                                        <p:tgtEl>
                                          <p:spTgt spid="5235"/>
                                        </p:tgtEl>
                                      </p:cBhvr>
                                    </p:animEffect>
                                    <p:set>
                                      <p:cBhvr>
                                        <p:cTn id="93" dur="1" fill="hold">
                                          <p:stCondLst>
                                            <p:cond delay="999"/>
                                          </p:stCondLst>
                                        </p:cTn>
                                        <p:tgtEl>
                                          <p:spTgt spid="5235"/>
                                        </p:tgtEl>
                                        <p:attrNameLst>
                                          <p:attrName>style.visibility</p:attrName>
                                        </p:attrNameLst>
                                      </p:cBhvr>
                                      <p:to>
                                        <p:strVal val="hidden"/>
                                      </p:to>
                                    </p:set>
                                  </p:childTnLst>
                                </p:cTn>
                              </p:par>
                              <p:par>
                                <p:cTn id="94" presetID="9" presetClass="exit" presetSubtype="0" fill="hold" grpId="0" nodeType="withEffect">
                                  <p:stCondLst>
                                    <p:cond delay="0"/>
                                  </p:stCondLst>
                                  <p:childTnLst>
                                    <p:animEffect transition="out" filter="dissolve">
                                      <p:cBhvr>
                                        <p:cTn id="95" dur="1000"/>
                                        <p:tgtEl>
                                          <p:spTgt spid="5202"/>
                                        </p:tgtEl>
                                      </p:cBhvr>
                                    </p:animEffect>
                                    <p:set>
                                      <p:cBhvr>
                                        <p:cTn id="96" dur="1" fill="hold">
                                          <p:stCondLst>
                                            <p:cond delay="999"/>
                                          </p:stCondLst>
                                        </p:cTn>
                                        <p:tgtEl>
                                          <p:spTgt spid="5202"/>
                                        </p:tgtEl>
                                        <p:attrNameLst>
                                          <p:attrName>style.visibility</p:attrName>
                                        </p:attrNameLst>
                                      </p:cBhvr>
                                      <p:to>
                                        <p:strVal val="hidden"/>
                                      </p:to>
                                    </p:set>
                                  </p:childTnLst>
                                </p:cTn>
                              </p:par>
                              <p:par>
                                <p:cTn id="97" presetID="9" presetClass="entr" presetSubtype="0" fill="hold" grpId="0" nodeType="withEffect">
                                  <p:stCondLst>
                                    <p:cond delay="0"/>
                                  </p:stCondLst>
                                  <p:childTnLst>
                                    <p:set>
                                      <p:cBhvr>
                                        <p:cTn id="98" dur="1" fill="hold">
                                          <p:stCondLst>
                                            <p:cond delay="0"/>
                                          </p:stCondLst>
                                        </p:cTn>
                                        <p:tgtEl>
                                          <p:spTgt spid="5261"/>
                                        </p:tgtEl>
                                        <p:attrNameLst>
                                          <p:attrName>style.visibility</p:attrName>
                                        </p:attrNameLst>
                                      </p:cBhvr>
                                      <p:to>
                                        <p:strVal val="visible"/>
                                      </p:to>
                                    </p:set>
                                    <p:animEffect transition="in" filter="dissolve">
                                      <p:cBhvr>
                                        <p:cTn id="99" dur="1000"/>
                                        <p:tgtEl>
                                          <p:spTgt spid="5261"/>
                                        </p:tgtEl>
                                      </p:cBhvr>
                                    </p:animEffect>
                                  </p:childTnLst>
                                </p:cTn>
                              </p:par>
                            </p:childTnLst>
                          </p:cTn>
                        </p:par>
                        <p:par>
                          <p:cTn id="100" fill="hold" nodeType="afterGroup">
                            <p:stCondLst>
                              <p:cond delay="3000"/>
                            </p:stCondLst>
                            <p:childTnLst>
                              <p:par>
                                <p:cTn id="101" presetID="22" presetClass="entr" presetSubtype="4" fill="hold" grpId="0" nodeType="afterEffect">
                                  <p:stCondLst>
                                    <p:cond delay="0"/>
                                  </p:stCondLst>
                                  <p:childTnLst>
                                    <p:set>
                                      <p:cBhvr>
                                        <p:cTn id="102" dur="1" fill="hold">
                                          <p:stCondLst>
                                            <p:cond delay="0"/>
                                          </p:stCondLst>
                                        </p:cTn>
                                        <p:tgtEl>
                                          <p:spTgt spid="5264"/>
                                        </p:tgtEl>
                                        <p:attrNameLst>
                                          <p:attrName>style.visibility</p:attrName>
                                        </p:attrNameLst>
                                      </p:cBhvr>
                                      <p:to>
                                        <p:strVal val="visible"/>
                                      </p:to>
                                    </p:set>
                                    <p:animEffect transition="in" filter="wipe(down)">
                                      <p:cBhvr>
                                        <p:cTn id="103" dur="1000"/>
                                        <p:tgtEl>
                                          <p:spTgt spid="5264"/>
                                        </p:tgtEl>
                                      </p:cBhvr>
                                    </p:animEffect>
                                  </p:childTnLst>
                                </p:cTn>
                              </p:par>
                            </p:childTnLst>
                          </p:cTn>
                        </p:par>
                        <p:par>
                          <p:cTn id="104" fill="hold" nodeType="afterGroup">
                            <p:stCondLst>
                              <p:cond delay="4000"/>
                            </p:stCondLst>
                            <p:childTnLst>
                              <p:par>
                                <p:cTn id="105" presetID="12" presetClass="entr" presetSubtype="2" fill="hold" grpId="0" nodeType="afterEffect">
                                  <p:stCondLst>
                                    <p:cond delay="0"/>
                                  </p:stCondLst>
                                  <p:childTnLst>
                                    <p:set>
                                      <p:cBhvr>
                                        <p:cTn id="106" dur="1" fill="hold">
                                          <p:stCondLst>
                                            <p:cond delay="0"/>
                                          </p:stCondLst>
                                        </p:cTn>
                                        <p:tgtEl>
                                          <p:spTgt spid="5125"/>
                                        </p:tgtEl>
                                        <p:attrNameLst>
                                          <p:attrName>style.visibility</p:attrName>
                                        </p:attrNameLst>
                                      </p:cBhvr>
                                      <p:to>
                                        <p:strVal val="visible"/>
                                      </p:to>
                                    </p:set>
                                    <p:animEffect transition="in" filter="slide(fromRight)">
                                      <p:cBhvr>
                                        <p:cTn id="107" dur="500"/>
                                        <p:tgtEl>
                                          <p:spTgt spid="5125"/>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0" presetClass="path" presetSubtype="0" accel="50000" decel="50000" fill="hold" grpId="0" nodeType="clickEffect">
                                  <p:stCondLst>
                                    <p:cond delay="0"/>
                                  </p:stCondLst>
                                  <p:childTnLst>
                                    <p:animMotion origin="layout" path="M 0.0007 -3.33333E-6 L 0.00903 -0.01435 " pathEditMode="relative" ptsTypes="AA">
                                      <p:cBhvr>
                                        <p:cTn id="111" dur="1000" fill="hold"/>
                                        <p:tgtEl>
                                          <p:spTgt spid="5179"/>
                                        </p:tgtEl>
                                        <p:attrNameLst>
                                          <p:attrName>ppt_x</p:attrName>
                                          <p:attrName>ppt_y</p:attrName>
                                        </p:attrNameLst>
                                      </p:cBhvr>
                                    </p:animMotion>
                                  </p:childTnLst>
                                </p:cTn>
                              </p:par>
                              <p:par>
                                <p:cTn id="112" presetID="0" presetClass="path" presetSubtype="0" accel="50000" decel="50000" fill="hold" grpId="1" nodeType="withEffect">
                                  <p:stCondLst>
                                    <p:cond delay="0"/>
                                  </p:stCondLst>
                                  <p:childTnLst>
                                    <p:animMotion origin="layout" path="M -4.44444E-6 1.11111E-6 L 0.02119 0.00602 " pathEditMode="relative" rAng="0" ptsTypes="AA">
                                      <p:cBhvr>
                                        <p:cTn id="113" dur="1000" fill="hold"/>
                                        <p:tgtEl>
                                          <p:spTgt spid="5261"/>
                                        </p:tgtEl>
                                        <p:attrNameLst>
                                          <p:attrName>ppt_x</p:attrName>
                                          <p:attrName>ppt_y</p:attrName>
                                        </p:attrNameLst>
                                      </p:cBhvr>
                                      <p:rCtr x="1059" y="301"/>
                                    </p:animMotion>
                                  </p:childTnLst>
                                </p:cTn>
                              </p:par>
                            </p:childTnLst>
                          </p:cTn>
                        </p:par>
                        <p:par>
                          <p:cTn id="114" fill="hold" nodeType="afterGroup">
                            <p:stCondLst>
                              <p:cond delay="1000"/>
                            </p:stCondLst>
                            <p:childTnLst>
                              <p:par>
                                <p:cTn id="115" presetID="1" presetClass="entr" presetSubtype="0" fill="hold" grpId="0" nodeType="afterEffect">
                                  <p:stCondLst>
                                    <p:cond delay="0"/>
                                  </p:stCondLst>
                                  <p:childTnLst>
                                    <p:set>
                                      <p:cBhvr>
                                        <p:cTn id="116" dur="1" fill="hold">
                                          <p:stCondLst>
                                            <p:cond delay="0"/>
                                          </p:stCondLst>
                                        </p:cTn>
                                        <p:tgtEl>
                                          <p:spTgt spid="5265"/>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3" name="explode.wav"/>
                                        </p:tgtEl>
                                      </p:cMediaNode>
                                    </p:audio>
                                  </p:subTnLst>
                                </p:cTn>
                              </p:par>
                              <p:par>
                                <p:cTn id="117" presetID="3" presetClass="exit" presetSubtype="10" fill="hold" grpId="1" nodeType="withEffect">
                                  <p:stCondLst>
                                    <p:cond delay="0"/>
                                  </p:stCondLst>
                                  <p:childTnLst>
                                    <p:animEffect transition="out" filter="blinds(horizontal)">
                                      <p:cBhvr>
                                        <p:cTn id="118" dur="500"/>
                                        <p:tgtEl>
                                          <p:spTgt spid="5265"/>
                                        </p:tgtEl>
                                      </p:cBhvr>
                                    </p:animEffect>
                                    <p:set>
                                      <p:cBhvr>
                                        <p:cTn id="119" dur="1" fill="hold">
                                          <p:stCondLst>
                                            <p:cond delay="499"/>
                                          </p:stCondLst>
                                        </p:cTn>
                                        <p:tgtEl>
                                          <p:spTgt spid="5265"/>
                                        </p:tgtEl>
                                        <p:attrNameLst>
                                          <p:attrName>style.visibility</p:attrName>
                                        </p:attrNameLst>
                                      </p:cBhvr>
                                      <p:to>
                                        <p:strVal val="hidden"/>
                                      </p:to>
                                    </p:set>
                                  </p:childTnLst>
                                </p:cTn>
                              </p:par>
                            </p:childTnLst>
                          </p:cTn>
                        </p:par>
                        <p:par>
                          <p:cTn id="120" fill="hold" nodeType="afterGroup">
                            <p:stCondLst>
                              <p:cond delay="1500"/>
                            </p:stCondLst>
                            <p:childTnLst>
                              <p:par>
                                <p:cTn id="121" presetID="1" presetClass="entr" presetSubtype="0" fill="hold" grpId="0" nodeType="afterEffect">
                                  <p:stCondLst>
                                    <p:cond delay="0"/>
                                  </p:stCondLst>
                                  <p:childTnLst>
                                    <p:set>
                                      <p:cBhvr>
                                        <p:cTn id="122" dur="1" fill="hold">
                                          <p:stCondLst>
                                            <p:cond delay="0"/>
                                          </p:stCondLst>
                                        </p:cTn>
                                        <p:tgtEl>
                                          <p:spTgt spid="5266"/>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3" name="explode.wav"/>
                                        </p:tgtEl>
                                      </p:cMediaNode>
                                    </p:audio>
                                  </p:subTnLst>
                                </p:cTn>
                              </p:par>
                              <p:par>
                                <p:cTn id="123" presetID="3" presetClass="exit" presetSubtype="10" fill="hold" grpId="1" nodeType="withEffect">
                                  <p:stCondLst>
                                    <p:cond delay="0"/>
                                  </p:stCondLst>
                                  <p:childTnLst>
                                    <p:animEffect transition="out" filter="blinds(horizontal)">
                                      <p:cBhvr>
                                        <p:cTn id="124" dur="500"/>
                                        <p:tgtEl>
                                          <p:spTgt spid="5266"/>
                                        </p:tgtEl>
                                      </p:cBhvr>
                                    </p:animEffect>
                                    <p:set>
                                      <p:cBhvr>
                                        <p:cTn id="125" dur="1" fill="hold">
                                          <p:stCondLst>
                                            <p:cond delay="499"/>
                                          </p:stCondLst>
                                        </p:cTn>
                                        <p:tgtEl>
                                          <p:spTgt spid="5266"/>
                                        </p:tgtEl>
                                        <p:attrNameLst>
                                          <p:attrName>style.visibility</p:attrName>
                                        </p:attrNameLst>
                                      </p:cBhvr>
                                      <p:to>
                                        <p:strVal val="hidden"/>
                                      </p:to>
                                    </p:set>
                                  </p:childTnLst>
                                </p:cTn>
                              </p:par>
                            </p:childTnLst>
                          </p:cTn>
                        </p:par>
                        <p:par>
                          <p:cTn id="126" fill="hold" nodeType="afterGroup">
                            <p:stCondLst>
                              <p:cond delay="2000"/>
                            </p:stCondLst>
                            <p:childTnLst>
                              <p:par>
                                <p:cTn id="127" presetID="9" presetClass="exit" presetSubtype="0" fill="hold" grpId="1" nodeType="afterEffect">
                                  <p:stCondLst>
                                    <p:cond delay="0"/>
                                  </p:stCondLst>
                                  <p:childTnLst>
                                    <p:animEffect transition="out" filter="dissolve">
                                      <p:cBhvr>
                                        <p:cTn id="128" dur="500"/>
                                        <p:tgtEl>
                                          <p:spTgt spid="5331"/>
                                        </p:tgtEl>
                                      </p:cBhvr>
                                    </p:animEffect>
                                    <p:set>
                                      <p:cBhvr>
                                        <p:cTn id="129" dur="1" fill="hold">
                                          <p:stCondLst>
                                            <p:cond delay="499"/>
                                          </p:stCondLst>
                                        </p:cTn>
                                        <p:tgtEl>
                                          <p:spTgt spid="5331"/>
                                        </p:tgtEl>
                                        <p:attrNameLst>
                                          <p:attrName>style.visibility</p:attrName>
                                        </p:attrNameLst>
                                      </p:cBhvr>
                                      <p:to>
                                        <p:strVal val="hidden"/>
                                      </p:to>
                                    </p:set>
                                  </p:childTnLst>
                                </p:cTn>
                              </p:par>
                              <p:par>
                                <p:cTn id="130" presetID="22" presetClass="entr" presetSubtype="1" fill="hold" grpId="0" nodeType="withEffect">
                                  <p:stCondLst>
                                    <p:cond delay="0"/>
                                  </p:stCondLst>
                                  <p:childTnLst>
                                    <p:set>
                                      <p:cBhvr>
                                        <p:cTn id="131" dur="1" fill="hold">
                                          <p:stCondLst>
                                            <p:cond delay="0"/>
                                          </p:stCondLst>
                                        </p:cTn>
                                        <p:tgtEl>
                                          <p:spTgt spid="5332"/>
                                        </p:tgtEl>
                                        <p:attrNameLst>
                                          <p:attrName>style.visibility</p:attrName>
                                        </p:attrNameLst>
                                      </p:cBhvr>
                                      <p:to>
                                        <p:strVal val="visible"/>
                                      </p:to>
                                    </p:set>
                                    <p:animEffect transition="in" filter="wipe(up)">
                                      <p:cBhvr>
                                        <p:cTn id="132" dur="1000"/>
                                        <p:tgtEl>
                                          <p:spTgt spid="5332"/>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5267"/>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3" name="explode.wav"/>
                                        </p:tgtEl>
                                      </p:cMediaNode>
                                    </p:audio>
                                  </p:subTnLst>
                                </p:cTn>
                              </p:par>
                              <p:par>
                                <p:cTn id="137" presetID="3" presetClass="exit" presetSubtype="10" fill="hold" grpId="1" nodeType="withEffect">
                                  <p:stCondLst>
                                    <p:cond delay="0"/>
                                  </p:stCondLst>
                                  <p:childTnLst>
                                    <p:animEffect transition="out" filter="blinds(horizontal)">
                                      <p:cBhvr>
                                        <p:cTn id="138" dur="500"/>
                                        <p:tgtEl>
                                          <p:spTgt spid="5267"/>
                                        </p:tgtEl>
                                      </p:cBhvr>
                                    </p:animEffect>
                                    <p:set>
                                      <p:cBhvr>
                                        <p:cTn id="139" dur="1" fill="hold">
                                          <p:stCondLst>
                                            <p:cond delay="499"/>
                                          </p:stCondLst>
                                        </p:cTn>
                                        <p:tgtEl>
                                          <p:spTgt spid="5267"/>
                                        </p:tgtEl>
                                        <p:attrNameLst>
                                          <p:attrName>style.visibility</p:attrName>
                                        </p:attrNameLst>
                                      </p:cBhvr>
                                      <p:to>
                                        <p:strVal val="hidden"/>
                                      </p:to>
                                    </p:set>
                                  </p:childTnLst>
                                </p:cTn>
                              </p:par>
                            </p:childTnLst>
                          </p:cTn>
                        </p:par>
                        <p:par>
                          <p:cTn id="140" fill="hold" nodeType="afterGroup">
                            <p:stCondLst>
                              <p:cond delay="500"/>
                            </p:stCondLst>
                            <p:childTnLst>
                              <p:par>
                                <p:cTn id="141" presetID="0" presetClass="path" presetSubtype="0" accel="50000" decel="50000" fill="hold" grpId="0" nodeType="afterEffect">
                                  <p:stCondLst>
                                    <p:cond delay="0"/>
                                  </p:stCondLst>
                                  <p:childTnLst>
                                    <p:animMotion origin="layout" path="M 3.33333E-6 -1.85185E-6 L 0.02534 0.05741 " pathEditMode="relative" rAng="0" ptsTypes="AA">
                                      <p:cBhvr>
                                        <p:cTn id="142" dur="2000" fill="hold"/>
                                        <p:tgtEl>
                                          <p:spTgt spid="5220"/>
                                        </p:tgtEl>
                                        <p:attrNameLst>
                                          <p:attrName>ppt_x</p:attrName>
                                          <p:attrName>ppt_y</p:attrName>
                                        </p:attrNameLst>
                                      </p:cBhvr>
                                      <p:rCtr x="1267" y="2870"/>
                                    </p:animMotion>
                                  </p:childTnLst>
                                </p:cTn>
                              </p:par>
                              <p:par>
                                <p:cTn id="143" presetID="0" presetClass="path" presetSubtype="0" accel="50000" decel="50000" fill="hold" grpId="2" nodeType="withEffect">
                                  <p:stCondLst>
                                    <p:cond delay="0"/>
                                  </p:stCondLst>
                                  <p:childTnLst>
                                    <p:animMotion origin="layout" path="M 0.02083 0.00509 L 0.0302 0.01574 L 0.0309 0.02407 " pathEditMode="relative" rAng="0" ptsTypes="AAA">
                                      <p:cBhvr>
                                        <p:cTn id="144" dur="1000" fill="hold"/>
                                        <p:tgtEl>
                                          <p:spTgt spid="5261"/>
                                        </p:tgtEl>
                                        <p:attrNameLst>
                                          <p:attrName>ppt_x</p:attrName>
                                          <p:attrName>ppt_y</p:attrName>
                                        </p:attrNameLst>
                                      </p:cBhvr>
                                      <p:rCtr x="503" y="949"/>
                                    </p:animMotion>
                                  </p:childTnLst>
                                </p:cTn>
                              </p:par>
                            </p:childTnLst>
                          </p:cTn>
                        </p:par>
                        <p:par>
                          <p:cTn id="145" fill="hold" nodeType="afterGroup">
                            <p:stCondLst>
                              <p:cond delay="2500"/>
                            </p:stCondLst>
                            <p:childTnLst>
                              <p:par>
                                <p:cTn id="146" presetID="0" presetClass="path" presetSubtype="0" accel="50000" decel="50000" fill="hold" grpId="1" nodeType="afterEffect">
                                  <p:stCondLst>
                                    <p:cond delay="0"/>
                                  </p:stCondLst>
                                  <p:childTnLst>
                                    <p:animMotion origin="layout" path="M 5.55556E-7 4.07407E-6 L -0.00625 0.03842 " pathEditMode="relative" rAng="0" ptsTypes="AA">
                                      <p:cBhvr>
                                        <p:cTn id="147" dur="1000" fill="hold"/>
                                        <p:tgtEl>
                                          <p:spTgt spid="5258"/>
                                        </p:tgtEl>
                                        <p:attrNameLst>
                                          <p:attrName>ppt_x</p:attrName>
                                          <p:attrName>ppt_y</p:attrName>
                                        </p:attrNameLst>
                                      </p:cBhvr>
                                      <p:rCtr x="-313" y="1921"/>
                                    </p:animMotion>
                                  </p:childTnLst>
                                </p:cTn>
                              </p:par>
                              <p:par>
                                <p:cTn id="148" presetID="9" presetClass="exit" presetSubtype="0" fill="hold" grpId="1" nodeType="withEffect">
                                  <p:stCondLst>
                                    <p:cond delay="0"/>
                                  </p:stCondLst>
                                  <p:childTnLst>
                                    <p:animEffect transition="out" filter="dissolve">
                                      <p:cBhvr>
                                        <p:cTn id="149" dur="500"/>
                                        <p:tgtEl>
                                          <p:spTgt spid="5332"/>
                                        </p:tgtEl>
                                      </p:cBhvr>
                                    </p:animEffect>
                                    <p:set>
                                      <p:cBhvr>
                                        <p:cTn id="150" dur="1" fill="hold">
                                          <p:stCondLst>
                                            <p:cond delay="499"/>
                                          </p:stCondLst>
                                        </p:cTn>
                                        <p:tgtEl>
                                          <p:spTgt spid="5332"/>
                                        </p:tgtEl>
                                        <p:attrNameLst>
                                          <p:attrName>style.visibility</p:attrName>
                                        </p:attrNameLst>
                                      </p:cBhvr>
                                      <p:to>
                                        <p:strVal val="hidden"/>
                                      </p:to>
                                    </p:set>
                                  </p:childTnLst>
                                </p:cTn>
                              </p:par>
                            </p:childTnLst>
                          </p:cTn>
                        </p:par>
                        <p:par>
                          <p:cTn id="151" fill="hold" nodeType="afterGroup">
                            <p:stCondLst>
                              <p:cond delay="3500"/>
                            </p:stCondLst>
                            <p:childTnLst>
                              <p:par>
                                <p:cTn id="152" presetID="0" presetClass="path" presetSubtype="0" accel="50000" decel="50000" fill="hold" grpId="0" nodeType="afterEffect">
                                  <p:stCondLst>
                                    <p:cond delay="0"/>
                                  </p:stCondLst>
                                  <p:childTnLst>
                                    <p:animMotion origin="layout" path="M 3.33333E-6 -1.85185E-6 L -0.00209 0.00972 L -0.00452 0.02639 " pathEditMode="relative" rAng="0" ptsTypes="AAA">
                                      <p:cBhvr>
                                        <p:cTn id="153" dur="1000" fill="hold"/>
                                        <p:tgtEl>
                                          <p:spTgt spid="5221"/>
                                        </p:tgtEl>
                                        <p:attrNameLst>
                                          <p:attrName>ppt_x</p:attrName>
                                          <p:attrName>ppt_y</p:attrName>
                                        </p:attrNameLst>
                                      </p:cBhvr>
                                      <p:rCtr x="-226" y="1319"/>
                                    </p:animMotion>
                                  </p:childTnLst>
                                </p:cTn>
                              </p:par>
                            </p:childTnLst>
                          </p:cTn>
                        </p:par>
                        <p:par>
                          <p:cTn id="154" fill="hold" nodeType="afterGroup">
                            <p:stCondLst>
                              <p:cond delay="4500"/>
                            </p:stCondLst>
                            <p:childTnLst>
                              <p:par>
                                <p:cTn id="155" presetID="0" presetClass="path" presetSubtype="0" accel="50000" decel="50000" fill="hold" grpId="0" nodeType="afterEffect">
                                  <p:stCondLst>
                                    <p:cond delay="0"/>
                                  </p:stCondLst>
                                  <p:childTnLst>
                                    <p:animMotion origin="layout" path="M -8.33333E-7 2.59259E-6 L -0.00035 0.01296 " pathEditMode="relative" ptsTypes="AA">
                                      <p:cBhvr>
                                        <p:cTn id="156" dur="1000" fill="hold"/>
                                        <p:tgtEl>
                                          <p:spTgt spid="5222"/>
                                        </p:tgtEl>
                                        <p:attrNameLst>
                                          <p:attrName>ppt_x</p:attrName>
                                          <p:attrName>ppt_y</p:attrName>
                                        </p:attrNameLst>
                                      </p:cBhvr>
                                    </p:animMotion>
                                  </p:childTnLst>
                                </p:cTn>
                              </p:par>
                            </p:childTnLst>
                          </p:cTn>
                        </p:par>
                        <p:par>
                          <p:cTn id="157" fill="hold" nodeType="afterGroup">
                            <p:stCondLst>
                              <p:cond delay="5500"/>
                            </p:stCondLst>
                            <p:childTnLst>
                              <p:par>
                                <p:cTn id="158" presetID="0" presetClass="path" presetSubtype="0" accel="50000" decel="50000" fill="hold" grpId="1" nodeType="afterEffect">
                                  <p:stCondLst>
                                    <p:cond delay="0"/>
                                  </p:stCondLst>
                                  <p:childTnLst>
                                    <p:animMotion origin="layout" path="M 4.44444E-6 4.07407E-6 L 0.00138 0.00787 L 0.00277 0.01388 " pathEditMode="relative" rAng="0" ptsTypes="AAA">
                                      <p:cBhvr>
                                        <p:cTn id="159" dur="1000" fill="hold"/>
                                        <p:tgtEl>
                                          <p:spTgt spid="5259"/>
                                        </p:tgtEl>
                                        <p:attrNameLst>
                                          <p:attrName>ppt_x</p:attrName>
                                          <p:attrName>ppt_y</p:attrName>
                                        </p:attrNameLst>
                                      </p:cBhvr>
                                      <p:rCtr x="139" y="694"/>
                                    </p:animMotion>
                                  </p:childTnLst>
                                </p:cTn>
                              </p:par>
                            </p:childTnLst>
                          </p:cTn>
                        </p:par>
                        <p:par>
                          <p:cTn id="160" fill="hold" nodeType="afterGroup">
                            <p:stCondLst>
                              <p:cond delay="6500"/>
                            </p:stCondLst>
                            <p:childTnLst>
                              <p:par>
                                <p:cTn id="161" presetID="0" presetClass="path" presetSubtype="0" accel="50000" decel="50000" fill="hold" grpId="3" nodeType="afterEffect">
                                  <p:stCondLst>
                                    <p:cond delay="0"/>
                                  </p:stCondLst>
                                  <p:childTnLst>
                                    <p:animMotion origin="layout" path="M 0.03072 0.02407 L 0.04548 0.04143 L 0.04861 0.05555 " pathEditMode="relative" rAng="0" ptsTypes="AAA">
                                      <p:cBhvr>
                                        <p:cTn id="162" dur="2000" fill="hold"/>
                                        <p:tgtEl>
                                          <p:spTgt spid="5261"/>
                                        </p:tgtEl>
                                        <p:attrNameLst>
                                          <p:attrName>ppt_x</p:attrName>
                                          <p:attrName>ppt_y</p:attrName>
                                        </p:attrNameLst>
                                      </p:cBhvr>
                                      <p:rCtr x="885" y="1574"/>
                                    </p:animMotion>
                                  </p:childTnLst>
                                </p:cTn>
                              </p:par>
                              <p:par>
                                <p:cTn id="163" presetID="0" presetClass="path" presetSubtype="0" accel="50000" decel="50000" fill="hold" grpId="1" nodeType="withEffect">
                                  <p:stCondLst>
                                    <p:cond delay="0"/>
                                  </p:stCondLst>
                                  <p:childTnLst>
                                    <p:animMotion origin="layout" path="M 0.00886 -0.01389 L 0.01302 0.00394 L 0.01511 0.01945 " pathEditMode="relative" rAng="0" ptsTypes="AAA">
                                      <p:cBhvr>
                                        <p:cTn id="164" dur="2000" fill="hold"/>
                                        <p:tgtEl>
                                          <p:spTgt spid="5179"/>
                                        </p:tgtEl>
                                        <p:attrNameLst>
                                          <p:attrName>ppt_x</p:attrName>
                                          <p:attrName>ppt_y</p:attrName>
                                        </p:attrNameLst>
                                      </p:cBhvr>
                                      <p:rCtr x="313" y="1667"/>
                                    </p:animMotion>
                                  </p:childTnLst>
                                </p:cTn>
                              </p:par>
                            </p:childTnLst>
                          </p:cTn>
                        </p:par>
                        <p:par>
                          <p:cTn id="165" fill="hold" nodeType="afterGroup">
                            <p:stCondLst>
                              <p:cond delay="8500"/>
                            </p:stCondLst>
                            <p:childTnLst>
                              <p:par>
                                <p:cTn id="166" presetID="1" presetClass="entr" presetSubtype="0" fill="hold" grpId="0" nodeType="afterEffect">
                                  <p:stCondLst>
                                    <p:cond delay="0"/>
                                  </p:stCondLst>
                                  <p:childTnLst>
                                    <p:set>
                                      <p:cBhvr>
                                        <p:cTn id="167" dur="1" fill="hold">
                                          <p:stCondLst>
                                            <p:cond delay="0"/>
                                          </p:stCondLst>
                                        </p:cTn>
                                        <p:tgtEl>
                                          <p:spTgt spid="5268"/>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3" name="explode.wav"/>
                                        </p:tgtEl>
                                      </p:cMediaNode>
                                    </p:audio>
                                  </p:subTnLst>
                                </p:cTn>
                              </p:par>
                              <p:par>
                                <p:cTn id="168" presetID="3" presetClass="exit" presetSubtype="10" fill="hold" grpId="1" nodeType="withEffect">
                                  <p:stCondLst>
                                    <p:cond delay="0"/>
                                  </p:stCondLst>
                                  <p:childTnLst>
                                    <p:animEffect transition="out" filter="blinds(horizontal)">
                                      <p:cBhvr>
                                        <p:cTn id="169" dur="500"/>
                                        <p:tgtEl>
                                          <p:spTgt spid="5268"/>
                                        </p:tgtEl>
                                      </p:cBhvr>
                                    </p:animEffect>
                                    <p:set>
                                      <p:cBhvr>
                                        <p:cTn id="170" dur="1" fill="hold">
                                          <p:stCondLst>
                                            <p:cond delay="499"/>
                                          </p:stCondLst>
                                        </p:cTn>
                                        <p:tgtEl>
                                          <p:spTgt spid="5268"/>
                                        </p:tgtEl>
                                        <p:attrNameLst>
                                          <p:attrName>style.visibility</p:attrName>
                                        </p:attrNameLst>
                                      </p:cBhvr>
                                      <p:to>
                                        <p:strVal val="hidden"/>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2" presetClass="exit" presetSubtype="4" fill="hold" grpId="1" nodeType="clickEffect">
                                  <p:stCondLst>
                                    <p:cond delay="0"/>
                                  </p:stCondLst>
                                  <p:childTnLst>
                                    <p:animEffect transition="out" filter="slide(fromBottom)">
                                      <p:cBhvr>
                                        <p:cTn id="174" dur="500"/>
                                        <p:tgtEl>
                                          <p:spTgt spid="5125"/>
                                        </p:tgtEl>
                                      </p:cBhvr>
                                    </p:animEffect>
                                    <p:set>
                                      <p:cBhvr>
                                        <p:cTn id="175" dur="1" fill="hold">
                                          <p:stCondLst>
                                            <p:cond delay="499"/>
                                          </p:stCondLst>
                                        </p:cTn>
                                        <p:tgtEl>
                                          <p:spTgt spid="5125"/>
                                        </p:tgtEl>
                                        <p:attrNameLst>
                                          <p:attrName>style.visibility</p:attrName>
                                        </p:attrNameLst>
                                      </p:cBhvr>
                                      <p:to>
                                        <p:strVal val="hidden"/>
                                      </p:to>
                                    </p:set>
                                  </p:childTnLst>
                                </p:cTn>
                              </p:par>
                              <p:par>
                                <p:cTn id="176" presetID="9" presetClass="exit" presetSubtype="0" fill="hold" grpId="0" nodeType="withEffect">
                                  <p:stCondLst>
                                    <p:cond delay="0"/>
                                  </p:stCondLst>
                                  <p:childTnLst>
                                    <p:animEffect transition="out" filter="dissolve">
                                      <p:cBhvr>
                                        <p:cTn id="177" dur="500"/>
                                        <p:tgtEl>
                                          <p:spTgt spid="5263"/>
                                        </p:tgtEl>
                                      </p:cBhvr>
                                    </p:animEffect>
                                    <p:set>
                                      <p:cBhvr>
                                        <p:cTn id="178" dur="1" fill="hold">
                                          <p:stCondLst>
                                            <p:cond delay="499"/>
                                          </p:stCondLst>
                                        </p:cTn>
                                        <p:tgtEl>
                                          <p:spTgt spid="5263"/>
                                        </p:tgtEl>
                                        <p:attrNameLst>
                                          <p:attrName>style.visibility</p:attrName>
                                        </p:attrNameLst>
                                      </p:cBhvr>
                                      <p:to>
                                        <p:strVal val="hidden"/>
                                      </p:to>
                                    </p:set>
                                  </p:childTnLst>
                                </p:cTn>
                              </p:par>
                              <p:par>
                                <p:cTn id="179" presetID="9" presetClass="exit" presetSubtype="0" fill="hold" grpId="0" nodeType="withEffect">
                                  <p:stCondLst>
                                    <p:cond delay="0"/>
                                  </p:stCondLst>
                                  <p:childTnLst>
                                    <p:animEffect transition="out" filter="dissolve">
                                      <p:cBhvr>
                                        <p:cTn id="180" dur="500"/>
                                        <p:tgtEl>
                                          <p:spTgt spid="5262"/>
                                        </p:tgtEl>
                                      </p:cBhvr>
                                    </p:animEffect>
                                    <p:set>
                                      <p:cBhvr>
                                        <p:cTn id="181" dur="1" fill="hold">
                                          <p:stCondLst>
                                            <p:cond delay="499"/>
                                          </p:stCondLst>
                                        </p:cTn>
                                        <p:tgtEl>
                                          <p:spTgt spid="5262"/>
                                        </p:tgtEl>
                                        <p:attrNameLst>
                                          <p:attrName>style.visibility</p:attrName>
                                        </p:attrNameLst>
                                      </p:cBhvr>
                                      <p:to>
                                        <p:strVal val="hidden"/>
                                      </p:to>
                                    </p:set>
                                  </p:childTnLst>
                                </p:cTn>
                              </p:par>
                              <p:par>
                                <p:cTn id="182" presetID="9" presetClass="exit" presetSubtype="0" fill="hold" grpId="1" nodeType="withEffect">
                                  <p:stCondLst>
                                    <p:cond delay="0"/>
                                  </p:stCondLst>
                                  <p:childTnLst>
                                    <p:animEffect transition="out" filter="dissolve">
                                      <p:cBhvr>
                                        <p:cTn id="183" dur="500"/>
                                        <p:tgtEl>
                                          <p:spTgt spid="5264"/>
                                        </p:tgtEl>
                                      </p:cBhvr>
                                    </p:animEffect>
                                    <p:set>
                                      <p:cBhvr>
                                        <p:cTn id="184" dur="1" fill="hold">
                                          <p:stCondLst>
                                            <p:cond delay="499"/>
                                          </p:stCondLst>
                                        </p:cTn>
                                        <p:tgtEl>
                                          <p:spTgt spid="5264"/>
                                        </p:tgtEl>
                                        <p:attrNameLst>
                                          <p:attrName>style.visibility</p:attrName>
                                        </p:attrNameLst>
                                      </p:cBhvr>
                                      <p:to>
                                        <p:strVal val="hidden"/>
                                      </p:to>
                                    </p:set>
                                  </p:childTnLst>
                                </p:cTn>
                              </p:par>
                              <p:par>
                                <p:cTn id="185" presetID="12" presetClass="exit" presetSubtype="4" fill="hold" grpId="0" nodeType="withEffect">
                                  <p:stCondLst>
                                    <p:cond delay="0"/>
                                  </p:stCondLst>
                                  <p:childTnLst>
                                    <p:animEffect transition="out" filter="slide(fromBottom)">
                                      <p:cBhvr>
                                        <p:cTn id="186" dur="500"/>
                                        <p:tgtEl>
                                          <p:spTgt spid="5207"/>
                                        </p:tgtEl>
                                      </p:cBhvr>
                                    </p:animEffect>
                                    <p:set>
                                      <p:cBhvr>
                                        <p:cTn id="187" dur="1" fill="hold">
                                          <p:stCondLst>
                                            <p:cond delay="499"/>
                                          </p:stCondLst>
                                        </p:cTn>
                                        <p:tgtEl>
                                          <p:spTgt spid="5207"/>
                                        </p:tgtEl>
                                        <p:attrNameLst>
                                          <p:attrName>style.visibility</p:attrName>
                                        </p:attrNameLst>
                                      </p:cBhvr>
                                      <p:to>
                                        <p:strVal val="hidden"/>
                                      </p:to>
                                    </p:set>
                                  </p:childTnLst>
                                </p:cTn>
                              </p:par>
                            </p:childTnLst>
                          </p:cTn>
                        </p:par>
                        <p:par>
                          <p:cTn id="188" fill="hold" nodeType="afterGroup">
                            <p:stCondLst>
                              <p:cond delay="500"/>
                            </p:stCondLst>
                            <p:childTnLst>
                              <p:par>
                                <p:cTn id="189" presetID="12" presetClass="entr" presetSubtype="8" fill="hold" grpId="0" nodeType="afterEffect">
                                  <p:stCondLst>
                                    <p:cond delay="0"/>
                                  </p:stCondLst>
                                  <p:childTnLst>
                                    <p:set>
                                      <p:cBhvr>
                                        <p:cTn id="190" dur="1" fill="hold">
                                          <p:stCondLst>
                                            <p:cond delay="0"/>
                                          </p:stCondLst>
                                        </p:cTn>
                                        <p:tgtEl>
                                          <p:spTgt spid="5327"/>
                                        </p:tgtEl>
                                        <p:attrNameLst>
                                          <p:attrName>style.visibility</p:attrName>
                                        </p:attrNameLst>
                                      </p:cBhvr>
                                      <p:to>
                                        <p:strVal val="visible"/>
                                      </p:to>
                                    </p:set>
                                    <p:animEffect transition="in" filter="slide(fromLeft)">
                                      <p:cBhvr>
                                        <p:cTn id="191" dur="500"/>
                                        <p:tgtEl>
                                          <p:spTgt spid="5327"/>
                                        </p:tgtEl>
                                      </p:cBhvr>
                                    </p:animEffect>
                                  </p:childTnLst>
                                </p:cTn>
                              </p:par>
                            </p:childTnLst>
                          </p:cTn>
                        </p:par>
                        <p:par>
                          <p:cTn id="192" fill="hold" nodeType="afterGroup">
                            <p:stCondLst>
                              <p:cond delay="1000"/>
                            </p:stCondLst>
                            <p:childTnLst>
                              <p:par>
                                <p:cTn id="193" presetID="2" presetClass="entr" presetSubtype="8" fill="hold" grpId="0" nodeType="afterEffect">
                                  <p:stCondLst>
                                    <p:cond delay="0"/>
                                  </p:stCondLst>
                                  <p:childTnLst>
                                    <p:set>
                                      <p:cBhvr>
                                        <p:cTn id="194" dur="1" fill="hold">
                                          <p:stCondLst>
                                            <p:cond delay="0"/>
                                          </p:stCondLst>
                                        </p:cTn>
                                        <p:tgtEl>
                                          <p:spTgt spid="5269"/>
                                        </p:tgtEl>
                                        <p:attrNameLst>
                                          <p:attrName>style.visibility</p:attrName>
                                        </p:attrNameLst>
                                      </p:cBhvr>
                                      <p:to>
                                        <p:strVal val="visible"/>
                                      </p:to>
                                    </p:set>
                                    <p:anim calcmode="lin" valueType="num">
                                      <p:cBhvr additive="base">
                                        <p:cTn id="195" dur="2000" fill="hold"/>
                                        <p:tgtEl>
                                          <p:spTgt spid="5269"/>
                                        </p:tgtEl>
                                        <p:attrNameLst>
                                          <p:attrName>ppt_x</p:attrName>
                                        </p:attrNameLst>
                                      </p:cBhvr>
                                      <p:tavLst>
                                        <p:tav tm="0">
                                          <p:val>
                                            <p:strVal val="0-#ppt_w/2"/>
                                          </p:val>
                                        </p:tav>
                                        <p:tav tm="100000">
                                          <p:val>
                                            <p:strVal val="#ppt_x"/>
                                          </p:val>
                                        </p:tav>
                                      </p:tavLst>
                                    </p:anim>
                                    <p:anim calcmode="lin" valueType="num">
                                      <p:cBhvr additive="base">
                                        <p:cTn id="196" dur="2000" fill="hold"/>
                                        <p:tgtEl>
                                          <p:spTgt spid="5269"/>
                                        </p:tgtEl>
                                        <p:attrNameLst>
                                          <p:attrName>ppt_y</p:attrName>
                                        </p:attrNameLst>
                                      </p:cBhvr>
                                      <p:tavLst>
                                        <p:tav tm="0">
                                          <p:val>
                                            <p:strVal val="#ppt_y"/>
                                          </p:val>
                                        </p:tav>
                                        <p:tav tm="100000">
                                          <p:val>
                                            <p:strVal val="#ppt_y"/>
                                          </p:val>
                                        </p:tav>
                                      </p:tavLst>
                                    </p:anim>
                                  </p:childTnLst>
                                </p:cTn>
                              </p:par>
                              <p:par>
                                <p:cTn id="197" presetID="21" presetClass="entr" presetSubtype="4" fill="hold" grpId="0" nodeType="withEffect">
                                  <p:stCondLst>
                                    <p:cond delay="0"/>
                                  </p:stCondLst>
                                  <p:childTnLst>
                                    <p:set>
                                      <p:cBhvr>
                                        <p:cTn id="198" dur="1" fill="hold">
                                          <p:stCondLst>
                                            <p:cond delay="0"/>
                                          </p:stCondLst>
                                        </p:cTn>
                                        <p:tgtEl>
                                          <p:spTgt spid="5329"/>
                                        </p:tgtEl>
                                        <p:attrNameLst>
                                          <p:attrName>style.visibility</p:attrName>
                                        </p:attrNameLst>
                                      </p:cBhvr>
                                      <p:to>
                                        <p:strVal val="visible"/>
                                      </p:to>
                                    </p:set>
                                    <p:animEffect transition="in" filter="wheel(4)">
                                      <p:cBhvr>
                                        <p:cTn id="199" dur="2000"/>
                                        <p:tgtEl>
                                          <p:spTgt spid="5329"/>
                                        </p:tgtEl>
                                      </p:cBhvr>
                                    </p:animEffec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9" presetClass="exit" presetSubtype="0" fill="hold" grpId="1" nodeType="clickEffect">
                                  <p:stCondLst>
                                    <p:cond delay="0"/>
                                  </p:stCondLst>
                                  <p:childTnLst>
                                    <p:animEffect transition="out" filter="dissolve">
                                      <p:cBhvr>
                                        <p:cTn id="203" dur="500"/>
                                        <p:tgtEl>
                                          <p:spTgt spid="5329"/>
                                        </p:tgtEl>
                                      </p:cBhvr>
                                    </p:animEffect>
                                    <p:set>
                                      <p:cBhvr>
                                        <p:cTn id="204" dur="1" fill="hold">
                                          <p:stCondLst>
                                            <p:cond delay="499"/>
                                          </p:stCondLst>
                                        </p:cTn>
                                        <p:tgtEl>
                                          <p:spTgt spid="5329"/>
                                        </p:tgtEl>
                                        <p:attrNameLst>
                                          <p:attrName>style.visibility</p:attrName>
                                        </p:attrNameLst>
                                      </p:cBhvr>
                                      <p:to>
                                        <p:strVal val="hidden"/>
                                      </p:to>
                                    </p:set>
                                  </p:childTnLst>
                                </p:cTn>
                              </p:par>
                              <p:par>
                                <p:cTn id="205" presetID="9" presetClass="exit" presetSubtype="0" fill="hold" grpId="1" nodeType="withEffect">
                                  <p:stCondLst>
                                    <p:cond delay="0"/>
                                  </p:stCondLst>
                                  <p:childTnLst>
                                    <p:animEffect transition="out" filter="dissolve">
                                      <p:cBhvr>
                                        <p:cTn id="206" dur="500"/>
                                        <p:tgtEl>
                                          <p:spTgt spid="5255"/>
                                        </p:tgtEl>
                                      </p:cBhvr>
                                    </p:animEffect>
                                    <p:set>
                                      <p:cBhvr>
                                        <p:cTn id="207" dur="1" fill="hold">
                                          <p:stCondLst>
                                            <p:cond delay="499"/>
                                          </p:stCondLst>
                                        </p:cTn>
                                        <p:tgtEl>
                                          <p:spTgt spid="5255"/>
                                        </p:tgtEl>
                                        <p:attrNameLst>
                                          <p:attrName>style.visibility</p:attrName>
                                        </p:attrNameLst>
                                      </p:cBhvr>
                                      <p:to>
                                        <p:strVal val="hidden"/>
                                      </p:to>
                                    </p:set>
                                  </p:childTnLst>
                                </p:cTn>
                              </p:par>
                              <p:par>
                                <p:cTn id="208" presetID="0" presetClass="path" presetSubtype="0" accel="50000" decel="50000" fill="hold" grpId="1" nodeType="withEffect">
                                  <p:stCondLst>
                                    <p:cond delay="0"/>
                                  </p:stCondLst>
                                  <p:childTnLst>
                                    <p:animMotion origin="layout" path="M 0 0 L 0.01945 0.02223 L 0.02917 0.03241 L 0.06042 0.03149 L 0.07639 0.0426 L 0.05903 0.09815 L 0.0382 0.13612 " pathEditMode="relative" ptsTypes="AAAAAAA">
                                      <p:cBhvr>
                                        <p:cTn id="209" dur="2000" fill="hold"/>
                                        <p:tgtEl>
                                          <p:spTgt spid="5254"/>
                                        </p:tgtEl>
                                        <p:attrNameLst>
                                          <p:attrName>ppt_x</p:attrName>
                                          <p:attrName>ppt_y</p:attrName>
                                        </p:attrNameLst>
                                      </p:cBhvr>
                                    </p:animMotion>
                                  </p:childTnLst>
                                </p:cTn>
                              </p:par>
                            </p:childTnLst>
                          </p:cTn>
                        </p:par>
                        <p:par>
                          <p:cTn id="210" fill="hold" nodeType="afterGroup">
                            <p:stCondLst>
                              <p:cond delay="2000"/>
                            </p:stCondLst>
                            <p:childTnLst>
                              <p:par>
                                <p:cTn id="211" presetID="9" presetClass="entr" presetSubtype="0" fill="hold" grpId="0" nodeType="afterEffect">
                                  <p:stCondLst>
                                    <p:cond delay="0"/>
                                  </p:stCondLst>
                                  <p:childTnLst>
                                    <p:set>
                                      <p:cBhvr>
                                        <p:cTn id="212" dur="1" fill="hold">
                                          <p:stCondLst>
                                            <p:cond delay="0"/>
                                          </p:stCondLst>
                                        </p:cTn>
                                        <p:tgtEl>
                                          <p:spTgt spid="5271"/>
                                        </p:tgtEl>
                                        <p:attrNameLst>
                                          <p:attrName>style.visibility</p:attrName>
                                        </p:attrNameLst>
                                      </p:cBhvr>
                                      <p:to>
                                        <p:strVal val="visible"/>
                                      </p:to>
                                    </p:set>
                                    <p:animEffect transition="in" filter="dissolve">
                                      <p:cBhvr>
                                        <p:cTn id="213" dur="1000"/>
                                        <p:tgtEl>
                                          <p:spTgt spid="5271"/>
                                        </p:tgtEl>
                                      </p:cBhvr>
                                    </p:animEffect>
                                  </p:childTnLst>
                                </p:cTn>
                              </p:par>
                            </p:childTnLst>
                          </p:cTn>
                        </p:par>
                        <p:par>
                          <p:cTn id="214" fill="hold" nodeType="afterGroup">
                            <p:stCondLst>
                              <p:cond delay="3000"/>
                            </p:stCondLst>
                            <p:childTnLst>
                              <p:par>
                                <p:cTn id="215" presetID="0" presetClass="path" presetSubtype="0" accel="50000" decel="50000" fill="hold" grpId="1" nodeType="afterEffect">
                                  <p:stCondLst>
                                    <p:cond delay="0"/>
                                  </p:stCondLst>
                                  <p:childTnLst>
                                    <p:animMotion origin="layout" path="M 0 0 L 0.04653 0.00463 L 0.07222 0.0037 L 0.08542 0.01389 L 0.05695 0.05648 " pathEditMode="relative" ptsTypes="AAAAA">
                                      <p:cBhvr>
                                        <p:cTn id="216" dur="2000" fill="hold"/>
                                        <p:tgtEl>
                                          <p:spTgt spid="5253"/>
                                        </p:tgtEl>
                                        <p:attrNameLst>
                                          <p:attrName>ppt_x</p:attrName>
                                          <p:attrName>ppt_y</p:attrName>
                                        </p:attrNameLst>
                                      </p:cBhvr>
                                    </p:animMotion>
                                  </p:childTnLst>
                                </p:cTn>
                              </p:par>
                              <p:par>
                                <p:cTn id="217" presetID="9" presetClass="exit" presetSubtype="0" fill="hold" grpId="1" nodeType="withEffect">
                                  <p:stCondLst>
                                    <p:cond delay="0"/>
                                  </p:stCondLst>
                                  <p:childTnLst>
                                    <p:animEffect transition="out" filter="dissolve">
                                      <p:cBhvr>
                                        <p:cTn id="218" dur="500"/>
                                        <p:tgtEl>
                                          <p:spTgt spid="5256"/>
                                        </p:tgtEl>
                                      </p:cBhvr>
                                    </p:animEffect>
                                    <p:set>
                                      <p:cBhvr>
                                        <p:cTn id="219" dur="1" fill="hold">
                                          <p:stCondLst>
                                            <p:cond delay="499"/>
                                          </p:stCondLst>
                                        </p:cTn>
                                        <p:tgtEl>
                                          <p:spTgt spid="5256"/>
                                        </p:tgtEl>
                                        <p:attrNameLst>
                                          <p:attrName>style.visibility</p:attrName>
                                        </p:attrNameLst>
                                      </p:cBhvr>
                                      <p:to>
                                        <p:strVal val="hidden"/>
                                      </p:to>
                                    </p:set>
                                  </p:childTnLst>
                                </p:cTn>
                              </p:par>
                            </p:childTnLst>
                          </p:cTn>
                        </p:par>
                        <p:par>
                          <p:cTn id="220" fill="hold" nodeType="afterGroup">
                            <p:stCondLst>
                              <p:cond delay="5000"/>
                            </p:stCondLst>
                            <p:childTnLst>
                              <p:par>
                                <p:cTn id="221" presetID="9" presetClass="entr" presetSubtype="0" fill="hold" grpId="0" nodeType="afterEffect">
                                  <p:stCondLst>
                                    <p:cond delay="0"/>
                                  </p:stCondLst>
                                  <p:childTnLst>
                                    <p:set>
                                      <p:cBhvr>
                                        <p:cTn id="222" dur="1" fill="hold">
                                          <p:stCondLst>
                                            <p:cond delay="0"/>
                                          </p:stCondLst>
                                        </p:cTn>
                                        <p:tgtEl>
                                          <p:spTgt spid="5270"/>
                                        </p:tgtEl>
                                        <p:attrNameLst>
                                          <p:attrName>style.visibility</p:attrName>
                                        </p:attrNameLst>
                                      </p:cBhvr>
                                      <p:to>
                                        <p:strVal val="visible"/>
                                      </p:to>
                                    </p:set>
                                    <p:animEffect transition="in" filter="dissolve">
                                      <p:cBhvr>
                                        <p:cTn id="223" dur="1000"/>
                                        <p:tgtEl>
                                          <p:spTgt spid="5270"/>
                                        </p:tgtEl>
                                      </p:cBhvr>
                                    </p:animEffect>
                                  </p:childTnLst>
                                </p:cTn>
                              </p:par>
                            </p:childTnLst>
                          </p:cTn>
                        </p:par>
                        <p:par>
                          <p:cTn id="224" fill="hold" nodeType="afterGroup">
                            <p:stCondLst>
                              <p:cond delay="6000"/>
                            </p:stCondLst>
                            <p:childTnLst>
                              <p:par>
                                <p:cTn id="225" presetID="9" presetClass="entr" presetSubtype="0" fill="hold" grpId="0" nodeType="afterEffect">
                                  <p:stCondLst>
                                    <p:cond delay="0"/>
                                  </p:stCondLst>
                                  <p:childTnLst>
                                    <p:set>
                                      <p:cBhvr>
                                        <p:cTn id="226" dur="1" fill="hold">
                                          <p:stCondLst>
                                            <p:cond delay="0"/>
                                          </p:stCondLst>
                                        </p:cTn>
                                        <p:tgtEl>
                                          <p:spTgt spid="5122"/>
                                        </p:tgtEl>
                                        <p:attrNameLst>
                                          <p:attrName>style.visibility</p:attrName>
                                        </p:attrNameLst>
                                      </p:cBhvr>
                                      <p:to>
                                        <p:strVal val="visible"/>
                                      </p:to>
                                    </p:set>
                                    <p:animEffect transition="in" filter="dissolve">
                                      <p:cBhvr>
                                        <p:cTn id="227" dur="500"/>
                                        <p:tgtEl>
                                          <p:spTgt spid="5122"/>
                                        </p:tgtEl>
                                      </p:cBhvr>
                                    </p:animEffect>
                                  </p:childTnLst>
                                </p:cTn>
                              </p:par>
                              <p:par>
                                <p:cTn id="228" presetID="9" presetClass="entr" presetSubtype="0" fill="hold" grpId="0" nodeType="withEffect">
                                  <p:stCondLst>
                                    <p:cond delay="0"/>
                                  </p:stCondLst>
                                  <p:childTnLst>
                                    <p:set>
                                      <p:cBhvr>
                                        <p:cTn id="229" dur="1" fill="hold">
                                          <p:stCondLst>
                                            <p:cond delay="0"/>
                                          </p:stCondLst>
                                        </p:cTn>
                                        <p:tgtEl>
                                          <p:spTgt spid="5276"/>
                                        </p:tgtEl>
                                        <p:attrNameLst>
                                          <p:attrName>style.visibility</p:attrName>
                                        </p:attrNameLst>
                                      </p:cBhvr>
                                      <p:to>
                                        <p:strVal val="visible"/>
                                      </p:to>
                                    </p:set>
                                    <p:animEffect transition="in" filter="dissolve">
                                      <p:cBhvr>
                                        <p:cTn id="230" dur="500"/>
                                        <p:tgtEl>
                                          <p:spTgt spid="5276"/>
                                        </p:tgtEl>
                                      </p:cBhvr>
                                    </p:animEffec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0" presetClass="path" presetSubtype="0" accel="50000" decel="50000" fill="hold" grpId="2" nodeType="clickEffect">
                                  <p:stCondLst>
                                    <p:cond delay="0"/>
                                  </p:stCondLst>
                                  <p:childTnLst>
                                    <p:animMotion origin="layout" path="M 0.01493 0.01945 L 0.0073 0.01019 L 0.0007 -0.00046 " pathEditMode="relative" rAng="0" ptsTypes="AAA">
                                      <p:cBhvr>
                                        <p:cTn id="234" dur="1000" fill="hold"/>
                                        <p:tgtEl>
                                          <p:spTgt spid="5179"/>
                                        </p:tgtEl>
                                        <p:attrNameLst>
                                          <p:attrName>ppt_x</p:attrName>
                                          <p:attrName>ppt_y</p:attrName>
                                        </p:attrNameLst>
                                      </p:cBhvr>
                                      <p:rCtr x="-712" y="-995"/>
                                    </p:animMotion>
                                  </p:childTnLst>
                                </p:cTn>
                              </p:par>
                              <p:par>
                                <p:cTn id="235" presetID="0" presetClass="path" presetSubtype="0" accel="50000" decel="50000" fill="hold" grpId="4" nodeType="withEffect">
                                  <p:stCondLst>
                                    <p:cond delay="0"/>
                                  </p:stCondLst>
                                  <p:childTnLst>
                                    <p:animMotion origin="layout" path="M 0.05486 0.04907 L -0.00313 -0.02685 L -0.02952 -0.06158 L -0.05 -0.07454 L -0.11355 -0.10185 L -0.16181 -0.13333 " pathEditMode="relative" rAng="0" ptsTypes="AAAAAA">
                                      <p:cBhvr>
                                        <p:cTn id="236" dur="2000" fill="hold"/>
                                        <p:tgtEl>
                                          <p:spTgt spid="5261"/>
                                        </p:tgtEl>
                                        <p:attrNameLst>
                                          <p:attrName>ppt_x</p:attrName>
                                          <p:attrName>ppt_y</p:attrName>
                                        </p:attrNameLst>
                                      </p:cBhvr>
                                      <p:rCtr x="-10833" y="-9120"/>
                                    </p:animMotion>
                                  </p:childTnLst>
                                </p:cTn>
                              </p:par>
                            </p:childTnLst>
                          </p:cTn>
                        </p:par>
                        <p:par>
                          <p:cTn id="237" fill="hold" nodeType="afterGroup">
                            <p:stCondLst>
                              <p:cond delay="2000"/>
                            </p:stCondLst>
                            <p:childTnLst>
                              <p:par>
                                <p:cTn id="238" presetID="9" presetClass="entr" presetSubtype="0" fill="hold" grpId="0" nodeType="afterEffect">
                                  <p:stCondLst>
                                    <p:cond delay="0"/>
                                  </p:stCondLst>
                                  <p:childTnLst>
                                    <p:set>
                                      <p:cBhvr>
                                        <p:cTn id="239" dur="1" fill="hold">
                                          <p:stCondLst>
                                            <p:cond delay="0"/>
                                          </p:stCondLst>
                                        </p:cTn>
                                        <p:tgtEl>
                                          <p:spTgt spid="5272"/>
                                        </p:tgtEl>
                                        <p:attrNameLst>
                                          <p:attrName>style.visibility</p:attrName>
                                        </p:attrNameLst>
                                      </p:cBhvr>
                                      <p:to>
                                        <p:strVal val="visible"/>
                                      </p:to>
                                    </p:set>
                                    <p:animEffect transition="in" filter="dissolve">
                                      <p:cBhvr>
                                        <p:cTn id="240" dur="500"/>
                                        <p:tgtEl>
                                          <p:spTgt spid="5272"/>
                                        </p:tgtEl>
                                      </p:cBhvr>
                                    </p:animEffect>
                                  </p:childTnLst>
                                </p:cTn>
                              </p:par>
                              <p:par>
                                <p:cTn id="241" presetID="9" presetClass="exit" presetSubtype="0" fill="hold" grpId="0" nodeType="withEffect">
                                  <p:stCondLst>
                                    <p:cond delay="0"/>
                                  </p:stCondLst>
                                  <p:childTnLst>
                                    <p:animEffect transition="out" filter="dissolve">
                                      <p:cBhvr>
                                        <p:cTn id="242" dur="500"/>
                                        <p:tgtEl>
                                          <p:spTgt spid="5234"/>
                                        </p:tgtEl>
                                      </p:cBhvr>
                                    </p:animEffect>
                                    <p:set>
                                      <p:cBhvr>
                                        <p:cTn id="243" dur="1" fill="hold">
                                          <p:stCondLst>
                                            <p:cond delay="499"/>
                                          </p:stCondLst>
                                        </p:cTn>
                                        <p:tgtEl>
                                          <p:spTgt spid="5234"/>
                                        </p:tgtEl>
                                        <p:attrNameLst>
                                          <p:attrName>style.visibility</p:attrName>
                                        </p:attrNameLst>
                                      </p:cBhvr>
                                      <p:to>
                                        <p:strVal val="hidden"/>
                                      </p:to>
                                    </p:set>
                                  </p:childTnLst>
                                </p:cTn>
                              </p:par>
                              <p:par>
                                <p:cTn id="244" presetID="9" presetClass="entr" presetSubtype="0" fill="hold" grpId="0" nodeType="withEffect">
                                  <p:stCondLst>
                                    <p:cond delay="0"/>
                                  </p:stCondLst>
                                  <p:childTnLst>
                                    <p:set>
                                      <p:cBhvr>
                                        <p:cTn id="245" dur="1" fill="hold">
                                          <p:stCondLst>
                                            <p:cond delay="0"/>
                                          </p:stCondLst>
                                        </p:cTn>
                                        <p:tgtEl>
                                          <p:spTgt spid="5290"/>
                                        </p:tgtEl>
                                        <p:attrNameLst>
                                          <p:attrName>style.visibility</p:attrName>
                                        </p:attrNameLst>
                                      </p:cBhvr>
                                      <p:to>
                                        <p:strVal val="visible"/>
                                      </p:to>
                                    </p:set>
                                    <p:animEffect transition="in" filter="dissolve">
                                      <p:cBhvr>
                                        <p:cTn id="246" dur="500"/>
                                        <p:tgtEl>
                                          <p:spTgt spid="5290"/>
                                        </p:tgtEl>
                                      </p:cBhvr>
                                    </p:animEffect>
                                  </p:childTnLst>
                                </p:cTn>
                              </p:par>
                              <p:par>
                                <p:cTn id="247" presetID="9" presetClass="entr" presetSubtype="0" fill="hold" grpId="0" nodeType="withEffect">
                                  <p:stCondLst>
                                    <p:cond delay="0"/>
                                  </p:stCondLst>
                                  <p:childTnLst>
                                    <p:set>
                                      <p:cBhvr>
                                        <p:cTn id="248" dur="1" fill="hold">
                                          <p:stCondLst>
                                            <p:cond delay="0"/>
                                          </p:stCondLst>
                                        </p:cTn>
                                        <p:tgtEl>
                                          <p:spTgt spid="5289"/>
                                        </p:tgtEl>
                                        <p:attrNameLst>
                                          <p:attrName>style.visibility</p:attrName>
                                        </p:attrNameLst>
                                      </p:cBhvr>
                                      <p:to>
                                        <p:strVal val="visible"/>
                                      </p:to>
                                    </p:set>
                                    <p:animEffect transition="in" filter="dissolve">
                                      <p:cBhvr>
                                        <p:cTn id="249" dur="500"/>
                                        <p:tgtEl>
                                          <p:spTgt spid="5289"/>
                                        </p:tgtEl>
                                      </p:cBhvr>
                                    </p:animEffect>
                                  </p:childTnLst>
                                </p:cTn>
                              </p:par>
                            </p:childTnLst>
                          </p:cTn>
                        </p:par>
                      </p:childTnLst>
                    </p:cTn>
                  </p:par>
                  <p:par>
                    <p:cTn id="250" fill="hold" nodeType="clickPar">
                      <p:stCondLst>
                        <p:cond delay="indefinite"/>
                      </p:stCondLst>
                      <p:childTnLst>
                        <p:par>
                          <p:cTn id="251" fill="hold" nodeType="withGroup">
                            <p:stCondLst>
                              <p:cond delay="0"/>
                            </p:stCondLst>
                            <p:childTnLst>
                              <p:par>
                                <p:cTn id="252" presetID="9" presetClass="exit" presetSubtype="0" fill="hold" grpId="1" nodeType="clickEffect">
                                  <p:stCondLst>
                                    <p:cond delay="0"/>
                                  </p:stCondLst>
                                  <p:childTnLst>
                                    <p:animEffect transition="out" filter="dissolve">
                                      <p:cBhvr>
                                        <p:cTn id="253" dur="500"/>
                                        <p:tgtEl>
                                          <p:spTgt spid="5122"/>
                                        </p:tgtEl>
                                      </p:cBhvr>
                                    </p:animEffect>
                                    <p:set>
                                      <p:cBhvr>
                                        <p:cTn id="254" dur="1" fill="hold">
                                          <p:stCondLst>
                                            <p:cond delay="499"/>
                                          </p:stCondLst>
                                        </p:cTn>
                                        <p:tgtEl>
                                          <p:spTgt spid="5122"/>
                                        </p:tgtEl>
                                        <p:attrNameLst>
                                          <p:attrName>style.visibility</p:attrName>
                                        </p:attrNameLst>
                                      </p:cBhvr>
                                      <p:to>
                                        <p:strVal val="hidden"/>
                                      </p:to>
                                    </p:set>
                                  </p:childTnLst>
                                </p:cTn>
                              </p:par>
                              <p:par>
                                <p:cTn id="255" presetID="9" presetClass="exit" presetSubtype="0" fill="hold" grpId="1" nodeType="withEffect">
                                  <p:stCondLst>
                                    <p:cond delay="0"/>
                                  </p:stCondLst>
                                  <p:childTnLst>
                                    <p:animEffect transition="out" filter="dissolve">
                                      <p:cBhvr>
                                        <p:cTn id="256" dur="500"/>
                                        <p:tgtEl>
                                          <p:spTgt spid="5276"/>
                                        </p:tgtEl>
                                      </p:cBhvr>
                                    </p:animEffect>
                                    <p:set>
                                      <p:cBhvr>
                                        <p:cTn id="257" dur="1" fill="hold">
                                          <p:stCondLst>
                                            <p:cond delay="499"/>
                                          </p:stCondLst>
                                        </p:cTn>
                                        <p:tgtEl>
                                          <p:spTgt spid="5276"/>
                                        </p:tgtEl>
                                        <p:attrNameLst>
                                          <p:attrName>style.visibility</p:attrName>
                                        </p:attrNameLst>
                                      </p:cBhvr>
                                      <p:to>
                                        <p:strVal val="hidden"/>
                                      </p:to>
                                    </p:set>
                                  </p:childTnLst>
                                </p:cTn>
                              </p:par>
                            </p:childTnLst>
                          </p:cTn>
                        </p:par>
                        <p:par>
                          <p:cTn id="258" fill="hold" nodeType="afterGroup">
                            <p:stCondLst>
                              <p:cond delay="500"/>
                            </p:stCondLst>
                            <p:childTnLst>
                              <p:par>
                                <p:cTn id="259" presetID="9" presetClass="entr" presetSubtype="0" fill="hold" nodeType="afterEffect">
                                  <p:stCondLst>
                                    <p:cond delay="0"/>
                                  </p:stCondLst>
                                  <p:childTnLst>
                                    <p:set>
                                      <p:cBhvr>
                                        <p:cTn id="260" dur="1" fill="hold">
                                          <p:stCondLst>
                                            <p:cond delay="0"/>
                                          </p:stCondLst>
                                        </p:cTn>
                                        <p:tgtEl>
                                          <p:spTgt spid="5279"/>
                                        </p:tgtEl>
                                        <p:attrNameLst>
                                          <p:attrName>style.visibility</p:attrName>
                                        </p:attrNameLst>
                                      </p:cBhvr>
                                      <p:to>
                                        <p:strVal val="visible"/>
                                      </p:to>
                                    </p:set>
                                    <p:animEffect transition="in" filter="dissolve">
                                      <p:cBhvr>
                                        <p:cTn id="261" dur="500"/>
                                        <p:tgtEl>
                                          <p:spTgt spid="5279"/>
                                        </p:tgtEl>
                                      </p:cBhvr>
                                    </p:animEffect>
                                  </p:childTnLst>
                                </p:cTn>
                              </p:par>
                            </p:childTnLst>
                          </p:cTn>
                        </p:par>
                        <p:par>
                          <p:cTn id="262" fill="hold" nodeType="afterGroup">
                            <p:stCondLst>
                              <p:cond delay="1000"/>
                            </p:stCondLst>
                            <p:childTnLst>
                              <p:par>
                                <p:cTn id="263" presetID="0" presetClass="path" presetSubtype="0" accel="50000" decel="50000" fill="hold" nodeType="afterEffect">
                                  <p:stCondLst>
                                    <p:cond delay="0"/>
                                  </p:stCondLst>
                                  <p:childTnLst>
                                    <p:animMotion origin="layout" path="M -1.94444E-6 -7.40741E-7 L -1.94444E-6 -0.17962 L -0.00833 -0.30925 L -0.08056 -0.33888 L -0.15139 -0.37407 L -0.17639 -0.4074 L -0.1875 -0.43333 L -0.22361 -0.42222 L -0.24028 -0.42962 " pathEditMode="relative" ptsTypes="AAAAAAAAA">
                                      <p:cBhvr>
                                        <p:cTn id="264" dur="2000" fill="hold"/>
                                        <p:tgtEl>
                                          <p:spTgt spid="5279"/>
                                        </p:tgtEl>
                                        <p:attrNameLst>
                                          <p:attrName>ppt_x</p:attrName>
                                          <p:attrName>ppt_y</p:attrName>
                                        </p:attrNameLst>
                                      </p:cBhvr>
                                    </p:animMotion>
                                  </p:childTnLst>
                                </p:cTn>
                              </p:par>
                            </p:childTnLst>
                          </p:cTn>
                        </p:par>
                        <p:par>
                          <p:cTn id="265" fill="hold" nodeType="afterGroup">
                            <p:stCondLst>
                              <p:cond delay="3000"/>
                            </p:stCondLst>
                            <p:childTnLst>
                              <p:par>
                                <p:cTn id="266" presetID="9" presetClass="exit" presetSubtype="0" fill="hold" nodeType="afterEffect">
                                  <p:stCondLst>
                                    <p:cond delay="0"/>
                                  </p:stCondLst>
                                  <p:childTnLst>
                                    <p:animEffect transition="out" filter="dissolve">
                                      <p:cBhvr>
                                        <p:cTn id="267" dur="500"/>
                                        <p:tgtEl>
                                          <p:spTgt spid="5279"/>
                                        </p:tgtEl>
                                      </p:cBhvr>
                                    </p:animEffect>
                                    <p:set>
                                      <p:cBhvr>
                                        <p:cTn id="268" dur="1" fill="hold">
                                          <p:stCondLst>
                                            <p:cond delay="499"/>
                                          </p:stCondLst>
                                        </p:cTn>
                                        <p:tgtEl>
                                          <p:spTgt spid="5279"/>
                                        </p:tgtEl>
                                        <p:attrNameLst>
                                          <p:attrName>style.visibility</p:attrName>
                                        </p:attrNameLst>
                                      </p:cBhvr>
                                      <p:to>
                                        <p:strVal val="hidden"/>
                                      </p:to>
                                    </p:set>
                                  </p:childTnLst>
                                </p:cTn>
                              </p:par>
                              <p:par>
                                <p:cTn id="269" presetID="9" presetClass="entr" presetSubtype="0" fill="hold" grpId="0" nodeType="withEffect">
                                  <p:stCondLst>
                                    <p:cond delay="0"/>
                                  </p:stCondLst>
                                  <p:childTnLst>
                                    <p:set>
                                      <p:cBhvr>
                                        <p:cTn id="270" dur="1" fill="hold">
                                          <p:stCondLst>
                                            <p:cond delay="0"/>
                                          </p:stCondLst>
                                        </p:cTn>
                                        <p:tgtEl>
                                          <p:spTgt spid="5278"/>
                                        </p:tgtEl>
                                        <p:attrNameLst>
                                          <p:attrName>style.visibility</p:attrName>
                                        </p:attrNameLst>
                                      </p:cBhvr>
                                      <p:to>
                                        <p:strVal val="visible"/>
                                      </p:to>
                                    </p:set>
                                    <p:animEffect transition="in" filter="dissolve">
                                      <p:cBhvr>
                                        <p:cTn id="271" dur="500"/>
                                        <p:tgtEl>
                                          <p:spTgt spid="5278"/>
                                        </p:tgtEl>
                                      </p:cBhvr>
                                    </p:animEffect>
                                  </p:childTnLst>
                                </p:cTn>
                              </p:par>
                              <p:par>
                                <p:cTn id="272" presetID="9" presetClass="entr" presetSubtype="0" fill="hold" grpId="0" nodeType="withEffect">
                                  <p:stCondLst>
                                    <p:cond delay="0"/>
                                  </p:stCondLst>
                                  <p:childTnLst>
                                    <p:set>
                                      <p:cBhvr>
                                        <p:cTn id="273" dur="1" fill="hold">
                                          <p:stCondLst>
                                            <p:cond delay="0"/>
                                          </p:stCondLst>
                                        </p:cTn>
                                        <p:tgtEl>
                                          <p:spTgt spid="5277"/>
                                        </p:tgtEl>
                                        <p:attrNameLst>
                                          <p:attrName>style.visibility</p:attrName>
                                        </p:attrNameLst>
                                      </p:cBhvr>
                                      <p:to>
                                        <p:strVal val="visible"/>
                                      </p:to>
                                    </p:set>
                                    <p:animEffect transition="in" filter="dissolve">
                                      <p:cBhvr>
                                        <p:cTn id="274" dur="500"/>
                                        <p:tgtEl>
                                          <p:spTgt spid="5277"/>
                                        </p:tgtEl>
                                      </p:cBhvr>
                                    </p:animEffect>
                                  </p:childTnLst>
                                </p:cTn>
                              </p:par>
                            </p:childTnLst>
                          </p:cTn>
                        </p:par>
                      </p:childTnLst>
                    </p:cTn>
                  </p:par>
                  <p:par>
                    <p:cTn id="275" fill="hold" nodeType="clickPar">
                      <p:stCondLst>
                        <p:cond delay="indefinite"/>
                      </p:stCondLst>
                      <p:childTnLst>
                        <p:par>
                          <p:cTn id="276" fill="hold" nodeType="withGroup">
                            <p:stCondLst>
                              <p:cond delay="0"/>
                            </p:stCondLst>
                            <p:childTnLst>
                              <p:par>
                                <p:cTn id="277" presetID="0" presetClass="path" presetSubtype="0" accel="50000" decel="50000" fill="hold" grpId="5" nodeType="clickEffect">
                                  <p:stCondLst>
                                    <p:cond delay="0"/>
                                  </p:stCondLst>
                                  <p:childTnLst>
                                    <p:animMotion origin="layout" path="M -0.16181 -0.13333 L -0.15209 -0.16019 L -0.1665 -0.20625 " pathEditMode="relative" rAng="0" ptsTypes="AAA">
                                      <p:cBhvr>
                                        <p:cTn id="278" dur="2000" fill="hold"/>
                                        <p:tgtEl>
                                          <p:spTgt spid="5261"/>
                                        </p:tgtEl>
                                        <p:attrNameLst>
                                          <p:attrName>ppt_x</p:attrName>
                                          <p:attrName>ppt_y</p:attrName>
                                        </p:attrNameLst>
                                      </p:cBhvr>
                                      <p:rCtr x="243" y="-3657"/>
                                    </p:animMotion>
                                  </p:childTnLst>
                                </p:cTn>
                              </p:par>
                              <p:par>
                                <p:cTn id="279" presetID="0" presetClass="path" presetSubtype="0" accel="50000" decel="50000" fill="hold" grpId="2" nodeType="withEffect">
                                  <p:stCondLst>
                                    <p:cond delay="0"/>
                                  </p:stCondLst>
                                  <p:childTnLst>
                                    <p:animMotion origin="layout" path="M 0.05694 0.05648 L 0.09236 0.11203 " pathEditMode="relative" rAng="0" ptsTypes="AA">
                                      <p:cBhvr>
                                        <p:cTn id="280" dur="2000" fill="hold"/>
                                        <p:tgtEl>
                                          <p:spTgt spid="5253"/>
                                        </p:tgtEl>
                                        <p:attrNameLst>
                                          <p:attrName>ppt_x</p:attrName>
                                          <p:attrName>ppt_y</p:attrName>
                                        </p:attrNameLst>
                                      </p:cBhvr>
                                      <p:rCtr x="1771" y="2778"/>
                                    </p:animMotion>
                                  </p:childTnLst>
                                </p:cTn>
                              </p:par>
                              <p:par>
                                <p:cTn id="281" presetID="0" presetClass="path" presetSubtype="0" accel="50000" decel="50000" fill="hold" grpId="1" nodeType="withEffect">
                                  <p:stCondLst>
                                    <p:cond delay="0"/>
                                  </p:stCondLst>
                                  <p:childTnLst>
                                    <p:animMotion origin="layout" path="M -0.00018 0.00046 L -0.02153 0.05671 " pathEditMode="relative" ptsTypes="AA">
                                      <p:cBhvr>
                                        <p:cTn id="282" dur="2000" fill="hold"/>
                                        <p:tgtEl>
                                          <p:spTgt spid="5260"/>
                                        </p:tgtEl>
                                        <p:attrNameLst>
                                          <p:attrName>ppt_x</p:attrName>
                                          <p:attrName>ppt_y</p:attrName>
                                        </p:attrNameLst>
                                      </p:cBhvr>
                                    </p:animMotion>
                                  </p:childTnLst>
                                </p:cTn>
                              </p:par>
                              <p:par>
                                <p:cTn id="283" presetID="0" presetClass="path" presetSubtype="0" accel="50000" decel="50000" fill="hold" grpId="0" nodeType="withEffect">
                                  <p:stCondLst>
                                    <p:cond delay="0"/>
                                  </p:stCondLst>
                                  <p:childTnLst>
                                    <p:animMotion origin="layout" path="M -1.66667E-6 3.33333E-6 L -0.05364 -0.02778 " pathEditMode="relative" rAng="0" ptsTypes="AA">
                                      <p:cBhvr>
                                        <p:cTn id="284" dur="2000" fill="hold"/>
                                        <p:tgtEl>
                                          <p:spTgt spid="5229"/>
                                        </p:tgtEl>
                                        <p:attrNameLst>
                                          <p:attrName>ppt_x</p:attrName>
                                          <p:attrName>ppt_y</p:attrName>
                                        </p:attrNameLst>
                                      </p:cBhvr>
                                      <p:rCtr x="-2691" y="-1389"/>
                                    </p:animMotion>
                                  </p:childTnLst>
                                </p:cTn>
                              </p:par>
                              <p:par>
                                <p:cTn id="285" presetID="0" presetClass="path" presetSubtype="0" accel="50000" decel="50000" fill="hold" grpId="1" nodeType="withEffect">
                                  <p:stCondLst>
                                    <p:cond delay="0"/>
                                  </p:stCondLst>
                                  <p:childTnLst>
                                    <p:animMotion origin="layout" path="M -1.66667E-6 2.22222E-6 L -0.01302 0.03264 " pathEditMode="relative" ptsTypes="AA">
                                      <p:cBhvr>
                                        <p:cTn id="286" dur="2000" fill="hold"/>
                                        <p:tgtEl>
                                          <p:spTgt spid="5277"/>
                                        </p:tgtEl>
                                        <p:attrNameLst>
                                          <p:attrName>ppt_x</p:attrName>
                                          <p:attrName>ppt_y</p:attrName>
                                        </p:attrNameLst>
                                      </p:cBhvr>
                                    </p:animMotion>
                                  </p:childTnLst>
                                </p:cTn>
                              </p:par>
                              <p:par>
                                <p:cTn id="287" presetID="0" presetClass="path" presetSubtype="0" accel="50000" decel="50000" fill="hold" grpId="2" nodeType="withEffect">
                                  <p:stCondLst>
                                    <p:cond delay="0"/>
                                  </p:stCondLst>
                                  <p:childTnLst>
                                    <p:animMotion origin="layout" path="M 0.03819 0.13611 L 0.04132 0.15972 L 0.04184 0.18796 " pathEditMode="relative" rAng="0" ptsTypes="AAA">
                                      <p:cBhvr>
                                        <p:cTn id="288" dur="2000" fill="hold"/>
                                        <p:tgtEl>
                                          <p:spTgt spid="5254"/>
                                        </p:tgtEl>
                                        <p:attrNameLst>
                                          <p:attrName>ppt_x</p:attrName>
                                          <p:attrName>ppt_y</p:attrName>
                                        </p:attrNameLst>
                                      </p:cBhvr>
                                      <p:rCtr x="174" y="2593"/>
                                    </p:animMotion>
                                  </p:childTnLst>
                                </p:cTn>
                              </p:par>
                            </p:childTnLst>
                          </p:cTn>
                        </p:par>
                        <p:par>
                          <p:cTn id="289" fill="hold" nodeType="afterGroup">
                            <p:stCondLst>
                              <p:cond delay="2000"/>
                            </p:stCondLst>
                            <p:childTnLst>
                              <p:par>
                                <p:cTn id="290" presetID="12" presetClass="entr" presetSubtype="2" fill="hold" grpId="1" nodeType="afterEffect">
                                  <p:stCondLst>
                                    <p:cond delay="0"/>
                                  </p:stCondLst>
                                  <p:childTnLst>
                                    <p:set>
                                      <p:cBhvr>
                                        <p:cTn id="291" dur="1" fill="hold">
                                          <p:stCondLst>
                                            <p:cond delay="0"/>
                                          </p:stCondLst>
                                        </p:cTn>
                                        <p:tgtEl>
                                          <p:spTgt spid="5295"/>
                                        </p:tgtEl>
                                        <p:attrNameLst>
                                          <p:attrName>style.visibility</p:attrName>
                                        </p:attrNameLst>
                                      </p:cBhvr>
                                      <p:to>
                                        <p:strVal val="visible"/>
                                      </p:to>
                                    </p:set>
                                    <p:animEffect transition="in" filter="slide(fromRight)">
                                      <p:cBhvr>
                                        <p:cTn id="292" dur="500"/>
                                        <p:tgtEl>
                                          <p:spTgt spid="5295"/>
                                        </p:tgtEl>
                                      </p:cBhvr>
                                    </p:animEffect>
                                  </p:childTnLst>
                                </p:cTn>
                              </p:par>
                            </p:childTnLst>
                          </p:cTn>
                        </p:par>
                      </p:childTnLst>
                    </p:cTn>
                  </p:par>
                  <p:par>
                    <p:cTn id="293" fill="hold" nodeType="clickPar">
                      <p:stCondLst>
                        <p:cond delay="indefinite"/>
                      </p:stCondLst>
                      <p:childTnLst>
                        <p:par>
                          <p:cTn id="294" fill="hold" nodeType="withGroup">
                            <p:stCondLst>
                              <p:cond delay="0"/>
                            </p:stCondLst>
                            <p:childTnLst>
                              <p:par>
                                <p:cTn id="295" presetID="1" presetClass="entr" presetSubtype="0" fill="hold" grpId="0" nodeType="clickEffect">
                                  <p:stCondLst>
                                    <p:cond delay="0"/>
                                  </p:stCondLst>
                                  <p:childTnLst>
                                    <p:set>
                                      <p:cBhvr>
                                        <p:cTn id="296" dur="1" fill="hold">
                                          <p:stCondLst>
                                            <p:cond delay="0"/>
                                          </p:stCondLst>
                                        </p:cTn>
                                        <p:tgtEl>
                                          <p:spTgt spid="5288"/>
                                        </p:tgtEl>
                                        <p:attrNameLst>
                                          <p:attrName>style.visibility</p:attrName>
                                        </p:attrNameLst>
                                      </p:cBhvr>
                                      <p:to>
                                        <p:strVal val="visible"/>
                                      </p:to>
                                    </p:set>
                                  </p:childTnLst>
                                  <p:subTnLst>
                                    <p:audio>
                                      <p:cMediaNode>
                                        <p:cTn display="0" masterRel="sameClick">
                                          <p:stCondLst>
                                            <p:cond evt="begin" delay="0">
                                              <p:tn val="295"/>
                                            </p:cond>
                                          </p:stCondLst>
                                          <p:endCondLst>
                                            <p:cond evt="onStopAudio" delay="0">
                                              <p:tgtEl>
                                                <p:sldTgt/>
                                              </p:tgtEl>
                                            </p:cond>
                                          </p:endCondLst>
                                        </p:cTn>
                                        <p:tgtEl>
                                          <p:sndTgt r:embed="rId3" name="explode.wav"/>
                                        </p:tgtEl>
                                      </p:cMediaNode>
                                    </p:audio>
                                  </p:subTnLst>
                                </p:cTn>
                              </p:par>
                              <p:par>
                                <p:cTn id="297" presetID="3" presetClass="exit" presetSubtype="10" fill="hold" grpId="1" nodeType="withEffect">
                                  <p:stCondLst>
                                    <p:cond delay="0"/>
                                  </p:stCondLst>
                                  <p:childTnLst>
                                    <p:animEffect transition="out" filter="blinds(horizontal)">
                                      <p:cBhvr>
                                        <p:cTn id="298" dur="500"/>
                                        <p:tgtEl>
                                          <p:spTgt spid="5288"/>
                                        </p:tgtEl>
                                      </p:cBhvr>
                                    </p:animEffect>
                                    <p:set>
                                      <p:cBhvr>
                                        <p:cTn id="299" dur="1" fill="hold">
                                          <p:stCondLst>
                                            <p:cond delay="499"/>
                                          </p:stCondLst>
                                        </p:cTn>
                                        <p:tgtEl>
                                          <p:spTgt spid="5288"/>
                                        </p:tgtEl>
                                        <p:attrNameLst>
                                          <p:attrName>style.visibility</p:attrName>
                                        </p:attrNameLst>
                                      </p:cBhvr>
                                      <p:to>
                                        <p:strVal val="hidden"/>
                                      </p:to>
                                    </p:set>
                                  </p:childTnLst>
                                </p:cTn>
                              </p:par>
                            </p:childTnLst>
                          </p:cTn>
                        </p:par>
                        <p:par>
                          <p:cTn id="300" fill="hold" nodeType="afterGroup">
                            <p:stCondLst>
                              <p:cond delay="500"/>
                            </p:stCondLst>
                            <p:childTnLst>
                              <p:par>
                                <p:cTn id="301" presetID="0" presetClass="path" presetSubtype="0" accel="50000" decel="50000" fill="hold" grpId="6" nodeType="afterEffect">
                                  <p:stCondLst>
                                    <p:cond delay="0"/>
                                  </p:stCondLst>
                                  <p:childTnLst>
                                    <p:animMotion origin="layout" path="M -0.1665 -0.20625 L -0.14931 -0.16528 L -0.16129 -0.13681 " pathEditMode="relative" rAng="0" ptsTypes="AAA">
                                      <p:cBhvr>
                                        <p:cTn id="302" dur="2000" fill="hold"/>
                                        <p:tgtEl>
                                          <p:spTgt spid="5261"/>
                                        </p:tgtEl>
                                        <p:attrNameLst>
                                          <p:attrName>ppt_x</p:attrName>
                                          <p:attrName>ppt_y</p:attrName>
                                        </p:attrNameLst>
                                      </p:cBhvr>
                                      <p:rCtr x="0" y="0"/>
                                    </p:animMotion>
                                  </p:childTnLst>
                                </p:cTn>
                              </p:par>
                            </p:childTnLst>
                          </p:cTn>
                        </p:par>
                        <p:par>
                          <p:cTn id="303" fill="hold" nodeType="afterGroup">
                            <p:stCondLst>
                              <p:cond delay="2500"/>
                            </p:stCondLst>
                            <p:childTnLst>
                              <p:par>
                                <p:cTn id="304" presetID="9" presetClass="exit" presetSubtype="0" fill="hold" grpId="1" nodeType="afterEffect">
                                  <p:stCondLst>
                                    <p:cond delay="0"/>
                                  </p:stCondLst>
                                  <p:childTnLst>
                                    <p:animEffect transition="out" filter="dissolve">
                                      <p:cBhvr>
                                        <p:cTn id="305" dur="1000"/>
                                        <p:tgtEl>
                                          <p:spTgt spid="5257"/>
                                        </p:tgtEl>
                                      </p:cBhvr>
                                    </p:animEffect>
                                    <p:set>
                                      <p:cBhvr>
                                        <p:cTn id="306" dur="1" fill="hold">
                                          <p:stCondLst>
                                            <p:cond delay="999"/>
                                          </p:stCondLst>
                                        </p:cTn>
                                        <p:tgtEl>
                                          <p:spTgt spid="5257"/>
                                        </p:tgtEl>
                                        <p:attrNameLst>
                                          <p:attrName>style.visibility</p:attrName>
                                        </p:attrNameLst>
                                      </p:cBhvr>
                                      <p:to>
                                        <p:strVal val="hidden"/>
                                      </p:to>
                                    </p:set>
                                  </p:childTnLst>
                                </p:cTn>
                              </p:par>
                              <p:par>
                                <p:cTn id="307" presetID="9" presetClass="exit" presetSubtype="0" fill="hold" grpId="1" nodeType="withEffect">
                                  <p:stCondLst>
                                    <p:cond delay="0"/>
                                  </p:stCondLst>
                                  <p:childTnLst>
                                    <p:animEffect transition="out" filter="dissolve">
                                      <p:cBhvr>
                                        <p:cTn id="308" dur="1000"/>
                                        <p:tgtEl>
                                          <p:spTgt spid="5271"/>
                                        </p:tgtEl>
                                      </p:cBhvr>
                                    </p:animEffect>
                                    <p:set>
                                      <p:cBhvr>
                                        <p:cTn id="309" dur="1" fill="hold">
                                          <p:stCondLst>
                                            <p:cond delay="999"/>
                                          </p:stCondLst>
                                        </p:cTn>
                                        <p:tgtEl>
                                          <p:spTgt spid="5271"/>
                                        </p:tgtEl>
                                        <p:attrNameLst>
                                          <p:attrName>style.visibility</p:attrName>
                                        </p:attrNameLst>
                                      </p:cBhvr>
                                      <p:to>
                                        <p:strVal val="hidden"/>
                                      </p:to>
                                    </p:set>
                                  </p:childTnLst>
                                </p:cTn>
                              </p:par>
                              <p:par>
                                <p:cTn id="310" presetID="9" presetClass="exit" presetSubtype="0" fill="hold" grpId="1" nodeType="withEffect">
                                  <p:stCondLst>
                                    <p:cond delay="0"/>
                                  </p:stCondLst>
                                  <p:childTnLst>
                                    <p:animEffect transition="out" filter="dissolve">
                                      <p:cBhvr>
                                        <p:cTn id="311" dur="1000"/>
                                        <p:tgtEl>
                                          <p:spTgt spid="5270"/>
                                        </p:tgtEl>
                                      </p:cBhvr>
                                    </p:animEffect>
                                    <p:set>
                                      <p:cBhvr>
                                        <p:cTn id="312" dur="1" fill="hold">
                                          <p:stCondLst>
                                            <p:cond delay="999"/>
                                          </p:stCondLst>
                                        </p:cTn>
                                        <p:tgtEl>
                                          <p:spTgt spid="5270"/>
                                        </p:tgtEl>
                                        <p:attrNameLst>
                                          <p:attrName>style.visibility</p:attrName>
                                        </p:attrNameLst>
                                      </p:cBhvr>
                                      <p:to>
                                        <p:strVal val="hidden"/>
                                      </p:to>
                                    </p:set>
                                  </p:childTnLst>
                                </p:cTn>
                              </p:par>
                              <p:par>
                                <p:cTn id="313" presetID="9" presetClass="exit" presetSubtype="0" fill="hold" grpId="2" nodeType="withEffect">
                                  <p:stCondLst>
                                    <p:cond delay="0"/>
                                  </p:stCondLst>
                                  <p:childTnLst>
                                    <p:animEffect transition="out" filter="dissolve">
                                      <p:cBhvr>
                                        <p:cTn id="314" dur="1000"/>
                                        <p:tgtEl>
                                          <p:spTgt spid="5260"/>
                                        </p:tgtEl>
                                      </p:cBhvr>
                                    </p:animEffect>
                                    <p:set>
                                      <p:cBhvr>
                                        <p:cTn id="315" dur="1" fill="hold">
                                          <p:stCondLst>
                                            <p:cond delay="999"/>
                                          </p:stCondLst>
                                        </p:cTn>
                                        <p:tgtEl>
                                          <p:spTgt spid="5260"/>
                                        </p:tgtEl>
                                        <p:attrNameLst>
                                          <p:attrName>style.visibility</p:attrName>
                                        </p:attrNameLst>
                                      </p:cBhvr>
                                      <p:to>
                                        <p:strVal val="hidden"/>
                                      </p:to>
                                    </p:set>
                                  </p:childTnLst>
                                </p:cTn>
                              </p:par>
                              <p:par>
                                <p:cTn id="316" presetID="9" presetClass="exit" presetSubtype="0" fill="hold" grpId="3" nodeType="withEffect">
                                  <p:stCondLst>
                                    <p:cond delay="0"/>
                                  </p:stCondLst>
                                  <p:childTnLst>
                                    <p:animEffect transition="out" filter="dissolve">
                                      <p:cBhvr>
                                        <p:cTn id="317" dur="1000"/>
                                        <p:tgtEl>
                                          <p:spTgt spid="5253"/>
                                        </p:tgtEl>
                                      </p:cBhvr>
                                    </p:animEffect>
                                    <p:set>
                                      <p:cBhvr>
                                        <p:cTn id="318" dur="1" fill="hold">
                                          <p:stCondLst>
                                            <p:cond delay="999"/>
                                          </p:stCondLst>
                                        </p:cTn>
                                        <p:tgtEl>
                                          <p:spTgt spid="5253"/>
                                        </p:tgtEl>
                                        <p:attrNameLst>
                                          <p:attrName>style.visibility</p:attrName>
                                        </p:attrNameLst>
                                      </p:cBhvr>
                                      <p:to>
                                        <p:strVal val="hidden"/>
                                      </p:to>
                                    </p:set>
                                  </p:childTnLst>
                                </p:cTn>
                              </p:par>
                              <p:par>
                                <p:cTn id="319" presetID="9" presetClass="exit" presetSubtype="0" fill="hold" grpId="3" nodeType="withEffect">
                                  <p:stCondLst>
                                    <p:cond delay="0"/>
                                  </p:stCondLst>
                                  <p:childTnLst>
                                    <p:animEffect transition="out" filter="dissolve">
                                      <p:cBhvr>
                                        <p:cTn id="320" dur="1000"/>
                                        <p:tgtEl>
                                          <p:spTgt spid="5254"/>
                                        </p:tgtEl>
                                      </p:cBhvr>
                                    </p:animEffect>
                                    <p:set>
                                      <p:cBhvr>
                                        <p:cTn id="321" dur="1" fill="hold">
                                          <p:stCondLst>
                                            <p:cond delay="999"/>
                                          </p:stCondLst>
                                        </p:cTn>
                                        <p:tgtEl>
                                          <p:spTgt spid="5254"/>
                                        </p:tgtEl>
                                        <p:attrNameLst>
                                          <p:attrName>style.visibility</p:attrName>
                                        </p:attrNameLst>
                                      </p:cBhvr>
                                      <p:to>
                                        <p:strVal val="hidden"/>
                                      </p:to>
                                    </p:set>
                                  </p:childTnLst>
                                </p:cTn>
                              </p:par>
                              <p:par>
                                <p:cTn id="322" presetID="9" presetClass="exit" presetSubtype="0" fill="hold" grpId="1" nodeType="withEffect">
                                  <p:stCondLst>
                                    <p:cond delay="0"/>
                                  </p:stCondLst>
                                  <p:childTnLst>
                                    <p:animEffect transition="out" filter="dissolve">
                                      <p:cBhvr>
                                        <p:cTn id="323" dur="1000"/>
                                        <p:tgtEl>
                                          <p:spTgt spid="5229"/>
                                        </p:tgtEl>
                                      </p:cBhvr>
                                    </p:animEffect>
                                    <p:set>
                                      <p:cBhvr>
                                        <p:cTn id="324" dur="1" fill="hold">
                                          <p:stCondLst>
                                            <p:cond delay="999"/>
                                          </p:stCondLst>
                                        </p:cTn>
                                        <p:tgtEl>
                                          <p:spTgt spid="5229"/>
                                        </p:tgtEl>
                                        <p:attrNameLst>
                                          <p:attrName>style.visibility</p:attrName>
                                        </p:attrNameLst>
                                      </p:cBhvr>
                                      <p:to>
                                        <p:strVal val="hidden"/>
                                      </p:to>
                                    </p:set>
                                  </p:childTnLst>
                                </p:cTn>
                              </p:par>
                              <p:par>
                                <p:cTn id="325" presetID="9" presetClass="exit" presetSubtype="0" fill="hold" grpId="1" nodeType="withEffect">
                                  <p:stCondLst>
                                    <p:cond delay="0"/>
                                  </p:stCondLst>
                                  <p:childTnLst>
                                    <p:animEffect transition="out" filter="dissolve">
                                      <p:cBhvr>
                                        <p:cTn id="326" dur="1000"/>
                                        <p:tgtEl>
                                          <p:spTgt spid="5278"/>
                                        </p:tgtEl>
                                      </p:cBhvr>
                                    </p:animEffect>
                                    <p:set>
                                      <p:cBhvr>
                                        <p:cTn id="327" dur="1" fill="hold">
                                          <p:stCondLst>
                                            <p:cond delay="999"/>
                                          </p:stCondLst>
                                        </p:cTn>
                                        <p:tgtEl>
                                          <p:spTgt spid="5278"/>
                                        </p:tgtEl>
                                        <p:attrNameLst>
                                          <p:attrName>style.visibility</p:attrName>
                                        </p:attrNameLst>
                                      </p:cBhvr>
                                      <p:to>
                                        <p:strVal val="hidden"/>
                                      </p:to>
                                    </p:set>
                                  </p:childTnLst>
                                </p:cTn>
                              </p:par>
                            </p:childTnLst>
                          </p:cTn>
                        </p:par>
                        <p:par>
                          <p:cTn id="328" fill="hold" nodeType="afterGroup">
                            <p:stCondLst>
                              <p:cond delay="3500"/>
                            </p:stCondLst>
                            <p:childTnLst>
                              <p:par>
                                <p:cTn id="329" presetID="9" presetClass="entr" presetSubtype="0" fill="hold" grpId="0" nodeType="afterEffect">
                                  <p:stCondLst>
                                    <p:cond delay="0"/>
                                  </p:stCondLst>
                                  <p:childTnLst>
                                    <p:set>
                                      <p:cBhvr>
                                        <p:cTn id="330" dur="1" fill="hold">
                                          <p:stCondLst>
                                            <p:cond delay="0"/>
                                          </p:stCondLst>
                                        </p:cTn>
                                        <p:tgtEl>
                                          <p:spTgt spid="5294"/>
                                        </p:tgtEl>
                                        <p:attrNameLst>
                                          <p:attrName>style.visibility</p:attrName>
                                        </p:attrNameLst>
                                      </p:cBhvr>
                                      <p:to>
                                        <p:strVal val="visible"/>
                                      </p:to>
                                    </p:set>
                                    <p:animEffect transition="in" filter="dissolve">
                                      <p:cBhvr>
                                        <p:cTn id="331" dur="1000"/>
                                        <p:tgtEl>
                                          <p:spTgt spid="5294"/>
                                        </p:tgtEl>
                                      </p:cBhvr>
                                    </p:animEffect>
                                  </p:childTnLst>
                                </p:cTn>
                              </p:par>
                            </p:childTnLst>
                          </p:cTn>
                        </p:par>
                        <p:par>
                          <p:cTn id="332" fill="hold" nodeType="afterGroup">
                            <p:stCondLst>
                              <p:cond delay="4500"/>
                            </p:stCondLst>
                            <p:childTnLst>
                              <p:par>
                                <p:cTn id="333" presetID="12" presetClass="exit" presetSubtype="4" fill="hold" grpId="2" nodeType="afterEffect">
                                  <p:stCondLst>
                                    <p:cond delay="0"/>
                                  </p:stCondLst>
                                  <p:childTnLst>
                                    <p:animEffect transition="out" filter="slide(fromBottom)">
                                      <p:cBhvr>
                                        <p:cTn id="334" dur="500"/>
                                        <p:tgtEl>
                                          <p:spTgt spid="5295"/>
                                        </p:tgtEl>
                                      </p:cBhvr>
                                    </p:animEffect>
                                    <p:set>
                                      <p:cBhvr>
                                        <p:cTn id="335" dur="1" fill="hold">
                                          <p:stCondLst>
                                            <p:cond delay="499"/>
                                          </p:stCondLst>
                                        </p:cTn>
                                        <p:tgtEl>
                                          <p:spTgt spid="5295"/>
                                        </p:tgtEl>
                                        <p:attrNameLst>
                                          <p:attrName>style.visibility</p:attrName>
                                        </p:attrNameLst>
                                      </p:cBhvr>
                                      <p:to>
                                        <p:strVal val="hidden"/>
                                      </p:to>
                                    </p:set>
                                  </p:childTnLst>
                                </p:cTn>
                              </p:par>
                            </p:childTnLst>
                          </p:cTn>
                        </p:par>
                      </p:childTnLst>
                    </p:cTn>
                  </p:par>
                  <p:par>
                    <p:cTn id="336" fill="hold" nodeType="clickPar">
                      <p:stCondLst>
                        <p:cond delay="indefinite"/>
                      </p:stCondLst>
                      <p:childTnLst>
                        <p:par>
                          <p:cTn id="337" fill="hold" nodeType="withGroup">
                            <p:stCondLst>
                              <p:cond delay="0"/>
                            </p:stCondLst>
                            <p:childTnLst>
                              <p:par>
                                <p:cTn id="338" presetID="0" presetClass="path" presetSubtype="0" accel="50000" decel="50000" fill="hold" grpId="3" nodeType="clickEffect">
                                  <p:stCondLst>
                                    <p:cond delay="0"/>
                                  </p:stCondLst>
                                  <p:childTnLst>
                                    <p:animMotion origin="layout" path="M -4.44444E-6 -3.7037E-6 L -0.02968 -0.01319 L -0.03645 -0.0375 L -0.03489 -0.10069 L -0.06093 -0.12152 L -0.08437 -0.13333 L -0.1026 -0.1368 L -0.12552 -0.15 L -0.15052 -0.15972 " pathEditMode="relative" rAng="0" ptsTypes="AAAAAAAAA">
                                      <p:cBhvr>
                                        <p:cTn id="339" dur="2000" fill="hold"/>
                                        <p:tgtEl>
                                          <p:spTgt spid="5179"/>
                                        </p:tgtEl>
                                        <p:attrNameLst>
                                          <p:attrName>ppt_x</p:attrName>
                                          <p:attrName>ppt_y</p:attrName>
                                        </p:attrNameLst>
                                      </p:cBhvr>
                                      <p:rCtr x="-7535" y="-7986"/>
                                    </p:animMotion>
                                  </p:childTnLst>
                                </p:cTn>
                              </p:par>
                            </p:childTnLst>
                          </p:cTn>
                        </p:par>
                        <p:par>
                          <p:cTn id="340" fill="hold" nodeType="afterGroup">
                            <p:stCondLst>
                              <p:cond delay="2000"/>
                            </p:stCondLst>
                            <p:childTnLst>
                              <p:par>
                                <p:cTn id="341" presetID="9" presetClass="exit" presetSubtype="0" fill="hold" grpId="7" nodeType="afterEffect">
                                  <p:stCondLst>
                                    <p:cond delay="0"/>
                                  </p:stCondLst>
                                  <p:childTnLst>
                                    <p:animEffect transition="out" filter="dissolve">
                                      <p:cBhvr>
                                        <p:cTn id="342" dur="500"/>
                                        <p:tgtEl>
                                          <p:spTgt spid="5261"/>
                                        </p:tgtEl>
                                      </p:cBhvr>
                                    </p:animEffect>
                                    <p:set>
                                      <p:cBhvr>
                                        <p:cTn id="343" dur="1" fill="hold">
                                          <p:stCondLst>
                                            <p:cond delay="499"/>
                                          </p:stCondLst>
                                        </p:cTn>
                                        <p:tgtEl>
                                          <p:spTgt spid="5261"/>
                                        </p:tgtEl>
                                        <p:attrNameLst>
                                          <p:attrName>style.visibility</p:attrName>
                                        </p:attrNameLst>
                                      </p:cBhvr>
                                      <p:to>
                                        <p:strVal val="hidden"/>
                                      </p:to>
                                    </p:set>
                                  </p:childTnLst>
                                </p:cTn>
                              </p:par>
                              <p:par>
                                <p:cTn id="344" presetID="9" presetClass="exit" presetSubtype="0" fill="hold" grpId="4" nodeType="withEffect">
                                  <p:stCondLst>
                                    <p:cond delay="0"/>
                                  </p:stCondLst>
                                  <p:childTnLst>
                                    <p:animEffect transition="out" filter="dissolve">
                                      <p:cBhvr>
                                        <p:cTn id="345" dur="500"/>
                                        <p:tgtEl>
                                          <p:spTgt spid="5179"/>
                                        </p:tgtEl>
                                      </p:cBhvr>
                                    </p:animEffect>
                                    <p:set>
                                      <p:cBhvr>
                                        <p:cTn id="346" dur="1" fill="hold">
                                          <p:stCondLst>
                                            <p:cond delay="499"/>
                                          </p:stCondLst>
                                        </p:cTn>
                                        <p:tgtEl>
                                          <p:spTgt spid="5179"/>
                                        </p:tgtEl>
                                        <p:attrNameLst>
                                          <p:attrName>style.visibility</p:attrName>
                                        </p:attrNameLst>
                                      </p:cBhvr>
                                      <p:to>
                                        <p:strVal val="hidden"/>
                                      </p:to>
                                    </p:set>
                                  </p:childTnLst>
                                </p:cTn>
                              </p:par>
                              <p:par>
                                <p:cTn id="347" presetID="9" presetClass="exit" presetSubtype="0" fill="hold" grpId="1" nodeType="withEffect">
                                  <p:stCondLst>
                                    <p:cond delay="0"/>
                                  </p:stCondLst>
                                  <p:childTnLst>
                                    <p:animEffect transition="out" filter="dissolve">
                                      <p:cBhvr>
                                        <p:cTn id="348" dur="500"/>
                                        <p:tgtEl>
                                          <p:spTgt spid="5272"/>
                                        </p:tgtEl>
                                      </p:cBhvr>
                                    </p:animEffect>
                                    <p:set>
                                      <p:cBhvr>
                                        <p:cTn id="349" dur="1" fill="hold">
                                          <p:stCondLst>
                                            <p:cond delay="499"/>
                                          </p:stCondLst>
                                        </p:cTn>
                                        <p:tgtEl>
                                          <p:spTgt spid="5272"/>
                                        </p:tgtEl>
                                        <p:attrNameLst>
                                          <p:attrName>style.visibility</p:attrName>
                                        </p:attrNameLst>
                                      </p:cBhvr>
                                      <p:to>
                                        <p:strVal val="hidden"/>
                                      </p:to>
                                    </p:set>
                                  </p:childTnLst>
                                </p:cTn>
                              </p:par>
                              <p:par>
                                <p:cTn id="350" presetID="9" presetClass="exit" presetSubtype="0" fill="hold" grpId="1" nodeType="withEffect">
                                  <p:stCondLst>
                                    <p:cond delay="0"/>
                                  </p:stCondLst>
                                  <p:childTnLst>
                                    <p:animEffect transition="out" filter="dissolve">
                                      <p:cBhvr>
                                        <p:cTn id="351" dur="500"/>
                                        <p:tgtEl>
                                          <p:spTgt spid="5289"/>
                                        </p:tgtEl>
                                      </p:cBhvr>
                                    </p:animEffect>
                                    <p:set>
                                      <p:cBhvr>
                                        <p:cTn id="352" dur="1" fill="hold">
                                          <p:stCondLst>
                                            <p:cond delay="499"/>
                                          </p:stCondLst>
                                        </p:cTn>
                                        <p:tgtEl>
                                          <p:spTgt spid="5289"/>
                                        </p:tgtEl>
                                        <p:attrNameLst>
                                          <p:attrName>style.visibility</p:attrName>
                                        </p:attrNameLst>
                                      </p:cBhvr>
                                      <p:to>
                                        <p:strVal val="hidden"/>
                                      </p:to>
                                    </p:set>
                                  </p:childTnLst>
                                </p:cTn>
                              </p:par>
                              <p:par>
                                <p:cTn id="353" presetID="9" presetClass="entr" presetSubtype="0" fill="hold" grpId="0" nodeType="withEffect">
                                  <p:stCondLst>
                                    <p:cond delay="0"/>
                                  </p:stCondLst>
                                  <p:childTnLst>
                                    <p:set>
                                      <p:cBhvr>
                                        <p:cTn id="354" dur="1" fill="hold">
                                          <p:stCondLst>
                                            <p:cond delay="0"/>
                                          </p:stCondLst>
                                        </p:cTn>
                                        <p:tgtEl>
                                          <p:spTgt spid="5291"/>
                                        </p:tgtEl>
                                        <p:attrNameLst>
                                          <p:attrName>style.visibility</p:attrName>
                                        </p:attrNameLst>
                                      </p:cBhvr>
                                      <p:to>
                                        <p:strVal val="visible"/>
                                      </p:to>
                                    </p:set>
                                    <p:animEffect transition="in" filter="dissolve">
                                      <p:cBhvr>
                                        <p:cTn id="355" dur="500"/>
                                        <p:tgtEl>
                                          <p:spTgt spid="5291"/>
                                        </p:tgtEl>
                                      </p:cBhvr>
                                    </p:animEffect>
                                  </p:childTnLst>
                                </p:cTn>
                              </p:par>
                              <p:par>
                                <p:cTn id="356" presetID="9" presetClass="entr" presetSubtype="0" fill="hold" grpId="0" nodeType="withEffect">
                                  <p:stCondLst>
                                    <p:cond delay="0"/>
                                  </p:stCondLst>
                                  <p:childTnLst>
                                    <p:set>
                                      <p:cBhvr>
                                        <p:cTn id="357" dur="1" fill="hold">
                                          <p:stCondLst>
                                            <p:cond delay="0"/>
                                          </p:stCondLst>
                                        </p:cTn>
                                        <p:tgtEl>
                                          <p:spTgt spid="5292"/>
                                        </p:tgtEl>
                                        <p:attrNameLst>
                                          <p:attrName>style.visibility</p:attrName>
                                        </p:attrNameLst>
                                      </p:cBhvr>
                                      <p:to>
                                        <p:strVal val="visible"/>
                                      </p:to>
                                    </p:set>
                                    <p:animEffect transition="in" filter="dissolve">
                                      <p:cBhvr>
                                        <p:cTn id="358" dur="500"/>
                                        <p:tgtEl>
                                          <p:spTgt spid="5292"/>
                                        </p:tgtEl>
                                      </p:cBhvr>
                                    </p:animEffect>
                                  </p:childTnLst>
                                </p:cTn>
                              </p:par>
                            </p:childTnLst>
                          </p:cTn>
                        </p:par>
                        <p:par>
                          <p:cTn id="359" fill="hold" nodeType="afterGroup">
                            <p:stCondLst>
                              <p:cond delay="2500"/>
                            </p:stCondLst>
                            <p:childTnLst>
                              <p:par>
                                <p:cTn id="360" presetID="0" presetClass="path" presetSubtype="0" accel="50000" decel="50000" fill="hold" grpId="1" nodeType="afterEffect">
                                  <p:stCondLst>
                                    <p:cond delay="0"/>
                                  </p:stCondLst>
                                  <p:childTnLst>
                                    <p:animMotion origin="layout" path="M 0 0 L 0.00156 -0.03889 L 0.04011 -0.11737 " pathEditMode="relative" ptsTypes="AAA">
                                      <p:cBhvr>
                                        <p:cTn id="361" dur="2000" fill="hold"/>
                                        <p:tgtEl>
                                          <p:spTgt spid="5291"/>
                                        </p:tgtEl>
                                        <p:attrNameLst>
                                          <p:attrName>ppt_x</p:attrName>
                                          <p:attrName>ppt_y</p:attrName>
                                        </p:attrNameLst>
                                      </p:cBhvr>
                                    </p:animMotion>
                                  </p:childTnLst>
                                </p:cTn>
                              </p:par>
                              <p:par>
                                <p:cTn id="362" presetID="0" presetClass="path" presetSubtype="0" accel="50000" decel="50000" fill="hold" grpId="1" nodeType="withEffect">
                                  <p:stCondLst>
                                    <p:cond delay="0"/>
                                  </p:stCondLst>
                                  <p:childTnLst>
                                    <p:animMotion origin="layout" path="M -3.33333E-6 -2.59259E-6 L -3.33333E-6 -0.05416 L 0.03125 -0.1162 " pathEditMode="relative" rAng="0" ptsTypes="AAA">
                                      <p:cBhvr>
                                        <p:cTn id="363" dur="2000" fill="hold"/>
                                        <p:tgtEl>
                                          <p:spTgt spid="5292"/>
                                        </p:tgtEl>
                                        <p:attrNameLst>
                                          <p:attrName>ppt_x</p:attrName>
                                          <p:attrName>ppt_y</p:attrName>
                                        </p:attrNameLst>
                                      </p:cBhvr>
                                      <p:rCtr x="1563" y="-5810"/>
                                    </p:animMotion>
                                  </p:childTnLst>
                                </p:cTn>
                              </p:par>
                            </p:childTnLst>
                          </p:cTn>
                        </p:par>
                      </p:childTnLst>
                    </p:cTn>
                  </p:par>
                  <p:par>
                    <p:cTn id="364" fill="hold" nodeType="clickPar">
                      <p:stCondLst>
                        <p:cond delay="indefinite"/>
                      </p:stCondLst>
                      <p:childTnLst>
                        <p:par>
                          <p:cTn id="365" fill="hold" nodeType="withGroup">
                            <p:stCondLst>
                              <p:cond delay="0"/>
                            </p:stCondLst>
                            <p:childTnLst>
                              <p:par>
                                <p:cTn id="366" presetID="9" presetClass="entr" presetSubtype="0" fill="hold" nodeType="clickEffect">
                                  <p:stCondLst>
                                    <p:cond delay="0"/>
                                  </p:stCondLst>
                                  <p:childTnLst>
                                    <p:set>
                                      <p:cBhvr>
                                        <p:cTn id="367" dur="1" fill="hold">
                                          <p:stCondLst>
                                            <p:cond delay="0"/>
                                          </p:stCondLst>
                                        </p:cTn>
                                        <p:tgtEl>
                                          <p:spTgt spid="5296"/>
                                        </p:tgtEl>
                                        <p:attrNameLst>
                                          <p:attrName>style.visibility</p:attrName>
                                        </p:attrNameLst>
                                      </p:cBhvr>
                                      <p:to>
                                        <p:strVal val="visible"/>
                                      </p:to>
                                    </p:set>
                                    <p:animEffect transition="in" filter="dissolve">
                                      <p:cBhvr>
                                        <p:cTn id="368" dur="500"/>
                                        <p:tgtEl>
                                          <p:spTgt spid="5296"/>
                                        </p:tgtEl>
                                      </p:cBhvr>
                                    </p:animEffect>
                                  </p:childTnLst>
                                </p:cTn>
                              </p:par>
                            </p:childTnLst>
                          </p:cTn>
                        </p:par>
                        <p:par>
                          <p:cTn id="369" fill="hold" nodeType="afterGroup">
                            <p:stCondLst>
                              <p:cond delay="500"/>
                            </p:stCondLst>
                            <p:childTnLst>
                              <p:par>
                                <p:cTn id="370" presetID="9" presetClass="exit" presetSubtype="0" fill="hold" grpId="1" nodeType="afterEffect">
                                  <p:stCondLst>
                                    <p:cond delay="0"/>
                                  </p:stCondLst>
                                  <p:childTnLst>
                                    <p:animEffect transition="out" filter="dissolve">
                                      <p:cBhvr>
                                        <p:cTn id="371" dur="500"/>
                                        <p:tgtEl>
                                          <p:spTgt spid="5220"/>
                                        </p:tgtEl>
                                      </p:cBhvr>
                                    </p:animEffect>
                                    <p:set>
                                      <p:cBhvr>
                                        <p:cTn id="372" dur="1" fill="hold">
                                          <p:stCondLst>
                                            <p:cond delay="499"/>
                                          </p:stCondLst>
                                        </p:cTn>
                                        <p:tgtEl>
                                          <p:spTgt spid="5220"/>
                                        </p:tgtEl>
                                        <p:attrNameLst>
                                          <p:attrName>style.visibility</p:attrName>
                                        </p:attrNameLst>
                                      </p:cBhvr>
                                      <p:to>
                                        <p:strVal val="hidden"/>
                                      </p:to>
                                    </p:set>
                                  </p:childTnLst>
                                </p:cTn>
                              </p:par>
                              <p:par>
                                <p:cTn id="373" presetID="9" presetClass="exit" presetSubtype="0" fill="hold" grpId="2" nodeType="withEffect">
                                  <p:stCondLst>
                                    <p:cond delay="0"/>
                                  </p:stCondLst>
                                  <p:childTnLst>
                                    <p:animEffect transition="out" filter="dissolve">
                                      <p:cBhvr>
                                        <p:cTn id="374" dur="500"/>
                                        <p:tgtEl>
                                          <p:spTgt spid="5259"/>
                                        </p:tgtEl>
                                      </p:cBhvr>
                                    </p:animEffect>
                                    <p:set>
                                      <p:cBhvr>
                                        <p:cTn id="375" dur="1" fill="hold">
                                          <p:stCondLst>
                                            <p:cond delay="499"/>
                                          </p:stCondLst>
                                        </p:cTn>
                                        <p:tgtEl>
                                          <p:spTgt spid="5259"/>
                                        </p:tgtEl>
                                        <p:attrNameLst>
                                          <p:attrName>style.visibility</p:attrName>
                                        </p:attrNameLst>
                                      </p:cBhvr>
                                      <p:to>
                                        <p:strVal val="hidden"/>
                                      </p:to>
                                    </p:set>
                                  </p:childTnLst>
                                </p:cTn>
                              </p:par>
                            </p:childTnLst>
                          </p:cTn>
                        </p:par>
                        <p:par>
                          <p:cTn id="376" fill="hold" nodeType="afterGroup">
                            <p:stCondLst>
                              <p:cond delay="1000"/>
                            </p:stCondLst>
                            <p:childTnLst>
                              <p:par>
                                <p:cTn id="377" presetID="0" presetClass="path" presetSubtype="0" accel="50000" decel="50000" fill="hold" nodeType="afterEffect">
                                  <p:stCondLst>
                                    <p:cond delay="0"/>
                                  </p:stCondLst>
                                  <p:childTnLst>
                                    <p:animMotion origin="layout" path="M 2.5E-6 -2.59259E-6 L 0.03472 0.01852 L 0.11944 0.03519 L 0.16528 0.11574 L 0.21666 0.09167 L 0.21597 -0.11574 L 0.20833 -0.24352 L 0.1375 -0.27129 L 0.06458 -0.3074 L 0.04028 -0.33981 L 0.02778 -0.36574 L -0.00625 -0.35555 L -0.02344 -0.35833 L -0.01858 -0.41852 " pathEditMode="relative" rAng="0" ptsTypes="AAAAAAAAAAAAAA">
                                      <p:cBhvr>
                                        <p:cTn id="378" dur="2000" fill="hold"/>
                                        <p:tgtEl>
                                          <p:spTgt spid="5296"/>
                                        </p:tgtEl>
                                        <p:attrNameLst>
                                          <p:attrName>ppt_x</p:attrName>
                                          <p:attrName>ppt_y</p:attrName>
                                        </p:attrNameLst>
                                      </p:cBhvr>
                                      <p:rCtr x="9653" y="-15139"/>
                                    </p:animMotion>
                                  </p:childTnLst>
                                </p:cTn>
                              </p:par>
                            </p:childTnLst>
                          </p:cTn>
                        </p:par>
                        <p:par>
                          <p:cTn id="379" fill="hold" nodeType="afterGroup">
                            <p:stCondLst>
                              <p:cond delay="3000"/>
                            </p:stCondLst>
                            <p:childTnLst>
                              <p:par>
                                <p:cTn id="380" presetID="9" presetClass="exit" presetSubtype="0" fill="hold" nodeType="afterEffect">
                                  <p:stCondLst>
                                    <p:cond delay="0"/>
                                  </p:stCondLst>
                                  <p:childTnLst>
                                    <p:animEffect transition="out" filter="dissolve">
                                      <p:cBhvr>
                                        <p:cTn id="381" dur="500"/>
                                        <p:tgtEl>
                                          <p:spTgt spid="5296"/>
                                        </p:tgtEl>
                                      </p:cBhvr>
                                    </p:animEffect>
                                    <p:set>
                                      <p:cBhvr>
                                        <p:cTn id="382" dur="1" fill="hold">
                                          <p:stCondLst>
                                            <p:cond delay="499"/>
                                          </p:stCondLst>
                                        </p:cTn>
                                        <p:tgtEl>
                                          <p:spTgt spid="5296"/>
                                        </p:tgtEl>
                                        <p:attrNameLst>
                                          <p:attrName>style.visibility</p:attrName>
                                        </p:attrNameLst>
                                      </p:cBhvr>
                                      <p:to>
                                        <p:strVal val="hidden"/>
                                      </p:to>
                                    </p:set>
                                  </p:childTnLst>
                                </p:cTn>
                              </p:par>
                            </p:childTnLst>
                          </p:cTn>
                        </p:par>
                        <p:par>
                          <p:cTn id="383" fill="hold" nodeType="afterGroup">
                            <p:stCondLst>
                              <p:cond delay="3500"/>
                            </p:stCondLst>
                            <p:childTnLst>
                              <p:par>
                                <p:cTn id="384" presetID="9" presetClass="entr" presetSubtype="0" fill="hold" grpId="0" nodeType="afterEffect">
                                  <p:stCondLst>
                                    <p:cond delay="0"/>
                                  </p:stCondLst>
                                  <p:childTnLst>
                                    <p:set>
                                      <p:cBhvr>
                                        <p:cTn id="385" dur="1" fill="hold">
                                          <p:stCondLst>
                                            <p:cond delay="0"/>
                                          </p:stCondLst>
                                        </p:cTn>
                                        <p:tgtEl>
                                          <p:spTgt spid="5307"/>
                                        </p:tgtEl>
                                        <p:attrNameLst>
                                          <p:attrName>style.visibility</p:attrName>
                                        </p:attrNameLst>
                                      </p:cBhvr>
                                      <p:to>
                                        <p:strVal val="visible"/>
                                      </p:to>
                                    </p:set>
                                    <p:animEffect transition="in" filter="dissolve">
                                      <p:cBhvr>
                                        <p:cTn id="386" dur="500"/>
                                        <p:tgtEl>
                                          <p:spTgt spid="5307"/>
                                        </p:tgtEl>
                                      </p:cBhvr>
                                    </p:animEffect>
                                  </p:childTnLst>
                                </p:cTn>
                              </p:par>
                              <p:par>
                                <p:cTn id="387" presetID="9" presetClass="entr" presetSubtype="0" fill="hold" grpId="0" nodeType="withEffect">
                                  <p:stCondLst>
                                    <p:cond delay="0"/>
                                  </p:stCondLst>
                                  <p:childTnLst>
                                    <p:set>
                                      <p:cBhvr>
                                        <p:cTn id="388" dur="1" fill="hold">
                                          <p:stCondLst>
                                            <p:cond delay="0"/>
                                          </p:stCondLst>
                                        </p:cTn>
                                        <p:tgtEl>
                                          <p:spTgt spid="5306"/>
                                        </p:tgtEl>
                                        <p:attrNameLst>
                                          <p:attrName>style.visibility</p:attrName>
                                        </p:attrNameLst>
                                      </p:cBhvr>
                                      <p:to>
                                        <p:strVal val="visible"/>
                                      </p:to>
                                    </p:set>
                                    <p:animEffect transition="in" filter="dissolve">
                                      <p:cBhvr>
                                        <p:cTn id="389" dur="500"/>
                                        <p:tgtEl>
                                          <p:spTgt spid="5306"/>
                                        </p:tgtEl>
                                      </p:cBhvr>
                                    </p:animEffect>
                                  </p:childTnLst>
                                </p:cTn>
                              </p:par>
                            </p:childTnLst>
                          </p:cTn>
                        </p:par>
                        <p:par>
                          <p:cTn id="390" fill="hold" nodeType="afterGroup">
                            <p:stCondLst>
                              <p:cond delay="4000"/>
                            </p:stCondLst>
                            <p:childTnLst>
                              <p:par>
                                <p:cTn id="391" presetID="0" presetClass="path" presetSubtype="0" accel="50000" decel="50000" fill="hold" grpId="1" nodeType="afterEffect">
                                  <p:stCondLst>
                                    <p:cond delay="0"/>
                                  </p:stCondLst>
                                  <p:childTnLst>
                                    <p:animMotion origin="layout" path="M 0 0 L -0.04861 0.01111 L -0.10555 0.05093 L -0.12986 0.12223 " pathEditMode="relative" ptsTypes="AAAA">
                                      <p:cBhvr>
                                        <p:cTn id="392" dur="2000" fill="hold"/>
                                        <p:tgtEl>
                                          <p:spTgt spid="5306"/>
                                        </p:tgtEl>
                                        <p:attrNameLst>
                                          <p:attrName>ppt_x</p:attrName>
                                          <p:attrName>ppt_y</p:attrName>
                                        </p:attrNameLst>
                                      </p:cBhvr>
                                    </p:animMotion>
                                  </p:childTnLst>
                                </p:cTn>
                              </p:par>
                              <p:par>
                                <p:cTn id="393" presetID="0" presetClass="path" presetSubtype="0" accel="50000" decel="50000" fill="hold" grpId="1" nodeType="withEffect">
                                  <p:stCondLst>
                                    <p:cond delay="0"/>
                                  </p:stCondLst>
                                  <p:childTnLst>
                                    <p:animMotion origin="layout" path="M 0 0 L -0.0375 -0.00185 L -0.08125 -0.01203 " pathEditMode="relative" ptsTypes="AAA">
                                      <p:cBhvr>
                                        <p:cTn id="394" dur="2000" fill="hold"/>
                                        <p:tgtEl>
                                          <p:spTgt spid="5307"/>
                                        </p:tgtEl>
                                        <p:attrNameLst>
                                          <p:attrName>ppt_x</p:attrName>
                                          <p:attrName>ppt_y</p:attrName>
                                        </p:attrNameLst>
                                      </p:cBhvr>
                                    </p:animMotion>
                                  </p:childTnLst>
                                </p:cTn>
                              </p:par>
                            </p:childTnLst>
                          </p:cTn>
                        </p:par>
                        <p:par>
                          <p:cTn id="395" fill="hold" nodeType="afterGroup">
                            <p:stCondLst>
                              <p:cond delay="6000"/>
                            </p:stCondLst>
                            <p:childTnLst>
                              <p:par>
                                <p:cTn id="396" presetID="9" presetClass="exit" presetSubtype="0" fill="hold" grpId="2" nodeType="afterEffect">
                                  <p:stCondLst>
                                    <p:cond delay="0"/>
                                  </p:stCondLst>
                                  <p:childTnLst>
                                    <p:animEffect transition="out" filter="dissolve">
                                      <p:cBhvr>
                                        <p:cTn id="397" dur="500"/>
                                        <p:tgtEl>
                                          <p:spTgt spid="5306"/>
                                        </p:tgtEl>
                                      </p:cBhvr>
                                    </p:animEffect>
                                    <p:set>
                                      <p:cBhvr>
                                        <p:cTn id="398" dur="1" fill="hold">
                                          <p:stCondLst>
                                            <p:cond delay="499"/>
                                          </p:stCondLst>
                                        </p:cTn>
                                        <p:tgtEl>
                                          <p:spTgt spid="5306"/>
                                        </p:tgtEl>
                                        <p:attrNameLst>
                                          <p:attrName>style.visibility</p:attrName>
                                        </p:attrNameLst>
                                      </p:cBhvr>
                                      <p:to>
                                        <p:strVal val="hidden"/>
                                      </p:to>
                                    </p:set>
                                  </p:childTnLst>
                                </p:cTn>
                              </p:par>
                              <p:par>
                                <p:cTn id="399" presetID="9" presetClass="exit" presetSubtype="0" fill="hold" grpId="2" nodeType="withEffect">
                                  <p:stCondLst>
                                    <p:cond delay="0"/>
                                  </p:stCondLst>
                                  <p:childTnLst>
                                    <p:animEffect transition="out" filter="dissolve">
                                      <p:cBhvr>
                                        <p:cTn id="400" dur="500"/>
                                        <p:tgtEl>
                                          <p:spTgt spid="5307"/>
                                        </p:tgtEl>
                                      </p:cBhvr>
                                    </p:animEffect>
                                    <p:set>
                                      <p:cBhvr>
                                        <p:cTn id="401" dur="1" fill="hold">
                                          <p:stCondLst>
                                            <p:cond delay="499"/>
                                          </p:stCondLst>
                                        </p:cTn>
                                        <p:tgtEl>
                                          <p:spTgt spid="5307"/>
                                        </p:tgtEl>
                                        <p:attrNameLst>
                                          <p:attrName>style.visibility</p:attrName>
                                        </p:attrNameLst>
                                      </p:cBhvr>
                                      <p:to>
                                        <p:strVal val="hidden"/>
                                      </p:to>
                                    </p:set>
                                  </p:childTnLst>
                                </p:cTn>
                              </p:par>
                            </p:childTnLst>
                          </p:cTn>
                        </p:par>
                      </p:childTnLst>
                    </p:cTn>
                  </p:par>
                  <p:par>
                    <p:cTn id="402" fill="hold" nodeType="clickPar">
                      <p:stCondLst>
                        <p:cond delay="indefinite"/>
                      </p:stCondLst>
                      <p:childTnLst>
                        <p:par>
                          <p:cTn id="403" fill="hold" nodeType="withGroup">
                            <p:stCondLst>
                              <p:cond delay="0"/>
                            </p:stCondLst>
                            <p:childTnLst>
                              <p:par>
                                <p:cTn id="404" presetID="0" presetClass="path" presetSubtype="0" accel="50000" decel="50000" fill="hold" grpId="2" nodeType="clickEffect">
                                  <p:stCondLst>
                                    <p:cond delay="0"/>
                                  </p:stCondLst>
                                  <p:childTnLst>
                                    <p:animMotion origin="layout" path="M 0.04045 -0.11551 L 0.02726 -0.17014 L 0.01823 -0.20718 L 0.01406 -0.22847 L 0.02587 -0.24977 L 0.05156 -0.24792 L 0.07448 -0.23496 L 0.12101 -0.21736 " pathEditMode="relative" rAng="0" ptsTypes="AAAAAAAA">
                                      <p:cBhvr>
                                        <p:cTn id="405" dur="2000" fill="hold"/>
                                        <p:tgtEl>
                                          <p:spTgt spid="5291"/>
                                        </p:tgtEl>
                                        <p:attrNameLst>
                                          <p:attrName>ppt_x</p:attrName>
                                          <p:attrName>ppt_y</p:attrName>
                                        </p:attrNameLst>
                                      </p:cBhvr>
                                      <p:rCtr x="2708" y="-6713"/>
                                    </p:animMotion>
                                  </p:childTnLst>
                                </p:cTn>
                              </p:par>
                            </p:childTnLst>
                          </p:cTn>
                        </p:par>
                        <p:par>
                          <p:cTn id="406" fill="hold" nodeType="afterGroup">
                            <p:stCondLst>
                              <p:cond delay="2000"/>
                            </p:stCondLst>
                            <p:childTnLst>
                              <p:par>
                                <p:cTn id="407" presetID="0" presetClass="path" presetSubtype="0" accel="50000" decel="50000" fill="hold" grpId="2" nodeType="afterEffect">
                                  <p:stCondLst>
                                    <p:cond delay="0"/>
                                  </p:stCondLst>
                                  <p:childTnLst>
                                    <p:animMotion origin="layout" path="M 0.03125 -0.11643 L 0.01875 -0.13958 L 0.0007 -0.2118 L -0.00208 -0.23773 " pathEditMode="relative" rAng="0" ptsTypes="AAAA">
                                      <p:cBhvr>
                                        <p:cTn id="408" dur="2000" fill="hold"/>
                                        <p:tgtEl>
                                          <p:spTgt spid="5292"/>
                                        </p:tgtEl>
                                        <p:attrNameLst>
                                          <p:attrName>ppt_x</p:attrName>
                                          <p:attrName>ppt_y</p:attrName>
                                        </p:attrNameLst>
                                      </p:cBhvr>
                                      <p:rCtr x="-1667" y="-6065"/>
                                    </p:animMotion>
                                  </p:childTnLst>
                                </p:cTn>
                              </p:par>
                            </p:childTnLst>
                          </p:cTn>
                        </p:par>
                        <p:par>
                          <p:cTn id="409" fill="hold" nodeType="afterGroup">
                            <p:stCondLst>
                              <p:cond delay="4000"/>
                            </p:stCondLst>
                            <p:childTnLst>
                              <p:par>
                                <p:cTn id="410" presetID="9" presetClass="exit" presetSubtype="0" fill="hold" grpId="1" nodeType="afterEffect">
                                  <p:stCondLst>
                                    <p:cond delay="0"/>
                                  </p:stCondLst>
                                  <p:childTnLst>
                                    <p:animEffect transition="out" filter="dissolve">
                                      <p:cBhvr>
                                        <p:cTn id="411" dur="1000"/>
                                        <p:tgtEl>
                                          <p:spTgt spid="5290"/>
                                        </p:tgtEl>
                                      </p:cBhvr>
                                    </p:animEffect>
                                    <p:set>
                                      <p:cBhvr>
                                        <p:cTn id="412" dur="1" fill="hold">
                                          <p:stCondLst>
                                            <p:cond delay="999"/>
                                          </p:stCondLst>
                                        </p:cTn>
                                        <p:tgtEl>
                                          <p:spTgt spid="5290"/>
                                        </p:tgtEl>
                                        <p:attrNameLst>
                                          <p:attrName>style.visibility</p:attrName>
                                        </p:attrNameLst>
                                      </p:cBhvr>
                                      <p:to>
                                        <p:strVal val="hidden"/>
                                      </p:to>
                                    </p:set>
                                  </p:childTnLst>
                                </p:cTn>
                              </p:par>
                              <p:par>
                                <p:cTn id="413" presetID="9" presetClass="entr" presetSubtype="0" fill="hold" grpId="0" nodeType="withEffect">
                                  <p:stCondLst>
                                    <p:cond delay="0"/>
                                  </p:stCondLst>
                                  <p:childTnLst>
                                    <p:set>
                                      <p:cBhvr>
                                        <p:cTn id="414" dur="1" fill="hold">
                                          <p:stCondLst>
                                            <p:cond delay="0"/>
                                          </p:stCondLst>
                                        </p:cTn>
                                        <p:tgtEl>
                                          <p:spTgt spid="5319"/>
                                        </p:tgtEl>
                                        <p:attrNameLst>
                                          <p:attrName>style.visibility</p:attrName>
                                        </p:attrNameLst>
                                      </p:cBhvr>
                                      <p:to>
                                        <p:strVal val="visible"/>
                                      </p:to>
                                    </p:set>
                                    <p:animEffect transition="in" filter="dissolve">
                                      <p:cBhvr>
                                        <p:cTn id="415" dur="1000"/>
                                        <p:tgtEl>
                                          <p:spTgt spid="5319"/>
                                        </p:tgtEl>
                                      </p:cBhvr>
                                    </p:animEffect>
                                  </p:childTnLst>
                                </p:cTn>
                              </p:par>
                              <p:par>
                                <p:cTn id="416" presetID="9" presetClass="exit" presetSubtype="0" fill="hold" grpId="1" nodeType="withEffect">
                                  <p:stCondLst>
                                    <p:cond delay="0"/>
                                  </p:stCondLst>
                                  <p:childTnLst>
                                    <p:animEffect transition="out" filter="dissolve">
                                      <p:cBhvr>
                                        <p:cTn id="417" dur="1000"/>
                                        <p:tgtEl>
                                          <p:spTgt spid="5269"/>
                                        </p:tgtEl>
                                      </p:cBhvr>
                                    </p:animEffect>
                                    <p:set>
                                      <p:cBhvr>
                                        <p:cTn id="418" dur="1" fill="hold">
                                          <p:stCondLst>
                                            <p:cond delay="999"/>
                                          </p:stCondLst>
                                        </p:cTn>
                                        <p:tgtEl>
                                          <p:spTgt spid="5269"/>
                                        </p:tgtEl>
                                        <p:attrNameLst>
                                          <p:attrName>style.visibility</p:attrName>
                                        </p:attrNameLst>
                                      </p:cBhvr>
                                      <p:to>
                                        <p:strVal val="hidden"/>
                                      </p:to>
                                    </p:set>
                                  </p:childTnLst>
                                </p:cTn>
                              </p:par>
                              <p:par>
                                <p:cTn id="419" presetID="9" presetClass="entr" presetSubtype="0" fill="hold" grpId="0" nodeType="withEffect">
                                  <p:stCondLst>
                                    <p:cond delay="0"/>
                                  </p:stCondLst>
                                  <p:childTnLst>
                                    <p:set>
                                      <p:cBhvr>
                                        <p:cTn id="420" dur="1" fill="hold">
                                          <p:stCondLst>
                                            <p:cond delay="0"/>
                                          </p:stCondLst>
                                        </p:cTn>
                                        <p:tgtEl>
                                          <p:spTgt spid="5322"/>
                                        </p:tgtEl>
                                        <p:attrNameLst>
                                          <p:attrName>style.visibility</p:attrName>
                                        </p:attrNameLst>
                                      </p:cBhvr>
                                      <p:to>
                                        <p:strVal val="visible"/>
                                      </p:to>
                                    </p:set>
                                    <p:animEffect transition="in" filter="dissolve">
                                      <p:cBhvr>
                                        <p:cTn id="421" dur="1000"/>
                                        <p:tgtEl>
                                          <p:spTgt spid="5322"/>
                                        </p:tgtEl>
                                      </p:cBhvr>
                                    </p:animEffect>
                                  </p:childTnLst>
                                </p:cTn>
                              </p:par>
                            </p:childTnLst>
                          </p:cTn>
                        </p:par>
                      </p:childTnLst>
                    </p:cTn>
                  </p:par>
                  <p:par>
                    <p:cTn id="422" fill="hold" nodeType="clickPar">
                      <p:stCondLst>
                        <p:cond delay="indefinite"/>
                      </p:stCondLst>
                      <p:childTnLst>
                        <p:par>
                          <p:cTn id="423" fill="hold" nodeType="withGroup">
                            <p:stCondLst>
                              <p:cond delay="0"/>
                            </p:stCondLst>
                            <p:childTnLst>
                              <p:par>
                                <p:cTn id="424" presetID="9" presetClass="entr" presetSubtype="0" fill="hold" nodeType="clickEffect">
                                  <p:stCondLst>
                                    <p:cond delay="0"/>
                                  </p:stCondLst>
                                  <p:childTnLst>
                                    <p:set>
                                      <p:cBhvr>
                                        <p:cTn id="425" dur="1" fill="hold">
                                          <p:stCondLst>
                                            <p:cond delay="0"/>
                                          </p:stCondLst>
                                        </p:cTn>
                                        <p:tgtEl>
                                          <p:spTgt spid="5308"/>
                                        </p:tgtEl>
                                        <p:attrNameLst>
                                          <p:attrName>style.visibility</p:attrName>
                                        </p:attrNameLst>
                                      </p:cBhvr>
                                      <p:to>
                                        <p:strVal val="visible"/>
                                      </p:to>
                                    </p:set>
                                    <p:animEffect transition="in" filter="dissolve">
                                      <p:cBhvr>
                                        <p:cTn id="426" dur="500"/>
                                        <p:tgtEl>
                                          <p:spTgt spid="5308"/>
                                        </p:tgtEl>
                                      </p:cBhvr>
                                    </p:animEffect>
                                  </p:childTnLst>
                                </p:cTn>
                              </p:par>
                            </p:childTnLst>
                          </p:cTn>
                        </p:par>
                        <p:par>
                          <p:cTn id="427" fill="hold" nodeType="afterGroup">
                            <p:stCondLst>
                              <p:cond delay="500"/>
                            </p:stCondLst>
                            <p:childTnLst>
                              <p:par>
                                <p:cTn id="428" presetID="9" presetClass="exit" presetSubtype="0" fill="hold" grpId="1" nodeType="afterEffect">
                                  <p:stCondLst>
                                    <p:cond delay="0"/>
                                  </p:stCondLst>
                                  <p:childTnLst>
                                    <p:animEffect transition="out" filter="dissolve">
                                      <p:cBhvr>
                                        <p:cTn id="429" dur="500"/>
                                        <p:tgtEl>
                                          <p:spTgt spid="5222"/>
                                        </p:tgtEl>
                                      </p:cBhvr>
                                    </p:animEffect>
                                    <p:set>
                                      <p:cBhvr>
                                        <p:cTn id="430" dur="1" fill="hold">
                                          <p:stCondLst>
                                            <p:cond delay="499"/>
                                          </p:stCondLst>
                                        </p:cTn>
                                        <p:tgtEl>
                                          <p:spTgt spid="5222"/>
                                        </p:tgtEl>
                                        <p:attrNameLst>
                                          <p:attrName>style.visibility</p:attrName>
                                        </p:attrNameLst>
                                      </p:cBhvr>
                                      <p:to>
                                        <p:strVal val="hidden"/>
                                      </p:to>
                                    </p:set>
                                  </p:childTnLst>
                                </p:cTn>
                              </p:par>
                              <p:par>
                                <p:cTn id="431" presetID="9" presetClass="exit" presetSubtype="0" fill="hold" grpId="1" nodeType="withEffect">
                                  <p:stCondLst>
                                    <p:cond delay="0"/>
                                  </p:stCondLst>
                                  <p:childTnLst>
                                    <p:animEffect transition="out" filter="dissolve">
                                      <p:cBhvr>
                                        <p:cTn id="432" dur="500"/>
                                        <p:tgtEl>
                                          <p:spTgt spid="5221"/>
                                        </p:tgtEl>
                                      </p:cBhvr>
                                    </p:animEffect>
                                    <p:set>
                                      <p:cBhvr>
                                        <p:cTn id="433" dur="1" fill="hold">
                                          <p:stCondLst>
                                            <p:cond delay="499"/>
                                          </p:stCondLst>
                                        </p:cTn>
                                        <p:tgtEl>
                                          <p:spTgt spid="5221"/>
                                        </p:tgtEl>
                                        <p:attrNameLst>
                                          <p:attrName>style.visibility</p:attrName>
                                        </p:attrNameLst>
                                      </p:cBhvr>
                                      <p:to>
                                        <p:strVal val="hidden"/>
                                      </p:to>
                                    </p:set>
                                  </p:childTnLst>
                                </p:cTn>
                              </p:par>
                            </p:childTnLst>
                          </p:cTn>
                        </p:par>
                        <p:par>
                          <p:cTn id="434" fill="hold" nodeType="afterGroup">
                            <p:stCondLst>
                              <p:cond delay="1000"/>
                            </p:stCondLst>
                            <p:childTnLst>
                              <p:par>
                                <p:cTn id="435" presetID="0" presetClass="path" presetSubtype="0" accel="50000" decel="50000" fill="hold" nodeType="afterEffect">
                                  <p:stCondLst>
                                    <p:cond delay="0"/>
                                  </p:stCondLst>
                                  <p:childTnLst>
                                    <p:animMotion origin="layout" path="M 2.5E-6 -2.59259E-6 L 0.03472 0.01852 L 0.11944 0.03519 L 0.16528 0.11574 L 0.21666 0.09167 L 0.21597 -0.11574 L 0.20833 -0.24352 L 0.1375 -0.27129 L 0.06458 -0.3074 L 0.04028 -0.33981 L 0.02778 -0.36574 L -0.00625 -0.35555 L -0.02344 -0.35833 L -0.01858 -0.41852 " pathEditMode="relative" rAng="0" ptsTypes="AAAAAAAAAAAAAA">
                                      <p:cBhvr>
                                        <p:cTn id="436" dur="2000" fill="hold"/>
                                        <p:tgtEl>
                                          <p:spTgt spid="5308"/>
                                        </p:tgtEl>
                                        <p:attrNameLst>
                                          <p:attrName>ppt_x</p:attrName>
                                          <p:attrName>ppt_y</p:attrName>
                                        </p:attrNameLst>
                                      </p:cBhvr>
                                      <p:rCtr x="9653" y="-15139"/>
                                    </p:animMotion>
                                  </p:childTnLst>
                                </p:cTn>
                              </p:par>
                            </p:childTnLst>
                          </p:cTn>
                        </p:par>
                        <p:par>
                          <p:cTn id="437" fill="hold" nodeType="afterGroup">
                            <p:stCondLst>
                              <p:cond delay="3000"/>
                            </p:stCondLst>
                            <p:childTnLst>
                              <p:par>
                                <p:cTn id="438" presetID="9" presetClass="exit" presetSubtype="0" fill="hold" nodeType="afterEffect">
                                  <p:stCondLst>
                                    <p:cond delay="0"/>
                                  </p:stCondLst>
                                  <p:childTnLst>
                                    <p:animEffect transition="out" filter="dissolve">
                                      <p:cBhvr>
                                        <p:cTn id="439" dur="500"/>
                                        <p:tgtEl>
                                          <p:spTgt spid="5308"/>
                                        </p:tgtEl>
                                      </p:cBhvr>
                                    </p:animEffect>
                                    <p:set>
                                      <p:cBhvr>
                                        <p:cTn id="440" dur="1" fill="hold">
                                          <p:stCondLst>
                                            <p:cond delay="499"/>
                                          </p:stCondLst>
                                        </p:cTn>
                                        <p:tgtEl>
                                          <p:spTgt spid="5308"/>
                                        </p:tgtEl>
                                        <p:attrNameLst>
                                          <p:attrName>style.visibility</p:attrName>
                                        </p:attrNameLst>
                                      </p:cBhvr>
                                      <p:to>
                                        <p:strVal val="hidden"/>
                                      </p:to>
                                    </p:set>
                                  </p:childTnLst>
                                </p:cTn>
                              </p:par>
                            </p:childTnLst>
                          </p:cTn>
                        </p:par>
                        <p:par>
                          <p:cTn id="441" fill="hold" nodeType="afterGroup">
                            <p:stCondLst>
                              <p:cond delay="3500"/>
                            </p:stCondLst>
                            <p:childTnLst>
                              <p:par>
                                <p:cTn id="442" presetID="9" presetClass="entr" presetSubtype="0" fill="hold" grpId="0" nodeType="afterEffect">
                                  <p:stCondLst>
                                    <p:cond delay="0"/>
                                  </p:stCondLst>
                                  <p:childTnLst>
                                    <p:set>
                                      <p:cBhvr>
                                        <p:cTn id="443" dur="1" fill="hold">
                                          <p:stCondLst>
                                            <p:cond delay="0"/>
                                          </p:stCondLst>
                                        </p:cTn>
                                        <p:tgtEl>
                                          <p:spTgt spid="5317"/>
                                        </p:tgtEl>
                                        <p:attrNameLst>
                                          <p:attrName>style.visibility</p:attrName>
                                        </p:attrNameLst>
                                      </p:cBhvr>
                                      <p:to>
                                        <p:strVal val="visible"/>
                                      </p:to>
                                    </p:set>
                                    <p:animEffect transition="in" filter="dissolve">
                                      <p:cBhvr>
                                        <p:cTn id="444" dur="500"/>
                                        <p:tgtEl>
                                          <p:spTgt spid="5317"/>
                                        </p:tgtEl>
                                      </p:cBhvr>
                                    </p:animEffect>
                                  </p:childTnLst>
                                </p:cTn>
                              </p:par>
                              <p:par>
                                <p:cTn id="445" presetID="9" presetClass="entr" presetSubtype="0" fill="hold" grpId="0" nodeType="withEffect">
                                  <p:stCondLst>
                                    <p:cond delay="0"/>
                                  </p:stCondLst>
                                  <p:childTnLst>
                                    <p:set>
                                      <p:cBhvr>
                                        <p:cTn id="446" dur="1" fill="hold">
                                          <p:stCondLst>
                                            <p:cond delay="0"/>
                                          </p:stCondLst>
                                        </p:cTn>
                                        <p:tgtEl>
                                          <p:spTgt spid="5318"/>
                                        </p:tgtEl>
                                        <p:attrNameLst>
                                          <p:attrName>style.visibility</p:attrName>
                                        </p:attrNameLst>
                                      </p:cBhvr>
                                      <p:to>
                                        <p:strVal val="visible"/>
                                      </p:to>
                                    </p:set>
                                    <p:animEffect transition="in" filter="dissolve">
                                      <p:cBhvr>
                                        <p:cTn id="447" dur="500"/>
                                        <p:tgtEl>
                                          <p:spTgt spid="5318"/>
                                        </p:tgtEl>
                                      </p:cBhvr>
                                    </p:animEffect>
                                  </p:childTnLst>
                                </p:cTn>
                              </p:par>
                            </p:childTnLst>
                          </p:cTn>
                        </p:par>
                      </p:childTnLst>
                    </p:cTn>
                  </p:par>
                  <p:par>
                    <p:cTn id="448" fill="hold" nodeType="clickPar">
                      <p:stCondLst>
                        <p:cond delay="indefinite"/>
                      </p:stCondLst>
                      <p:childTnLst>
                        <p:par>
                          <p:cTn id="449" fill="hold" nodeType="withGroup">
                            <p:stCondLst>
                              <p:cond delay="0"/>
                            </p:stCondLst>
                            <p:childTnLst>
                              <p:par>
                                <p:cTn id="450" presetID="12" presetClass="entr" presetSubtype="2" fill="hold" grpId="0" nodeType="clickEffect">
                                  <p:stCondLst>
                                    <p:cond delay="0"/>
                                  </p:stCondLst>
                                  <p:childTnLst>
                                    <p:set>
                                      <p:cBhvr>
                                        <p:cTn id="451" dur="1" fill="hold">
                                          <p:stCondLst>
                                            <p:cond delay="0"/>
                                          </p:stCondLst>
                                        </p:cTn>
                                        <p:tgtEl>
                                          <p:spTgt spid="5321"/>
                                        </p:tgtEl>
                                        <p:attrNameLst>
                                          <p:attrName>style.visibility</p:attrName>
                                        </p:attrNameLst>
                                      </p:cBhvr>
                                      <p:to>
                                        <p:strVal val="visible"/>
                                      </p:to>
                                    </p:set>
                                    <p:animEffect transition="in" filter="slide(fromRight)">
                                      <p:cBhvr>
                                        <p:cTn id="452" dur="1000"/>
                                        <p:tgtEl>
                                          <p:spTgt spid="5321"/>
                                        </p:tgtEl>
                                      </p:cBhvr>
                                    </p:animEffect>
                                  </p:childTnLst>
                                </p:cTn>
                              </p:par>
                            </p:childTnLst>
                          </p:cTn>
                        </p:par>
                        <p:par>
                          <p:cTn id="453" fill="hold" nodeType="afterGroup">
                            <p:stCondLst>
                              <p:cond delay="1000"/>
                            </p:stCondLst>
                            <p:childTnLst>
                              <p:par>
                                <p:cTn id="454" presetID="22" presetClass="entr" presetSubtype="4" fill="hold" grpId="0" nodeType="afterEffect">
                                  <p:stCondLst>
                                    <p:cond delay="0"/>
                                  </p:stCondLst>
                                  <p:childTnLst>
                                    <p:set>
                                      <p:cBhvr>
                                        <p:cTn id="455" dur="1" fill="hold">
                                          <p:stCondLst>
                                            <p:cond delay="0"/>
                                          </p:stCondLst>
                                        </p:cTn>
                                        <p:tgtEl>
                                          <p:spTgt spid="5324"/>
                                        </p:tgtEl>
                                        <p:attrNameLst>
                                          <p:attrName>style.visibility</p:attrName>
                                        </p:attrNameLst>
                                      </p:cBhvr>
                                      <p:to>
                                        <p:strVal val="visible"/>
                                      </p:to>
                                    </p:set>
                                    <p:animEffect transition="in" filter="wipe(down)">
                                      <p:cBhvr>
                                        <p:cTn id="456" dur="1000"/>
                                        <p:tgtEl>
                                          <p:spTgt spid="5324"/>
                                        </p:tgtEl>
                                      </p:cBhvr>
                                    </p:animEffect>
                                  </p:childTnLst>
                                </p:cTn>
                              </p:par>
                            </p:childTnLst>
                          </p:cTn>
                        </p:par>
                        <p:par>
                          <p:cTn id="457" fill="hold" nodeType="afterGroup">
                            <p:stCondLst>
                              <p:cond delay="2000"/>
                            </p:stCondLst>
                            <p:childTnLst>
                              <p:par>
                                <p:cTn id="458" presetID="22" presetClass="entr" presetSubtype="4" fill="hold" grpId="0" nodeType="afterEffect">
                                  <p:stCondLst>
                                    <p:cond delay="0"/>
                                  </p:stCondLst>
                                  <p:childTnLst>
                                    <p:set>
                                      <p:cBhvr>
                                        <p:cTn id="459" dur="1" fill="hold">
                                          <p:stCondLst>
                                            <p:cond delay="0"/>
                                          </p:stCondLst>
                                        </p:cTn>
                                        <p:tgtEl>
                                          <p:spTgt spid="5325"/>
                                        </p:tgtEl>
                                        <p:attrNameLst>
                                          <p:attrName>style.visibility</p:attrName>
                                        </p:attrNameLst>
                                      </p:cBhvr>
                                      <p:to>
                                        <p:strVal val="visible"/>
                                      </p:to>
                                    </p:set>
                                    <p:animEffect transition="in" filter="wipe(down)">
                                      <p:cBhvr>
                                        <p:cTn id="460" dur="1000"/>
                                        <p:tgtEl>
                                          <p:spTgt spid="5325"/>
                                        </p:tgtEl>
                                      </p:cBhvr>
                                    </p:animEffect>
                                  </p:childTnLst>
                                </p:cTn>
                              </p:par>
                            </p:childTnLst>
                          </p:cTn>
                        </p:par>
                        <p:par>
                          <p:cTn id="461" fill="hold" nodeType="afterGroup">
                            <p:stCondLst>
                              <p:cond delay="3000"/>
                            </p:stCondLst>
                            <p:childTnLst>
                              <p:par>
                                <p:cTn id="462" presetID="0" presetClass="path" presetSubtype="0" accel="50000" decel="50000" fill="hold" grpId="3" nodeType="afterEffect">
                                  <p:stCondLst>
                                    <p:cond delay="0"/>
                                  </p:stCondLst>
                                  <p:childTnLst>
                                    <p:animMotion origin="layout" path="M 0.121 -0.21736 L 0.10503 -0.23704 " pathEditMode="relative" rAng="0" ptsTypes="AA">
                                      <p:cBhvr>
                                        <p:cTn id="463" dur="2000" fill="hold"/>
                                        <p:tgtEl>
                                          <p:spTgt spid="5291"/>
                                        </p:tgtEl>
                                        <p:attrNameLst>
                                          <p:attrName>ppt_x</p:attrName>
                                          <p:attrName>ppt_y</p:attrName>
                                        </p:attrNameLst>
                                      </p:cBhvr>
                                      <p:rCtr x="-799" y="-995"/>
                                    </p:animMotion>
                                  </p:childTnLst>
                                </p:cTn>
                              </p:par>
                            </p:childTnLst>
                          </p:cTn>
                        </p:par>
                        <p:par>
                          <p:cTn id="464" fill="hold" nodeType="afterGroup">
                            <p:stCondLst>
                              <p:cond delay="5000"/>
                            </p:stCondLst>
                            <p:childTnLst>
                              <p:par>
                                <p:cTn id="465" presetID="0" presetClass="path" presetSubtype="0" accel="50000" decel="50000" fill="hold" grpId="1" nodeType="afterEffect">
                                  <p:stCondLst>
                                    <p:cond delay="0"/>
                                  </p:stCondLst>
                                  <p:childTnLst>
                                    <p:animMotion origin="layout" path="M -2.77778E-7 -3.33333E-6 L 0.00625 -0.04629 L 0.03316 -0.07662 L 0.03351 -0.09421 " pathEditMode="relative" rAng="0" ptsTypes="AAAA">
                                      <p:cBhvr>
                                        <p:cTn id="466" dur="2000" fill="hold"/>
                                        <p:tgtEl>
                                          <p:spTgt spid="5294"/>
                                        </p:tgtEl>
                                        <p:attrNameLst>
                                          <p:attrName>ppt_x</p:attrName>
                                          <p:attrName>ppt_y</p:attrName>
                                        </p:attrNameLst>
                                      </p:cBhvr>
                                      <p:rCtr x="1667" y="-4722"/>
                                    </p:animMotion>
                                  </p:childTnLst>
                                </p:cTn>
                              </p:par>
                            </p:childTnLst>
                          </p:cTn>
                        </p:par>
                        <p:par>
                          <p:cTn id="467" fill="hold" nodeType="afterGroup">
                            <p:stCondLst>
                              <p:cond delay="7000"/>
                            </p:stCondLst>
                            <p:childTnLst>
                              <p:par>
                                <p:cTn id="468" presetID="1" presetClass="entr" presetSubtype="0" fill="hold" grpId="0" nodeType="afterEffect">
                                  <p:stCondLst>
                                    <p:cond delay="0"/>
                                  </p:stCondLst>
                                  <p:childTnLst>
                                    <p:set>
                                      <p:cBhvr>
                                        <p:cTn id="469" dur="1" fill="hold">
                                          <p:stCondLst>
                                            <p:cond delay="0"/>
                                          </p:stCondLst>
                                        </p:cTn>
                                        <p:tgtEl>
                                          <p:spTgt spid="5320"/>
                                        </p:tgtEl>
                                        <p:attrNameLst>
                                          <p:attrName>style.visibility</p:attrName>
                                        </p:attrNameLst>
                                      </p:cBhvr>
                                      <p:to>
                                        <p:strVal val="visible"/>
                                      </p:to>
                                    </p:set>
                                  </p:childTnLst>
                                  <p:subTnLst>
                                    <p:audio>
                                      <p:cMediaNode>
                                        <p:cTn display="0" masterRel="sameClick">
                                          <p:stCondLst>
                                            <p:cond evt="begin" delay="0">
                                              <p:tn val="468"/>
                                            </p:cond>
                                          </p:stCondLst>
                                          <p:endCondLst>
                                            <p:cond evt="onStopAudio" delay="0">
                                              <p:tgtEl>
                                                <p:sldTgt/>
                                              </p:tgtEl>
                                            </p:cond>
                                          </p:endCondLst>
                                        </p:cTn>
                                        <p:tgtEl>
                                          <p:sndTgt r:embed="rId3" name="explode.wav"/>
                                        </p:tgtEl>
                                      </p:cMediaNode>
                                    </p:audio>
                                  </p:subTnLst>
                                </p:cTn>
                              </p:par>
                              <p:par>
                                <p:cTn id="470" presetID="3" presetClass="exit" presetSubtype="10" fill="hold" grpId="1" nodeType="withEffect">
                                  <p:stCondLst>
                                    <p:cond delay="0"/>
                                  </p:stCondLst>
                                  <p:childTnLst>
                                    <p:animEffect transition="out" filter="blinds(horizontal)">
                                      <p:cBhvr>
                                        <p:cTn id="471" dur="500"/>
                                        <p:tgtEl>
                                          <p:spTgt spid="5320"/>
                                        </p:tgtEl>
                                      </p:cBhvr>
                                    </p:animEffect>
                                    <p:set>
                                      <p:cBhvr>
                                        <p:cTn id="472" dur="1" fill="hold">
                                          <p:stCondLst>
                                            <p:cond delay="499"/>
                                          </p:stCondLst>
                                        </p:cTn>
                                        <p:tgtEl>
                                          <p:spTgt spid="5320"/>
                                        </p:tgtEl>
                                        <p:attrNameLst>
                                          <p:attrName>style.visibility</p:attrName>
                                        </p:attrNameLst>
                                      </p:cBhvr>
                                      <p:to>
                                        <p:strVal val="hidden"/>
                                      </p:to>
                                    </p:set>
                                  </p:childTnLst>
                                </p:cTn>
                              </p:par>
                            </p:childTnLst>
                          </p:cTn>
                        </p:par>
                      </p:childTnLst>
                    </p:cTn>
                  </p:par>
                  <p:par>
                    <p:cTn id="473" fill="hold" nodeType="clickPar">
                      <p:stCondLst>
                        <p:cond delay="indefinite"/>
                      </p:stCondLst>
                      <p:childTnLst>
                        <p:par>
                          <p:cTn id="474" fill="hold" nodeType="withGroup">
                            <p:stCondLst>
                              <p:cond delay="0"/>
                            </p:stCondLst>
                            <p:childTnLst>
                              <p:par>
                                <p:cTn id="475" presetID="0" presetClass="path" presetSubtype="0" accel="50000" decel="50000" fill="hold" grpId="3" nodeType="clickEffect">
                                  <p:stCondLst>
                                    <p:cond delay="0"/>
                                  </p:stCondLst>
                                  <p:childTnLst>
                                    <p:animMotion origin="layout" path="M -0.00208 -0.23773 L 0.00782 -0.26898 L 0.03177 -0.2662 L 0.05469 -0.2544 L 0.07431 -0.24375 " pathEditMode="relative" rAng="0" ptsTypes="AAAAA">
                                      <p:cBhvr>
                                        <p:cTn id="476" dur="2000" fill="hold"/>
                                        <p:tgtEl>
                                          <p:spTgt spid="5292"/>
                                        </p:tgtEl>
                                        <p:attrNameLst>
                                          <p:attrName>ppt_x</p:attrName>
                                          <p:attrName>ppt_y</p:attrName>
                                        </p:attrNameLst>
                                      </p:cBhvr>
                                      <p:rCtr x="3819" y="-1574"/>
                                    </p:animMotion>
                                  </p:childTnLst>
                                </p:cTn>
                              </p:par>
                              <p:par>
                                <p:cTn id="477" presetID="0" presetClass="path" presetSubtype="0" accel="50000" decel="50000" fill="hold" grpId="1" nodeType="withEffect">
                                  <p:stCondLst>
                                    <p:cond delay="0"/>
                                  </p:stCondLst>
                                  <p:childTnLst>
                                    <p:animMotion origin="layout" path="M 4.44444E-6 1.11111E-6 L -0.04636 0.01111 L -0.05608 0.01597 " pathEditMode="relative" rAng="0" ptsTypes="AAA">
                                      <p:cBhvr>
                                        <p:cTn id="478" dur="2000" fill="hold"/>
                                        <p:tgtEl>
                                          <p:spTgt spid="5317"/>
                                        </p:tgtEl>
                                        <p:attrNameLst>
                                          <p:attrName>ppt_x</p:attrName>
                                          <p:attrName>ppt_y</p:attrName>
                                        </p:attrNameLst>
                                      </p:cBhvr>
                                      <p:rCtr x="-2812" y="787"/>
                                    </p:animMotion>
                                  </p:childTnLst>
                                </p:cTn>
                              </p:par>
                              <p:par>
                                <p:cTn id="479" presetID="0" presetClass="path" presetSubtype="0" accel="50000" decel="50000" fill="hold" grpId="1" nodeType="withEffect">
                                  <p:stCondLst>
                                    <p:cond delay="0"/>
                                  </p:stCondLst>
                                  <p:childTnLst>
                                    <p:animMotion origin="layout" path="M 0 0 L -0.04896 -0.01181 L -0.06667 -0.06458 " pathEditMode="relative" ptsTypes="AAA">
                                      <p:cBhvr>
                                        <p:cTn id="480" dur="2000" fill="hold"/>
                                        <p:tgtEl>
                                          <p:spTgt spid="5318"/>
                                        </p:tgtEl>
                                        <p:attrNameLst>
                                          <p:attrName>ppt_x</p:attrName>
                                          <p:attrName>ppt_y</p:attrName>
                                        </p:attrNameLst>
                                      </p:cBhvr>
                                    </p:animMotion>
                                  </p:childTnLst>
                                </p:cTn>
                              </p:par>
                            </p:childTnLst>
                          </p:cTn>
                        </p:par>
                        <p:par>
                          <p:cTn id="481" fill="hold" nodeType="afterGroup">
                            <p:stCondLst>
                              <p:cond delay="2000"/>
                            </p:stCondLst>
                            <p:childTnLst>
                              <p:par>
                                <p:cTn id="482" presetID="1" presetClass="entr" presetSubtype="0" fill="hold" grpId="0" nodeType="afterEffect">
                                  <p:stCondLst>
                                    <p:cond delay="0"/>
                                  </p:stCondLst>
                                  <p:childTnLst>
                                    <p:set>
                                      <p:cBhvr>
                                        <p:cTn id="483" dur="1" fill="hold">
                                          <p:stCondLst>
                                            <p:cond delay="0"/>
                                          </p:stCondLst>
                                        </p:cTn>
                                        <p:tgtEl>
                                          <p:spTgt spid="5323"/>
                                        </p:tgtEl>
                                        <p:attrNameLst>
                                          <p:attrName>style.visibility</p:attrName>
                                        </p:attrNameLst>
                                      </p:cBhvr>
                                      <p:to>
                                        <p:strVal val="visible"/>
                                      </p:to>
                                    </p:set>
                                  </p:childTnLst>
                                  <p:subTnLst>
                                    <p:audio>
                                      <p:cMediaNode>
                                        <p:cTn display="0" masterRel="sameClick">
                                          <p:stCondLst>
                                            <p:cond evt="begin" delay="0">
                                              <p:tn val="482"/>
                                            </p:cond>
                                          </p:stCondLst>
                                          <p:endCondLst>
                                            <p:cond evt="onStopAudio" delay="0">
                                              <p:tgtEl>
                                                <p:sldTgt/>
                                              </p:tgtEl>
                                            </p:cond>
                                          </p:endCondLst>
                                        </p:cTn>
                                        <p:tgtEl>
                                          <p:sndTgt r:embed="rId3" name="explode.wav"/>
                                        </p:tgtEl>
                                      </p:cMediaNode>
                                    </p:audio>
                                  </p:subTnLst>
                                </p:cTn>
                              </p:par>
                              <p:par>
                                <p:cTn id="484" presetID="3" presetClass="exit" presetSubtype="10" fill="hold" grpId="1" nodeType="withEffect">
                                  <p:stCondLst>
                                    <p:cond delay="0"/>
                                  </p:stCondLst>
                                  <p:childTnLst>
                                    <p:animEffect transition="out" filter="blinds(horizontal)">
                                      <p:cBhvr>
                                        <p:cTn id="485" dur="500"/>
                                        <p:tgtEl>
                                          <p:spTgt spid="5323"/>
                                        </p:tgtEl>
                                      </p:cBhvr>
                                    </p:animEffect>
                                    <p:set>
                                      <p:cBhvr>
                                        <p:cTn id="486" dur="1" fill="hold">
                                          <p:stCondLst>
                                            <p:cond delay="499"/>
                                          </p:stCondLst>
                                        </p:cTn>
                                        <p:tgtEl>
                                          <p:spTgt spid="5323"/>
                                        </p:tgtEl>
                                        <p:attrNameLst>
                                          <p:attrName>style.visibility</p:attrName>
                                        </p:attrNameLst>
                                      </p:cBhvr>
                                      <p:to>
                                        <p:strVal val="hidden"/>
                                      </p:to>
                                    </p:set>
                                  </p:childTnLst>
                                </p:cTn>
                              </p:par>
                            </p:childTnLst>
                          </p:cTn>
                        </p:par>
                      </p:childTnLst>
                    </p:cTn>
                  </p:par>
                  <p:par>
                    <p:cTn id="487" fill="hold" nodeType="clickPar">
                      <p:stCondLst>
                        <p:cond delay="indefinite"/>
                      </p:stCondLst>
                      <p:childTnLst>
                        <p:par>
                          <p:cTn id="488" fill="hold" nodeType="withGroup">
                            <p:stCondLst>
                              <p:cond delay="0"/>
                            </p:stCondLst>
                            <p:childTnLst>
                              <p:par>
                                <p:cTn id="489" presetID="12" presetClass="exit" presetSubtype="4" fill="hold" grpId="1" nodeType="clickEffect">
                                  <p:stCondLst>
                                    <p:cond delay="0"/>
                                  </p:stCondLst>
                                  <p:childTnLst>
                                    <p:animEffect transition="out" filter="slide(fromBottom)">
                                      <p:cBhvr>
                                        <p:cTn id="490" dur="500"/>
                                        <p:tgtEl>
                                          <p:spTgt spid="5321"/>
                                        </p:tgtEl>
                                      </p:cBhvr>
                                    </p:animEffect>
                                    <p:set>
                                      <p:cBhvr>
                                        <p:cTn id="491" dur="1" fill="hold">
                                          <p:stCondLst>
                                            <p:cond delay="499"/>
                                          </p:stCondLst>
                                        </p:cTn>
                                        <p:tgtEl>
                                          <p:spTgt spid="5321"/>
                                        </p:tgtEl>
                                        <p:attrNameLst>
                                          <p:attrName>style.visibility</p:attrName>
                                        </p:attrNameLst>
                                      </p:cBhvr>
                                      <p:to>
                                        <p:strVal val="hidden"/>
                                      </p:to>
                                    </p:set>
                                  </p:childTnLst>
                                </p:cTn>
                              </p:par>
                            </p:childTnLst>
                          </p:cTn>
                        </p:par>
                        <p:par>
                          <p:cTn id="492" fill="hold" nodeType="afterGroup">
                            <p:stCondLst>
                              <p:cond delay="500"/>
                            </p:stCondLst>
                            <p:childTnLst>
                              <p:par>
                                <p:cTn id="493" presetID="9" presetClass="exit" presetSubtype="0" fill="hold" grpId="2" nodeType="afterEffect">
                                  <p:stCondLst>
                                    <p:cond delay="0"/>
                                  </p:stCondLst>
                                  <p:childTnLst>
                                    <p:animEffect transition="out" filter="dissolve">
                                      <p:cBhvr>
                                        <p:cTn id="494" dur="3000"/>
                                        <p:tgtEl>
                                          <p:spTgt spid="5294"/>
                                        </p:tgtEl>
                                      </p:cBhvr>
                                    </p:animEffect>
                                    <p:set>
                                      <p:cBhvr>
                                        <p:cTn id="495" dur="1" fill="hold">
                                          <p:stCondLst>
                                            <p:cond delay="2999"/>
                                          </p:stCondLst>
                                        </p:cTn>
                                        <p:tgtEl>
                                          <p:spTgt spid="5294"/>
                                        </p:tgtEl>
                                        <p:attrNameLst>
                                          <p:attrName>style.visibility</p:attrName>
                                        </p:attrNameLst>
                                      </p:cBhvr>
                                      <p:to>
                                        <p:strVal val="hidden"/>
                                      </p:to>
                                    </p:set>
                                  </p:childTnLst>
                                </p:cTn>
                              </p:par>
                              <p:par>
                                <p:cTn id="496" presetID="9" presetClass="exit" presetSubtype="0" fill="hold" grpId="2" nodeType="withEffect">
                                  <p:stCondLst>
                                    <p:cond delay="0"/>
                                  </p:stCondLst>
                                  <p:childTnLst>
                                    <p:animEffect transition="out" filter="dissolve">
                                      <p:cBhvr>
                                        <p:cTn id="497" dur="3000"/>
                                        <p:tgtEl>
                                          <p:spTgt spid="5317"/>
                                        </p:tgtEl>
                                      </p:cBhvr>
                                    </p:animEffect>
                                    <p:set>
                                      <p:cBhvr>
                                        <p:cTn id="498" dur="1" fill="hold">
                                          <p:stCondLst>
                                            <p:cond delay="2999"/>
                                          </p:stCondLst>
                                        </p:cTn>
                                        <p:tgtEl>
                                          <p:spTgt spid="5317"/>
                                        </p:tgtEl>
                                        <p:attrNameLst>
                                          <p:attrName>style.visibility</p:attrName>
                                        </p:attrNameLst>
                                      </p:cBhvr>
                                      <p:to>
                                        <p:strVal val="hidden"/>
                                      </p:to>
                                    </p:set>
                                  </p:childTnLst>
                                </p:cTn>
                              </p:par>
                              <p:par>
                                <p:cTn id="499" presetID="9" presetClass="exit" presetSubtype="0" fill="hold" grpId="2" nodeType="withEffect">
                                  <p:stCondLst>
                                    <p:cond delay="0"/>
                                  </p:stCondLst>
                                  <p:childTnLst>
                                    <p:animEffect transition="out" filter="dissolve">
                                      <p:cBhvr>
                                        <p:cTn id="500" dur="3000"/>
                                        <p:tgtEl>
                                          <p:spTgt spid="5318"/>
                                        </p:tgtEl>
                                      </p:cBhvr>
                                    </p:animEffect>
                                    <p:set>
                                      <p:cBhvr>
                                        <p:cTn id="501" dur="1" fill="hold">
                                          <p:stCondLst>
                                            <p:cond delay="2999"/>
                                          </p:stCondLst>
                                        </p:cTn>
                                        <p:tgtEl>
                                          <p:spTgt spid="5318"/>
                                        </p:tgtEl>
                                        <p:attrNameLst>
                                          <p:attrName>style.visibility</p:attrName>
                                        </p:attrNameLst>
                                      </p:cBhvr>
                                      <p:to>
                                        <p:strVal val="hidden"/>
                                      </p:to>
                                    </p:set>
                                  </p:childTnLst>
                                </p:cTn>
                              </p:par>
                              <p:par>
                                <p:cTn id="502" presetID="9" presetClass="exit" presetSubtype="0" fill="hold" grpId="2" nodeType="withEffect">
                                  <p:stCondLst>
                                    <p:cond delay="0"/>
                                  </p:stCondLst>
                                  <p:childTnLst>
                                    <p:animEffect transition="out" filter="dissolve">
                                      <p:cBhvr>
                                        <p:cTn id="503" dur="3000"/>
                                        <p:tgtEl>
                                          <p:spTgt spid="5277"/>
                                        </p:tgtEl>
                                      </p:cBhvr>
                                    </p:animEffect>
                                    <p:set>
                                      <p:cBhvr>
                                        <p:cTn id="504" dur="1" fill="hold">
                                          <p:stCondLst>
                                            <p:cond delay="2999"/>
                                          </p:stCondLst>
                                        </p:cTn>
                                        <p:tgtEl>
                                          <p:spTgt spid="5277"/>
                                        </p:tgtEl>
                                        <p:attrNameLst>
                                          <p:attrName>style.visibility</p:attrName>
                                        </p:attrNameLst>
                                      </p:cBhvr>
                                      <p:to>
                                        <p:strVal val="hidden"/>
                                      </p:to>
                                    </p:set>
                                  </p:childTnLst>
                                </p:cTn>
                              </p:par>
                              <p:par>
                                <p:cTn id="505" presetID="9" presetClass="exit" presetSubtype="0" fill="hold" grpId="1" nodeType="withEffect">
                                  <p:stCondLst>
                                    <p:cond delay="0"/>
                                  </p:stCondLst>
                                  <p:childTnLst>
                                    <p:animEffect transition="out" filter="dissolve">
                                      <p:cBhvr>
                                        <p:cTn id="506" dur="3000"/>
                                        <p:tgtEl>
                                          <p:spTgt spid="5322"/>
                                        </p:tgtEl>
                                      </p:cBhvr>
                                    </p:animEffect>
                                    <p:set>
                                      <p:cBhvr>
                                        <p:cTn id="507" dur="1" fill="hold">
                                          <p:stCondLst>
                                            <p:cond delay="2999"/>
                                          </p:stCondLst>
                                        </p:cTn>
                                        <p:tgtEl>
                                          <p:spTgt spid="5322"/>
                                        </p:tgtEl>
                                        <p:attrNameLst>
                                          <p:attrName>style.visibility</p:attrName>
                                        </p:attrNameLst>
                                      </p:cBhvr>
                                      <p:to>
                                        <p:strVal val="hidden"/>
                                      </p:to>
                                    </p:set>
                                  </p:childTnLst>
                                </p:cTn>
                              </p:par>
                              <p:par>
                                <p:cTn id="508" presetID="9" presetClass="exit" presetSubtype="0" fill="hold" grpId="2" nodeType="withEffect">
                                  <p:stCondLst>
                                    <p:cond delay="0"/>
                                  </p:stCondLst>
                                  <p:childTnLst>
                                    <p:animEffect transition="out" filter="dissolve">
                                      <p:cBhvr>
                                        <p:cTn id="509" dur="3000"/>
                                        <p:tgtEl>
                                          <p:spTgt spid="5258"/>
                                        </p:tgtEl>
                                      </p:cBhvr>
                                    </p:animEffect>
                                    <p:set>
                                      <p:cBhvr>
                                        <p:cTn id="510" dur="1" fill="hold">
                                          <p:stCondLst>
                                            <p:cond delay="2999"/>
                                          </p:stCondLst>
                                        </p:cTn>
                                        <p:tgtEl>
                                          <p:spTgt spid="5258"/>
                                        </p:tgtEl>
                                        <p:attrNameLst>
                                          <p:attrName>style.visibility</p:attrName>
                                        </p:attrNameLst>
                                      </p:cBhvr>
                                      <p:to>
                                        <p:strVal val="hidden"/>
                                      </p:to>
                                    </p:set>
                                  </p:childTnLst>
                                </p:cTn>
                              </p:par>
                              <p:par>
                                <p:cTn id="511" presetID="9" presetClass="entr" presetSubtype="0" fill="hold" grpId="0" nodeType="withEffect">
                                  <p:stCondLst>
                                    <p:cond delay="0"/>
                                  </p:stCondLst>
                                  <p:childTnLst>
                                    <p:set>
                                      <p:cBhvr>
                                        <p:cTn id="512" dur="1" fill="hold">
                                          <p:stCondLst>
                                            <p:cond delay="0"/>
                                          </p:stCondLst>
                                        </p:cTn>
                                        <p:tgtEl>
                                          <p:spTgt spid="5328"/>
                                        </p:tgtEl>
                                        <p:attrNameLst>
                                          <p:attrName>style.visibility</p:attrName>
                                        </p:attrNameLst>
                                      </p:cBhvr>
                                      <p:to>
                                        <p:strVal val="visible"/>
                                      </p:to>
                                    </p:set>
                                    <p:animEffect transition="in" filter="dissolve">
                                      <p:cBhvr>
                                        <p:cTn id="513" dur="3000"/>
                                        <p:tgtEl>
                                          <p:spTgt spid="5328"/>
                                        </p:tgtEl>
                                      </p:cBhvr>
                                    </p:animEffect>
                                  </p:childTnLst>
                                </p:cTn>
                              </p:par>
                            </p:childTnLst>
                          </p:cTn>
                        </p:par>
                      </p:childTnLst>
                    </p:cTn>
                  </p:par>
                  <p:par>
                    <p:cTn id="514" fill="hold" nodeType="clickPar">
                      <p:stCondLst>
                        <p:cond delay="indefinite"/>
                      </p:stCondLst>
                      <p:childTnLst>
                        <p:par>
                          <p:cTn id="515" fill="hold" nodeType="withGroup">
                            <p:stCondLst>
                              <p:cond delay="0"/>
                            </p:stCondLst>
                            <p:childTnLst>
                              <p:par>
                                <p:cTn id="516" presetID="9" presetClass="exit" presetSubtype="0" fill="hold" grpId="0" nodeType="clickEffect">
                                  <p:stCondLst>
                                    <p:cond delay="0"/>
                                  </p:stCondLst>
                                  <p:childTnLst>
                                    <p:animEffect transition="out" filter="dissolve">
                                      <p:cBhvr>
                                        <p:cTn id="517" dur="3000"/>
                                        <p:tgtEl>
                                          <p:spTgt spid="5330"/>
                                        </p:tgtEl>
                                      </p:cBhvr>
                                    </p:animEffect>
                                    <p:set>
                                      <p:cBhvr>
                                        <p:cTn id="518" dur="1" fill="hold">
                                          <p:stCondLst>
                                            <p:cond delay="2999"/>
                                          </p:stCondLst>
                                        </p:cTn>
                                        <p:tgtEl>
                                          <p:spTgt spid="5330"/>
                                        </p:tgtEl>
                                        <p:attrNameLst>
                                          <p:attrName>style.visibility</p:attrName>
                                        </p:attrNameLst>
                                      </p:cBhvr>
                                      <p:to>
                                        <p:strVal val="hidden"/>
                                      </p:to>
                                    </p:set>
                                  </p:childTnLst>
                                </p:cTn>
                              </p:par>
                              <p:par>
                                <p:cTn id="519" presetID="9" presetClass="entr" presetSubtype="0" fill="hold" grpId="0" nodeType="withEffect">
                                  <p:stCondLst>
                                    <p:cond delay="0"/>
                                  </p:stCondLst>
                                  <p:childTnLst>
                                    <p:set>
                                      <p:cBhvr>
                                        <p:cTn id="520" dur="1" fill="hold">
                                          <p:stCondLst>
                                            <p:cond delay="0"/>
                                          </p:stCondLst>
                                        </p:cTn>
                                        <p:tgtEl>
                                          <p:spTgt spid="5326"/>
                                        </p:tgtEl>
                                        <p:attrNameLst>
                                          <p:attrName>style.visibility</p:attrName>
                                        </p:attrNameLst>
                                      </p:cBhvr>
                                      <p:to>
                                        <p:strVal val="visible"/>
                                      </p:to>
                                    </p:set>
                                    <p:animEffect transition="in" filter="dissolve">
                                      <p:cBhvr>
                                        <p:cTn id="521" dur="3000"/>
                                        <p:tgtEl>
                                          <p:spTgt spid="5326"/>
                                        </p:tgtEl>
                                      </p:cBhvr>
                                    </p:animEffect>
                                  </p:childTnLst>
                                </p:cTn>
                              </p:par>
                            </p:childTnLst>
                          </p:cTn>
                        </p:par>
                      </p:childTnLst>
                    </p:cTn>
                  </p:par>
                  <p:par>
                    <p:cTn id="522" fill="hold" nodeType="clickPar">
                      <p:stCondLst>
                        <p:cond delay="indefinite"/>
                      </p:stCondLst>
                      <p:childTnLst>
                        <p:par>
                          <p:cTn id="523" fill="hold" nodeType="withGroup">
                            <p:stCondLst>
                              <p:cond delay="0"/>
                            </p:stCondLst>
                            <p:childTnLst>
                              <p:par>
                                <p:cTn id="524" presetID="22" presetClass="entr" presetSubtype="4" fill="hold" grpId="0" nodeType="clickEffect">
                                  <p:stCondLst>
                                    <p:cond delay="0"/>
                                  </p:stCondLst>
                                  <p:childTnLst>
                                    <p:set>
                                      <p:cBhvr>
                                        <p:cTn id="525" dur="1" fill="hold">
                                          <p:stCondLst>
                                            <p:cond delay="0"/>
                                          </p:stCondLst>
                                        </p:cTn>
                                        <p:tgtEl>
                                          <p:spTgt spid="5334"/>
                                        </p:tgtEl>
                                        <p:attrNameLst>
                                          <p:attrName>style.visibility</p:attrName>
                                        </p:attrNameLst>
                                      </p:cBhvr>
                                      <p:to>
                                        <p:strVal val="visible"/>
                                      </p:to>
                                    </p:set>
                                    <p:animEffect transition="in" filter="wipe(down)">
                                      <p:cBhvr>
                                        <p:cTn id="526" dur="2000"/>
                                        <p:tgtEl>
                                          <p:spTgt spid="5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1" grpId="0" animBg="1"/>
      <p:bldP spid="5331" grpId="1" animBg="1"/>
      <p:bldP spid="5332" grpId="0" animBg="1"/>
      <p:bldP spid="5332" grpId="1" animBg="1"/>
      <p:bldP spid="5329" grpId="0" animBg="1"/>
      <p:bldP spid="5329" grpId="1" animBg="1"/>
      <p:bldP spid="5258" grpId="0" animBg="1"/>
      <p:bldP spid="5258" grpId="1" animBg="1"/>
      <p:bldP spid="5258" grpId="2" animBg="1"/>
      <p:bldP spid="5122" grpId="0" animBg="1"/>
      <p:bldP spid="5122" grpId="1" animBg="1"/>
      <p:bldP spid="5124" grpId="0" animBg="1"/>
      <p:bldP spid="5125" grpId="0" animBg="1"/>
      <p:bldP spid="5125" grpId="1" animBg="1"/>
      <p:bldP spid="5179" grpId="0" animBg="1"/>
      <p:bldP spid="5179" grpId="1" animBg="1"/>
      <p:bldP spid="5179" grpId="2" animBg="1"/>
      <p:bldP spid="5179" grpId="3" animBg="1"/>
      <p:bldP spid="5179" grpId="4" animBg="1"/>
      <p:bldP spid="5180" grpId="0" animBg="1"/>
      <p:bldP spid="5183" grpId="0" animBg="1"/>
      <p:bldP spid="5184" grpId="0" animBg="1"/>
      <p:bldP spid="5185" grpId="0" animBg="1"/>
      <p:bldP spid="5195" grpId="0" animBg="1"/>
      <p:bldP spid="5202" grpId="0" animBg="1"/>
      <p:bldP spid="5206" grpId="0" animBg="1"/>
      <p:bldP spid="5207" grpId="0"/>
      <p:bldP spid="5208" grpId="0" animBg="1"/>
      <p:bldP spid="5213" grpId="0" animBg="1"/>
      <p:bldP spid="5218" grpId="0" animBg="1"/>
      <p:bldP spid="5219" grpId="0" animBg="1"/>
      <p:bldP spid="5220" grpId="0" animBg="1"/>
      <p:bldP spid="5220" grpId="1" animBg="1"/>
      <p:bldP spid="5221" grpId="0" animBg="1"/>
      <p:bldP spid="5221" grpId="1" animBg="1"/>
      <p:bldP spid="5222" grpId="0" animBg="1"/>
      <p:bldP spid="5222" grpId="1" animBg="1"/>
      <p:bldP spid="5228" grpId="0" animBg="1"/>
      <p:bldP spid="5229" grpId="0" animBg="1"/>
      <p:bldP spid="5229" grpId="1" animBg="1"/>
      <p:bldP spid="5230" grpId="0" animBg="1"/>
      <p:bldP spid="5234" grpId="0" animBg="1"/>
      <p:bldP spid="5235" grpId="0" animBg="1"/>
      <p:bldP spid="5235" grpId="1" animBg="1"/>
      <p:bldP spid="5253" grpId="0" animBg="1"/>
      <p:bldP spid="5253" grpId="1" animBg="1"/>
      <p:bldP spid="5253" grpId="2" animBg="1"/>
      <p:bldP spid="5253" grpId="3" animBg="1"/>
      <p:bldP spid="5254" grpId="0" animBg="1"/>
      <p:bldP spid="5254" grpId="1" animBg="1"/>
      <p:bldP spid="5254" grpId="2" animBg="1"/>
      <p:bldP spid="5254" grpId="3" animBg="1"/>
      <p:bldP spid="5255" grpId="0" animBg="1"/>
      <p:bldP spid="5255" grpId="1" animBg="1"/>
      <p:bldP spid="5256" grpId="0" animBg="1"/>
      <p:bldP spid="5256" grpId="1" animBg="1"/>
      <p:bldP spid="5257" grpId="0" animBg="1"/>
      <p:bldP spid="5257" grpId="1" animBg="1"/>
      <p:bldP spid="5259" grpId="0" animBg="1"/>
      <p:bldP spid="5259" grpId="1" animBg="1"/>
      <p:bldP spid="5259" grpId="2" animBg="1"/>
      <p:bldP spid="5260" grpId="0" animBg="1"/>
      <p:bldP spid="5260" grpId="1" animBg="1"/>
      <p:bldP spid="5260" grpId="2" animBg="1"/>
      <p:bldP spid="5261" grpId="0" animBg="1"/>
      <p:bldP spid="5261" grpId="1" animBg="1"/>
      <p:bldP spid="5261" grpId="2" animBg="1"/>
      <p:bldP spid="5261" grpId="3" animBg="1"/>
      <p:bldP spid="5261" grpId="4" animBg="1"/>
      <p:bldP spid="5261" grpId="5" animBg="1"/>
      <p:bldP spid="5261" grpId="6" animBg="1"/>
      <p:bldP spid="5261" grpId="7" animBg="1"/>
      <p:bldP spid="5262" grpId="0" animBg="1"/>
      <p:bldP spid="5263" grpId="0" animBg="1"/>
      <p:bldP spid="5264" grpId="0" animBg="1"/>
      <p:bldP spid="5264" grpId="1" animBg="1"/>
      <p:bldP spid="5265" grpId="0" animBg="1"/>
      <p:bldP spid="5265" grpId="1" animBg="1"/>
      <p:bldP spid="5266" grpId="0" animBg="1"/>
      <p:bldP spid="5266" grpId="1" animBg="1"/>
      <p:bldP spid="5267" grpId="0" animBg="1"/>
      <p:bldP spid="5267" grpId="1" animBg="1"/>
      <p:bldP spid="5268" grpId="0" animBg="1"/>
      <p:bldP spid="5268" grpId="1" animBg="1"/>
      <p:bldP spid="5269" grpId="0" animBg="1"/>
      <p:bldP spid="5269" grpId="1" animBg="1"/>
      <p:bldP spid="5270" grpId="0" animBg="1"/>
      <p:bldP spid="5270" grpId="1" animBg="1"/>
      <p:bldP spid="5271" grpId="0" animBg="1"/>
      <p:bldP spid="5271" grpId="1" animBg="1"/>
      <p:bldP spid="5272" grpId="0" animBg="1"/>
      <p:bldP spid="5272" grpId="1" animBg="1"/>
      <p:bldP spid="5276" grpId="0" animBg="1"/>
      <p:bldP spid="5276" grpId="1" animBg="1"/>
      <p:bldP spid="5277" grpId="0" animBg="1"/>
      <p:bldP spid="5277" grpId="1" animBg="1"/>
      <p:bldP spid="5277" grpId="2" animBg="1"/>
      <p:bldP spid="5278" grpId="0" animBg="1"/>
      <p:bldP spid="5278" grpId="1" animBg="1"/>
      <p:bldP spid="5288" grpId="0" animBg="1"/>
      <p:bldP spid="5288" grpId="1" animBg="1"/>
      <p:bldP spid="5289" grpId="0" animBg="1"/>
      <p:bldP spid="5289" grpId="1" animBg="1"/>
      <p:bldP spid="5290" grpId="0" animBg="1"/>
      <p:bldP spid="5290" grpId="1" animBg="1"/>
      <p:bldP spid="5291" grpId="0" animBg="1"/>
      <p:bldP spid="5291" grpId="1" animBg="1"/>
      <p:bldP spid="5291" grpId="2" animBg="1"/>
      <p:bldP spid="5291" grpId="3" animBg="1"/>
      <p:bldP spid="5293" grpId="0" animBg="1"/>
      <p:bldP spid="5294" grpId="0" animBg="1"/>
      <p:bldP spid="5294" grpId="1" animBg="1"/>
      <p:bldP spid="5294" grpId="2" animBg="1"/>
      <p:bldP spid="5295" grpId="1" animBg="1"/>
      <p:bldP spid="5295" grpId="2" animBg="1"/>
      <p:bldP spid="5306" grpId="0" animBg="1"/>
      <p:bldP spid="5306" grpId="1" animBg="1"/>
      <p:bldP spid="5306" grpId="2" animBg="1"/>
      <p:bldP spid="5307" grpId="0" animBg="1"/>
      <p:bldP spid="5307" grpId="1" animBg="1"/>
      <p:bldP spid="5307" grpId="2" animBg="1"/>
      <p:bldP spid="5317" grpId="0" animBg="1"/>
      <p:bldP spid="5317" grpId="1" animBg="1"/>
      <p:bldP spid="5317" grpId="2" animBg="1"/>
      <p:bldP spid="5318" grpId="0" animBg="1"/>
      <p:bldP spid="5318" grpId="1" animBg="1"/>
      <p:bldP spid="5318" grpId="2" animBg="1"/>
      <p:bldP spid="5319" grpId="0" animBg="1"/>
      <p:bldP spid="5320" grpId="0" animBg="1"/>
      <p:bldP spid="5320" grpId="1" animBg="1"/>
      <p:bldP spid="5321" grpId="0" animBg="1"/>
      <p:bldP spid="5321" grpId="1" animBg="1"/>
      <p:bldP spid="5322" grpId="0" animBg="1"/>
      <p:bldP spid="5322" grpId="1" animBg="1"/>
      <p:bldP spid="5292" grpId="0" animBg="1"/>
      <p:bldP spid="5292" grpId="1" animBg="1"/>
      <p:bldP spid="5292" grpId="2" animBg="1"/>
      <p:bldP spid="5292" grpId="3" animBg="1"/>
      <p:bldP spid="5324" grpId="0" animBg="1"/>
      <p:bldP spid="5325" grpId="0" animBg="1"/>
      <p:bldP spid="5326" grpId="0" animBg="1"/>
      <p:bldP spid="5323" grpId="0" animBg="1"/>
      <p:bldP spid="5323" grpId="1" animBg="1"/>
      <p:bldP spid="5327" grpId="0"/>
      <p:bldP spid="5328" grpId="0" animBg="1"/>
      <p:bldP spid="5330" grpId="0" animBg="1"/>
      <p:bldP spid="5333" grpId="0" animBg="1"/>
      <p:bldP spid="5333" grpId="1" animBg="1"/>
      <p:bldP spid="533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7073</TotalTime>
  <Words>2541</Words>
  <Application>Microsoft Office PowerPoint</Application>
  <PresentationFormat>On-screen Show (4:3)</PresentationFormat>
  <Paragraphs>229</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vector>
  </TitlesOfParts>
  <Company>Fort Leavenworth, 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gary.linhart</dc:creator>
  <cp:lastModifiedBy>Serravo, Michael P CIV USA TRADOC</cp:lastModifiedBy>
  <cp:revision>100</cp:revision>
  <dcterms:created xsi:type="dcterms:W3CDTF">2007-03-18T23:54:24Z</dcterms:created>
  <dcterms:modified xsi:type="dcterms:W3CDTF">2017-04-10T19:22:56Z</dcterms:modified>
</cp:coreProperties>
</file>