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2"/>
  </p:notesMasterIdLst>
  <p:handoutMasterIdLst>
    <p:handoutMasterId r:id="rId13"/>
  </p:handoutMasterIdLst>
  <p:sldIdLst>
    <p:sldId id="284" r:id="rId2"/>
    <p:sldId id="275" r:id="rId3"/>
    <p:sldId id="276" r:id="rId4"/>
    <p:sldId id="277" r:id="rId5"/>
    <p:sldId id="278" r:id="rId6"/>
    <p:sldId id="279" r:id="rId7"/>
    <p:sldId id="280" r:id="rId8"/>
    <p:sldId id="281" r:id="rId9"/>
    <p:sldId id="282" r:id="rId10"/>
    <p:sldId id="283" r:id="rId11"/>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840">
          <p15:clr>
            <a:srgbClr val="A4A3A4"/>
          </p15:clr>
        </p15:guide>
        <p15:guide id="2" pos="2305">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00"/>
    <a:srgbClr val="6699FF"/>
    <a:srgbClr val="0066FF"/>
    <a:srgbClr val="CC0066"/>
    <a:srgbClr val="FF0000"/>
    <a:srgbClr val="00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2907" autoAdjust="0"/>
    <p:restoredTop sz="94660"/>
  </p:normalViewPr>
  <p:slideViewPr>
    <p:cSldViewPr snapToGrid="0">
      <p:cViewPr>
        <p:scale>
          <a:sx n="66" d="100"/>
          <a:sy n="66" d="100"/>
        </p:scale>
        <p:origin x="-72" y="-78"/>
      </p:cViewPr>
      <p:guideLst>
        <p:guide orient="horz" pos="3840"/>
        <p:guide pos="2305"/>
      </p:guideLst>
    </p:cSldViewPr>
  </p:slideViewPr>
  <p:notesTextViewPr>
    <p:cViewPr>
      <p:scale>
        <a:sx n="100" d="100"/>
        <a:sy n="100" d="100"/>
      </p:scale>
      <p:origin x="0" y="0"/>
    </p:cViewPr>
  </p:notesTextViewPr>
  <p:notesViewPr>
    <p:cSldViewPr snapToGrid="0">
      <p:cViewPr>
        <p:scale>
          <a:sx n="210" d="100"/>
          <a:sy n="210" d="100"/>
        </p:scale>
        <p:origin x="1188" y="-22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vl1pPr>
          </a:lstStyle>
          <a:p>
            <a:endParaRPr lang="en-US" altLang="en-US"/>
          </a:p>
        </p:txBody>
      </p:sp>
      <p:sp>
        <p:nvSpPr>
          <p:cNvPr id="43011" name="Rectangle 3"/>
          <p:cNvSpPr>
            <a:spLocks noGrp="1" noChangeArrowheads="1"/>
          </p:cNvSpPr>
          <p:nvPr>
            <p:ph type="dt" sz="quarter"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ltLang="en-US"/>
          </a:p>
        </p:txBody>
      </p:sp>
      <p:sp>
        <p:nvSpPr>
          <p:cNvPr id="43012" name="Rectangle 4"/>
          <p:cNvSpPr>
            <a:spLocks noGrp="1" noChangeArrowheads="1"/>
          </p:cNvSpPr>
          <p:nvPr>
            <p:ph type="ftr" sz="quarter" idx="2"/>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vl1pPr>
          </a:lstStyle>
          <a:p>
            <a:endParaRPr lang="en-US" altLang="en-US"/>
          </a:p>
        </p:txBody>
      </p:sp>
      <p:sp>
        <p:nvSpPr>
          <p:cNvPr id="43013" name="Rectangle 5"/>
          <p:cNvSpPr>
            <a:spLocks noGrp="1" noChangeArrowheads="1"/>
          </p:cNvSpPr>
          <p:nvPr>
            <p:ph type="sldNum" sz="quarter" idx="3"/>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vl1pPr>
          </a:lstStyle>
          <a:p>
            <a:fld id="{F4880DD6-B5CD-4FFB-812C-74870CB0A845}" type="slidenum">
              <a:rPr lang="en-US" altLang="en-US"/>
              <a:pPr/>
              <a:t>‹#›</a:t>
            </a:fld>
            <a:endParaRPr lang="en-US" altLang="en-US"/>
          </a:p>
        </p:txBody>
      </p:sp>
    </p:spTree>
    <p:extLst>
      <p:ext uri="{BB962C8B-B14F-4D97-AF65-F5344CB8AC3E}">
        <p14:creationId xmlns:p14="http://schemas.microsoft.com/office/powerpoint/2010/main" val="3474287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vl1pPr>
          </a:lstStyle>
          <a:p>
            <a:endParaRPr lang="en-US" altLang="en-US"/>
          </a:p>
        </p:txBody>
      </p:sp>
      <p:sp>
        <p:nvSpPr>
          <p:cNvPr id="37891" name="Rectangle 3"/>
          <p:cNvSpPr>
            <a:spLocks noGrp="1" noChangeArrowheads="1"/>
          </p:cNvSpPr>
          <p:nvPr>
            <p:ph type="dt"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ltLang="en-US"/>
          </a:p>
        </p:txBody>
      </p:sp>
      <p:sp>
        <p:nvSpPr>
          <p:cNvPr id="37892" name="Rectangle 4"/>
          <p:cNvSpPr>
            <a:spLocks noRo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3" name="Rectangle 5"/>
          <p:cNvSpPr>
            <a:spLocks noGrp="1" noChangeArrowheads="1"/>
          </p:cNvSpPr>
          <p:nvPr>
            <p:ph type="body" sz="quarter" idx="3"/>
          </p:nvPr>
        </p:nvSpPr>
        <p:spPr bwMode="auto">
          <a:xfrm>
            <a:off x="685800" y="4416425"/>
            <a:ext cx="54864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7894" name="Rectangle 6"/>
          <p:cNvSpPr>
            <a:spLocks noGrp="1" noChangeArrowheads="1"/>
          </p:cNvSpPr>
          <p:nvPr>
            <p:ph type="ftr" sz="quarter" idx="4"/>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vl1pPr>
          </a:lstStyle>
          <a:p>
            <a:endParaRPr lang="en-US" altLang="en-US"/>
          </a:p>
        </p:txBody>
      </p:sp>
      <p:sp>
        <p:nvSpPr>
          <p:cNvPr id="37895" name="Rectangle 7"/>
          <p:cNvSpPr>
            <a:spLocks noGrp="1" noChangeArrowheads="1"/>
          </p:cNvSpPr>
          <p:nvPr>
            <p:ph type="sldNum" sz="quarter" idx="5"/>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vl1pPr>
          </a:lstStyle>
          <a:p>
            <a:fld id="{D9007BBB-D08D-4D46-A5EC-17BDFA2C7EDC}" type="slidenum">
              <a:rPr lang="en-US" altLang="en-US"/>
              <a:pPr/>
              <a:t>‹#›</a:t>
            </a:fld>
            <a:endParaRPr lang="en-US" altLang="en-US"/>
          </a:p>
        </p:txBody>
      </p:sp>
    </p:spTree>
    <p:extLst>
      <p:ext uri="{BB962C8B-B14F-4D97-AF65-F5344CB8AC3E}">
        <p14:creationId xmlns:p14="http://schemas.microsoft.com/office/powerpoint/2010/main" val="12061989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D34FCD-67C2-4ED0-83BE-81832000C598}" type="slidenum">
              <a:rPr lang="en-US" altLang="en-US"/>
              <a:pPr/>
              <a:t>1</a:t>
            </a:fld>
            <a:endParaRPr lang="en-US" altLang="en-US"/>
          </a:p>
        </p:txBody>
      </p:sp>
      <p:sp>
        <p:nvSpPr>
          <p:cNvPr id="111618" name="Rectangle 2"/>
          <p:cNvSpPr>
            <a:spLocks noRot="1" noChangeArrowheads="1" noTextEdit="1"/>
          </p:cNvSpPr>
          <p:nvPr>
            <p:ph type="sldImg"/>
          </p:nvPr>
        </p:nvSpPr>
        <p:spPr>
          <a:ln/>
        </p:spPr>
      </p:sp>
      <p:sp>
        <p:nvSpPr>
          <p:cNvPr id="111620" name="Rectangle 4"/>
          <p:cNvSpPr>
            <a:spLocks noGrp="1" noChangeArrowheads="1"/>
          </p:cNvSpPr>
          <p:nvPr>
            <p:ph type="body" idx="1"/>
          </p:nvPr>
        </p:nvSpPr>
        <p:spPr>
          <a:noFill/>
          <a:ln/>
        </p:spPr>
        <p:txBody>
          <a:bodyPr/>
          <a:lstStyle/>
          <a:p>
            <a:r>
              <a:rPr lang="en-US" altLang="en-US"/>
              <a:t>Instructor Note:</a:t>
            </a:r>
          </a:p>
          <a:p>
            <a:r>
              <a:rPr lang="en-US" altLang="en-US"/>
              <a:t>These slides contain animated objects. This presentation is intended to be viewed in “Slide Show”.  Each click of the mouse will move an object, make an object appear/disappear or show an arrow.  Each bulleted line in the Notes Pages correspond the sequential order of each “action” and describes that action.  </a:t>
            </a:r>
          </a:p>
          <a:p>
            <a:r>
              <a:rPr lang="en-US" altLang="en-US"/>
              <a:t>On some Notes Pages: Lines in </a:t>
            </a:r>
            <a:r>
              <a:rPr lang="en-US" altLang="en-US" b="1">
                <a:solidFill>
                  <a:schemeClr val="accent2"/>
                </a:solidFill>
              </a:rPr>
              <a:t>blue</a:t>
            </a:r>
            <a:r>
              <a:rPr lang="en-US" altLang="en-US"/>
              <a:t> represent US Movements/Action and lines in </a:t>
            </a:r>
            <a:r>
              <a:rPr lang="en-US" altLang="en-US" b="1">
                <a:solidFill>
                  <a:srgbClr val="CC0066"/>
                </a:solidFill>
              </a:rPr>
              <a:t>red</a:t>
            </a:r>
            <a:r>
              <a:rPr lang="en-US" altLang="en-US"/>
              <a:t> represent Japanese Movements/Action. </a:t>
            </a:r>
          </a:p>
          <a:p>
            <a:endParaRPr lang="en-US" altLang="en-US"/>
          </a:p>
        </p:txBody>
      </p:sp>
    </p:spTree>
    <p:extLst>
      <p:ext uri="{BB962C8B-B14F-4D97-AF65-F5344CB8AC3E}">
        <p14:creationId xmlns:p14="http://schemas.microsoft.com/office/powerpoint/2010/main" val="2448388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3FA7777E-CACA-48A4-A066-E6625689B6D9}" type="slidenum">
              <a:rPr lang="en-US" altLang="en-US"/>
              <a:pPr/>
              <a:t>10</a:t>
            </a:fld>
            <a:endParaRPr lang="en-US" altLang="en-US"/>
          </a:p>
        </p:txBody>
      </p:sp>
      <p:sp>
        <p:nvSpPr>
          <p:cNvPr id="109570" name="Rectangle 2"/>
          <p:cNvSpPr>
            <a:spLocks noRot="1" noChangeArrowheads="1" noTextEdit="1"/>
          </p:cNvSpPr>
          <p:nvPr>
            <p:ph type="sldImg"/>
          </p:nvPr>
        </p:nvSpPr>
        <p:spPr>
          <a:xfrm>
            <a:off x="2478088" y="0"/>
            <a:ext cx="1271587" cy="954088"/>
          </a:xfrm>
          <a:ln/>
        </p:spPr>
      </p:sp>
      <p:sp>
        <p:nvSpPr>
          <p:cNvPr id="109571" name="Rectangle 3"/>
          <p:cNvSpPr>
            <a:spLocks noGrp="1" noChangeArrowheads="1"/>
          </p:cNvSpPr>
          <p:nvPr>
            <p:ph type="body" idx="1"/>
          </p:nvPr>
        </p:nvSpPr>
        <p:spPr>
          <a:xfrm>
            <a:off x="0" y="1236663"/>
            <a:ext cx="6858000" cy="8059737"/>
          </a:xfrm>
        </p:spPr>
        <p:txBody>
          <a:bodyPr/>
          <a:lstStyle/>
          <a:p>
            <a:pPr>
              <a:lnSpc>
                <a:spcPct val="80000"/>
              </a:lnSpc>
            </a:pPr>
            <a:r>
              <a:rPr lang="en-US" altLang="en-US" sz="1100" b="1"/>
              <a:t>Comparison of Carrier Production/loss for the rest of the war: </a:t>
            </a:r>
          </a:p>
          <a:p>
            <a:pPr>
              <a:lnSpc>
                <a:spcPct val="80000"/>
              </a:lnSpc>
            </a:pPr>
            <a:r>
              <a:rPr lang="en-US" altLang="en-US" sz="1100"/>
              <a:t>Losses at </a:t>
            </a:r>
            <a:r>
              <a:rPr lang="en-US" altLang="en-US" sz="1100" u="sng"/>
              <a:t>Coral Sea</a:t>
            </a:r>
            <a:r>
              <a:rPr lang="en-US" altLang="en-US" sz="1100"/>
              <a:t>: US: </a:t>
            </a:r>
            <a:r>
              <a:rPr lang="en-US" altLang="en-US" sz="1100">
                <a:solidFill>
                  <a:srgbClr val="000066"/>
                </a:solidFill>
              </a:rPr>
              <a:t>Lexington(88)</a:t>
            </a:r>
            <a:r>
              <a:rPr lang="en-US" altLang="en-US" sz="1100"/>
              <a:t> / Japan: </a:t>
            </a:r>
            <a:r>
              <a:rPr lang="en-US" altLang="en-US" sz="1100">
                <a:solidFill>
                  <a:srgbClr val="CC0066"/>
                </a:solidFill>
              </a:rPr>
              <a:t>Shoho(30)</a:t>
            </a:r>
            <a:r>
              <a:rPr lang="en-US" altLang="en-US" sz="1100"/>
              <a:t> (Additionally, </a:t>
            </a:r>
            <a:r>
              <a:rPr lang="en-US" altLang="en-US" sz="1100">
                <a:solidFill>
                  <a:srgbClr val="FF0000"/>
                </a:solidFill>
              </a:rPr>
              <a:t>Shokaku(72)</a:t>
            </a:r>
            <a:r>
              <a:rPr lang="en-US" altLang="en-US" sz="1100"/>
              <a:t> was heavily damaged and out of action for months while </a:t>
            </a:r>
            <a:r>
              <a:rPr lang="en-US" altLang="en-US" sz="1100">
                <a:solidFill>
                  <a:srgbClr val="FF0000"/>
                </a:solidFill>
              </a:rPr>
              <a:t>Zuikaku’s(72)</a:t>
            </a:r>
            <a:r>
              <a:rPr lang="en-US" altLang="en-US" sz="1100"/>
              <a:t> air fleet had been devastated, precluding their use at Midway.  Yorktown had also been heavily damaged, but rapidly repaired to participate in Midway)</a:t>
            </a:r>
          </a:p>
          <a:p>
            <a:pPr>
              <a:lnSpc>
                <a:spcPct val="80000"/>
              </a:lnSpc>
              <a:buFontTx/>
              <a:buChar char="•"/>
            </a:pPr>
            <a:r>
              <a:rPr lang="en-US" altLang="en-US" sz="1100" u="sng"/>
              <a:t>Midway</a:t>
            </a:r>
            <a:r>
              <a:rPr lang="en-US" altLang="en-US" sz="1100"/>
              <a:t> Losses: Japan: </a:t>
            </a:r>
            <a:r>
              <a:rPr lang="en-US" altLang="en-US" sz="1100">
                <a:solidFill>
                  <a:srgbClr val="FF0000"/>
                </a:solidFill>
              </a:rPr>
              <a:t>Akagi(72), Kaga(66), Soryu(63), Hiryu(64)</a:t>
            </a:r>
            <a:r>
              <a:rPr lang="en-US" altLang="en-US" sz="1100"/>
              <a:t> / US: </a:t>
            </a:r>
            <a:r>
              <a:rPr lang="en-US" altLang="en-US" sz="1100">
                <a:solidFill>
                  <a:srgbClr val="000066"/>
                </a:solidFill>
              </a:rPr>
              <a:t>Yorktown(79)</a:t>
            </a:r>
          </a:p>
          <a:p>
            <a:pPr>
              <a:lnSpc>
                <a:spcPct val="80000"/>
              </a:lnSpc>
              <a:buFontTx/>
              <a:buChar char="•"/>
            </a:pPr>
            <a:r>
              <a:rPr lang="en-US" altLang="en-US" sz="1100"/>
              <a:t>June: </a:t>
            </a:r>
            <a:r>
              <a:rPr lang="en-US" altLang="en-US" sz="1100">
                <a:solidFill>
                  <a:srgbClr val="000066"/>
                </a:solidFill>
              </a:rPr>
              <a:t>Saratoga(88)</a:t>
            </a:r>
            <a:r>
              <a:rPr lang="en-US" altLang="en-US" sz="1100"/>
              <a:t> returned from US Coast after repairs (Sub attack in Jan) and </a:t>
            </a:r>
            <a:r>
              <a:rPr lang="en-US" altLang="en-US" sz="1100">
                <a:solidFill>
                  <a:srgbClr val="000066"/>
                </a:solidFill>
              </a:rPr>
              <a:t>Wasp(72)</a:t>
            </a:r>
            <a:r>
              <a:rPr lang="en-US" altLang="en-US" sz="1100"/>
              <a:t> was transferred from the Atlantic. </a:t>
            </a:r>
          </a:p>
          <a:p>
            <a:pPr>
              <a:lnSpc>
                <a:spcPct val="80000"/>
              </a:lnSpc>
              <a:buFontTx/>
              <a:buChar char="•"/>
            </a:pPr>
            <a:r>
              <a:rPr lang="en-US" altLang="en-US" sz="1100"/>
              <a:t>July: Japan completed </a:t>
            </a:r>
            <a:r>
              <a:rPr lang="en-US" altLang="en-US" sz="1100">
                <a:solidFill>
                  <a:srgbClr val="FF0000"/>
                </a:solidFill>
              </a:rPr>
              <a:t>Hiyo (53)</a:t>
            </a:r>
            <a:r>
              <a:rPr lang="en-US" altLang="en-US" sz="1100"/>
              <a:t> .</a:t>
            </a:r>
          </a:p>
          <a:p>
            <a:pPr>
              <a:lnSpc>
                <a:spcPct val="80000"/>
              </a:lnSpc>
              <a:buFontTx/>
              <a:buChar char="•"/>
            </a:pPr>
            <a:r>
              <a:rPr lang="en-US" altLang="en-US" sz="1100"/>
              <a:t>23 Aug:  </a:t>
            </a:r>
            <a:r>
              <a:rPr lang="en-US" altLang="en-US" sz="1100" u="sng"/>
              <a:t>Battle of E. Solomons</a:t>
            </a:r>
            <a:r>
              <a:rPr lang="en-US" altLang="en-US" sz="1100"/>
              <a:t> (1</a:t>
            </a:r>
            <a:r>
              <a:rPr lang="en-US" altLang="en-US" sz="1100" baseline="30000"/>
              <a:t>st</a:t>
            </a:r>
            <a:r>
              <a:rPr lang="en-US" altLang="en-US" sz="1100"/>
              <a:t> Carrier battle of Guadalcanal  – Japan attempted to reinforce Island) Japan: </a:t>
            </a:r>
            <a:r>
              <a:rPr lang="en-US" altLang="en-US" sz="1100">
                <a:solidFill>
                  <a:srgbClr val="CC0066"/>
                </a:solidFill>
              </a:rPr>
              <a:t>Ryujo(37)</a:t>
            </a:r>
            <a:r>
              <a:rPr lang="en-US" altLang="en-US" sz="1100"/>
              <a:t> sunk. US: </a:t>
            </a:r>
            <a:r>
              <a:rPr lang="en-US" altLang="en-US" sz="1100">
                <a:solidFill>
                  <a:srgbClr val="000066"/>
                </a:solidFill>
              </a:rPr>
              <a:t>Enterprise(79)</a:t>
            </a:r>
            <a:r>
              <a:rPr lang="en-US" altLang="en-US" sz="1100"/>
              <a:t> damaged and </a:t>
            </a:r>
            <a:r>
              <a:rPr lang="en-US" altLang="en-US" sz="1100">
                <a:solidFill>
                  <a:srgbClr val="000066"/>
                </a:solidFill>
              </a:rPr>
              <a:t>Saratoga(88)</a:t>
            </a:r>
            <a:r>
              <a:rPr lang="en-US" altLang="en-US" sz="1100"/>
              <a:t> damaged by sub after battle (31 Aug). Both lost for repairs at Pearl for ~ 2 months. </a:t>
            </a:r>
          </a:p>
          <a:p>
            <a:pPr>
              <a:lnSpc>
                <a:spcPct val="80000"/>
              </a:lnSpc>
              <a:buFontTx/>
              <a:buChar char="•"/>
            </a:pPr>
            <a:r>
              <a:rPr lang="en-US" altLang="en-US" sz="1100"/>
              <a:t>16 Sept: </a:t>
            </a:r>
            <a:r>
              <a:rPr lang="en-US" altLang="en-US" sz="1100">
                <a:solidFill>
                  <a:srgbClr val="000066"/>
                </a:solidFill>
              </a:rPr>
              <a:t>Wasp(72)</a:t>
            </a:r>
            <a:r>
              <a:rPr lang="en-US" altLang="en-US" sz="1100"/>
              <a:t> Sunk to Sub off San Cristobal Is. during convoy protection.</a:t>
            </a:r>
          </a:p>
          <a:p>
            <a:pPr>
              <a:lnSpc>
                <a:spcPct val="80000"/>
              </a:lnSpc>
              <a:buFontTx/>
              <a:buChar char="•"/>
            </a:pPr>
            <a:r>
              <a:rPr lang="en-US" altLang="en-US" sz="1100"/>
              <a:t>26 Oct: </a:t>
            </a:r>
            <a:r>
              <a:rPr lang="en-US" altLang="en-US" sz="1100" u="sng"/>
              <a:t>Battle of Santa Cruz</a:t>
            </a:r>
            <a:r>
              <a:rPr lang="en-US" altLang="en-US" sz="1100"/>
              <a:t> (2</a:t>
            </a:r>
            <a:r>
              <a:rPr lang="en-US" altLang="en-US" sz="1100" baseline="30000"/>
              <a:t>nd</a:t>
            </a:r>
            <a:r>
              <a:rPr lang="en-US" altLang="en-US" sz="1100"/>
              <a:t> Carrier battle of Guadalcanal – Japan supports major land offensive) US: </a:t>
            </a:r>
            <a:r>
              <a:rPr lang="en-US" altLang="en-US" sz="1100">
                <a:solidFill>
                  <a:srgbClr val="000066"/>
                </a:solidFill>
              </a:rPr>
              <a:t>Hornet (79)</a:t>
            </a:r>
            <a:r>
              <a:rPr lang="en-US" altLang="en-US" sz="1100"/>
              <a:t> Sunk, </a:t>
            </a:r>
            <a:r>
              <a:rPr lang="en-US" altLang="en-US" sz="1100">
                <a:solidFill>
                  <a:srgbClr val="000066"/>
                </a:solidFill>
              </a:rPr>
              <a:t>Enterprise (79)</a:t>
            </a:r>
            <a:r>
              <a:rPr lang="en-US" altLang="en-US" sz="1100"/>
              <a:t> Damaged / Japan: </a:t>
            </a:r>
            <a:r>
              <a:rPr lang="en-US" altLang="en-US" sz="1100">
                <a:solidFill>
                  <a:srgbClr val="FF0000"/>
                </a:solidFill>
              </a:rPr>
              <a:t>Shokaku (72)</a:t>
            </a:r>
            <a:r>
              <a:rPr lang="en-US" altLang="en-US" sz="1100"/>
              <a:t> again heavily damaged and out for months.</a:t>
            </a:r>
          </a:p>
          <a:p>
            <a:pPr>
              <a:lnSpc>
                <a:spcPct val="80000"/>
              </a:lnSpc>
              <a:buFontTx/>
              <a:buChar char="•"/>
            </a:pPr>
            <a:r>
              <a:rPr lang="en-US" altLang="en-US" sz="1100"/>
              <a:t>28 Nov: </a:t>
            </a:r>
            <a:r>
              <a:rPr lang="en-US" altLang="en-US" sz="1100">
                <a:solidFill>
                  <a:srgbClr val="CC0066"/>
                </a:solidFill>
              </a:rPr>
              <a:t>Ryuho (31)</a:t>
            </a:r>
            <a:r>
              <a:rPr lang="en-US" altLang="en-US" sz="1100"/>
              <a:t> converted from Sub control ship (very poor design- only used once – Philippine Sea)</a:t>
            </a:r>
          </a:p>
          <a:p>
            <a:pPr>
              <a:lnSpc>
                <a:spcPct val="80000"/>
              </a:lnSpc>
              <a:buFontTx/>
              <a:buChar char="•"/>
            </a:pPr>
            <a:r>
              <a:rPr lang="en-US" altLang="en-US" sz="1100"/>
              <a:t>Effects of huge US building effort begins to be felt: </a:t>
            </a:r>
            <a:r>
              <a:rPr lang="en-US" altLang="en-US" sz="1100">
                <a:solidFill>
                  <a:srgbClr val="000066"/>
                </a:solidFill>
              </a:rPr>
              <a:t>Essex(90-108*)</a:t>
            </a:r>
            <a:r>
              <a:rPr lang="en-US" altLang="en-US" sz="1100"/>
              <a:t> is commissioned Dec 42.  This new class will be the US Navy’s primary weapons system.  US will augment this class with escort carriers.  These “Jeep” Carriers are converted merchant ships that carry 21-30 aircraft.  The US will eventually build 62 escort carriers for use in the pacific before the end of the war. (An additional 20 were built for the Atlantic) These Escort Carriers protect the fleet, allowing the Fleet Carriers to operate independently. </a:t>
            </a:r>
          </a:p>
          <a:p>
            <a:pPr>
              <a:lnSpc>
                <a:spcPct val="80000"/>
              </a:lnSpc>
              <a:buFontTx/>
              <a:buChar char="•"/>
            </a:pPr>
            <a:r>
              <a:rPr lang="en-US" altLang="en-US" sz="1100"/>
              <a:t>1943:  </a:t>
            </a:r>
            <a:r>
              <a:rPr lang="en-US" altLang="en-US" sz="1100">
                <a:solidFill>
                  <a:srgbClr val="000066"/>
                </a:solidFill>
              </a:rPr>
              <a:t>Saratoga</a:t>
            </a:r>
            <a:r>
              <a:rPr lang="en-US" altLang="en-US" sz="1100"/>
              <a:t> returns, US commissioned 6 </a:t>
            </a:r>
            <a:r>
              <a:rPr lang="en-US" altLang="en-US" sz="1100">
                <a:solidFill>
                  <a:srgbClr val="000066"/>
                </a:solidFill>
              </a:rPr>
              <a:t>Essex Class</a:t>
            </a:r>
            <a:r>
              <a:rPr lang="en-US" altLang="en-US" sz="1100"/>
              <a:t>, 10 Light Carriers (</a:t>
            </a:r>
            <a:r>
              <a:rPr lang="en-US" altLang="en-US" sz="1100">
                <a:solidFill>
                  <a:srgbClr val="3399FF"/>
                </a:solidFill>
              </a:rPr>
              <a:t>Independence Class-31</a:t>
            </a:r>
            <a:r>
              <a:rPr lang="en-US" altLang="en-US" sz="1100"/>
              <a:t>) and 18 Escort Carriers.  (The Light Carriers were similar to the Escort Carriers in appearance and aircraft storage, but were build on cruiser hulls and therefore had the speed to operate with Fleet Carriers)(**</a:t>
            </a:r>
            <a:r>
              <a:rPr lang="en-US" altLang="en-US" sz="1100" i="1"/>
              <a:t>Note: Intrepid, Wasp, Hornet do not see action until 1944</a:t>
            </a:r>
            <a:r>
              <a:rPr lang="en-US" altLang="en-US" sz="1100"/>
              <a:t>)</a:t>
            </a:r>
          </a:p>
          <a:p>
            <a:pPr>
              <a:lnSpc>
                <a:spcPct val="80000"/>
              </a:lnSpc>
              <a:buFontTx/>
              <a:buChar char="•"/>
            </a:pPr>
            <a:r>
              <a:rPr lang="en-US" altLang="en-US" sz="1100"/>
              <a:t>1943: Japanese only convert 2 Seaplane Carriers to Light Carriers: </a:t>
            </a:r>
            <a:r>
              <a:rPr lang="en-US" altLang="en-US" sz="1100">
                <a:solidFill>
                  <a:srgbClr val="CC0066"/>
                </a:solidFill>
              </a:rPr>
              <a:t>Chitose</a:t>
            </a:r>
            <a:r>
              <a:rPr lang="en-US" altLang="en-US" sz="1100"/>
              <a:t> &amp; </a:t>
            </a:r>
            <a:r>
              <a:rPr lang="en-US" altLang="en-US" sz="1100">
                <a:solidFill>
                  <a:srgbClr val="CC0066"/>
                </a:solidFill>
              </a:rPr>
              <a:t>Chiyoda</a:t>
            </a:r>
            <a:r>
              <a:rPr lang="en-US" altLang="en-US" sz="1100"/>
              <a:t> </a:t>
            </a:r>
            <a:r>
              <a:rPr lang="en-US" altLang="en-US" sz="1100">
                <a:solidFill>
                  <a:srgbClr val="CC0066"/>
                </a:solidFill>
              </a:rPr>
              <a:t>(30) </a:t>
            </a:r>
          </a:p>
          <a:p>
            <a:pPr>
              <a:lnSpc>
                <a:spcPct val="80000"/>
              </a:lnSpc>
              <a:buFontTx/>
              <a:buChar char="•"/>
            </a:pPr>
            <a:r>
              <a:rPr lang="en-US" altLang="en-US" sz="1100"/>
              <a:t>1944: 7 Additional </a:t>
            </a:r>
            <a:r>
              <a:rPr lang="en-US" altLang="en-US" sz="1100">
                <a:solidFill>
                  <a:srgbClr val="000066"/>
                </a:solidFill>
              </a:rPr>
              <a:t>Essex Class</a:t>
            </a:r>
            <a:r>
              <a:rPr lang="en-US" altLang="en-US" sz="1100"/>
              <a:t> Carriers and 33 Escort Carriers Commissioned </a:t>
            </a:r>
            <a:r>
              <a:rPr lang="en-US" altLang="en-US" sz="1100" i="1"/>
              <a:t>(**Note: Bennington, Shangri-La, Randolph and Bon Homme Richard do not see action until 1945</a:t>
            </a:r>
            <a:r>
              <a:rPr lang="en-US" altLang="en-US" sz="1100"/>
              <a:t>)</a:t>
            </a:r>
          </a:p>
          <a:p>
            <a:pPr>
              <a:lnSpc>
                <a:spcPct val="80000"/>
              </a:lnSpc>
              <a:buFontTx/>
              <a:buChar char="•"/>
            </a:pPr>
            <a:r>
              <a:rPr lang="en-US" altLang="en-US" sz="1100"/>
              <a:t>1944: Japanese finally commission 4 Heavy carriers, </a:t>
            </a:r>
            <a:r>
              <a:rPr lang="en-US" altLang="en-US" sz="1100">
                <a:solidFill>
                  <a:srgbClr val="FF0000"/>
                </a:solidFill>
              </a:rPr>
              <a:t>Taiho(60)</a:t>
            </a:r>
            <a:r>
              <a:rPr lang="en-US" altLang="en-US" sz="1100"/>
              <a:t> and three </a:t>
            </a:r>
            <a:r>
              <a:rPr lang="en-US" altLang="en-US" sz="1100">
                <a:solidFill>
                  <a:srgbClr val="FF0000"/>
                </a:solidFill>
              </a:rPr>
              <a:t>Unryo(63)</a:t>
            </a:r>
            <a:r>
              <a:rPr lang="en-US" altLang="en-US" sz="1100"/>
              <a:t> </a:t>
            </a:r>
            <a:r>
              <a:rPr lang="en-US" altLang="en-US" sz="1100">
                <a:solidFill>
                  <a:srgbClr val="FF0000"/>
                </a:solidFill>
              </a:rPr>
              <a:t>Class</a:t>
            </a:r>
            <a:r>
              <a:rPr lang="en-US" altLang="en-US" sz="1100"/>
              <a:t> ships, but severe aircraft and pilot losses allow only the </a:t>
            </a:r>
            <a:r>
              <a:rPr lang="en-US" altLang="en-US" sz="1100">
                <a:solidFill>
                  <a:srgbClr val="FF0000"/>
                </a:solidFill>
              </a:rPr>
              <a:t>Taiho</a:t>
            </a:r>
            <a:r>
              <a:rPr lang="en-US" altLang="en-US" sz="1100"/>
              <a:t> to be manned with aircraft. </a:t>
            </a:r>
          </a:p>
          <a:p>
            <a:pPr>
              <a:lnSpc>
                <a:spcPct val="80000"/>
              </a:lnSpc>
              <a:buFontTx/>
              <a:buChar char="•"/>
            </a:pPr>
            <a:r>
              <a:rPr lang="en-US" altLang="en-US" sz="1100"/>
              <a:t>19 June 44: </a:t>
            </a:r>
            <a:r>
              <a:rPr lang="en-US" altLang="en-US" sz="1100" u="sng"/>
              <a:t>Battle of Philippines Sea (1)</a:t>
            </a:r>
            <a:r>
              <a:rPr lang="en-US" altLang="en-US" sz="1100"/>
              <a:t>: </a:t>
            </a:r>
            <a:r>
              <a:rPr lang="en-US" altLang="en-US" sz="1100">
                <a:solidFill>
                  <a:srgbClr val="FF0000"/>
                </a:solidFill>
              </a:rPr>
              <a:t>Shokaku(72)</a:t>
            </a:r>
            <a:r>
              <a:rPr lang="en-US" altLang="en-US" sz="1100"/>
              <a:t> and </a:t>
            </a:r>
            <a:r>
              <a:rPr lang="en-US" altLang="en-US" sz="1100">
                <a:solidFill>
                  <a:srgbClr val="FF0000"/>
                </a:solidFill>
              </a:rPr>
              <a:t>Tiaho(63)</a:t>
            </a:r>
            <a:r>
              <a:rPr lang="en-US" altLang="en-US" sz="1100"/>
              <a:t> sunk by subs while 346 planes are lost attempting to attack the US fleet invading the Marianas. (AKA the ‘Great Mariana’s Turkey Shoot’)</a:t>
            </a:r>
          </a:p>
          <a:p>
            <a:pPr>
              <a:lnSpc>
                <a:spcPct val="80000"/>
              </a:lnSpc>
              <a:buFontTx/>
              <a:buChar char="•"/>
            </a:pPr>
            <a:r>
              <a:rPr lang="en-US" altLang="en-US" sz="1100"/>
              <a:t>20 June 44: </a:t>
            </a:r>
            <a:r>
              <a:rPr lang="en-US" altLang="en-US" sz="1100" u="sng"/>
              <a:t>Battle of Philippines Sea (2)</a:t>
            </a:r>
            <a:r>
              <a:rPr lang="en-US" altLang="en-US" sz="1100"/>
              <a:t>: US Air Strike retreating Japanese fleet and sink </a:t>
            </a:r>
            <a:r>
              <a:rPr lang="en-US" altLang="en-US" sz="1100">
                <a:solidFill>
                  <a:srgbClr val="FF0000"/>
                </a:solidFill>
              </a:rPr>
              <a:t>Hiyo(53)</a:t>
            </a:r>
            <a:r>
              <a:rPr lang="en-US" altLang="en-US" sz="1100"/>
              <a:t> and damage </a:t>
            </a:r>
            <a:r>
              <a:rPr lang="en-US" altLang="en-US" sz="1100">
                <a:solidFill>
                  <a:srgbClr val="FF0000"/>
                </a:solidFill>
              </a:rPr>
              <a:t>Junyo(53)</a:t>
            </a:r>
            <a:r>
              <a:rPr lang="en-US" altLang="en-US" sz="1100"/>
              <a:t> and </a:t>
            </a:r>
            <a:r>
              <a:rPr lang="en-US" altLang="en-US" sz="1100">
                <a:solidFill>
                  <a:srgbClr val="CC0066"/>
                </a:solidFill>
              </a:rPr>
              <a:t>Ryuho(37)</a:t>
            </a:r>
            <a:r>
              <a:rPr lang="en-US" altLang="en-US" sz="1100"/>
              <a:t> which will never return to action.</a:t>
            </a:r>
          </a:p>
          <a:p>
            <a:pPr>
              <a:lnSpc>
                <a:spcPct val="80000"/>
              </a:lnSpc>
              <a:buFontTx/>
              <a:buChar char="•"/>
            </a:pPr>
            <a:r>
              <a:rPr lang="en-US" altLang="en-US" sz="1100"/>
              <a:t>24-25 Oct 44: </a:t>
            </a:r>
            <a:r>
              <a:rPr lang="en-US" altLang="en-US" sz="1100" u="sng"/>
              <a:t>Battle of Leyte Gulf</a:t>
            </a:r>
            <a:r>
              <a:rPr lang="en-US" altLang="en-US" sz="1100"/>
              <a:t>: With very few aircraft left, the most expendable of the remaining Japanese carriers are used as decoys and sunk – </a:t>
            </a:r>
            <a:r>
              <a:rPr lang="en-US" altLang="en-US" sz="1100">
                <a:solidFill>
                  <a:srgbClr val="FF0000"/>
                </a:solidFill>
              </a:rPr>
              <a:t>Zuikaku</a:t>
            </a:r>
            <a:r>
              <a:rPr lang="en-US" altLang="en-US" sz="1100"/>
              <a:t>, </a:t>
            </a:r>
            <a:r>
              <a:rPr lang="en-US" altLang="en-US" sz="1100">
                <a:solidFill>
                  <a:srgbClr val="CC0066"/>
                </a:solidFill>
              </a:rPr>
              <a:t>Zuiho</a:t>
            </a:r>
            <a:r>
              <a:rPr lang="en-US" altLang="en-US" sz="1100"/>
              <a:t>, </a:t>
            </a:r>
            <a:r>
              <a:rPr lang="en-US" altLang="en-US" sz="1100">
                <a:solidFill>
                  <a:srgbClr val="CC0066"/>
                </a:solidFill>
              </a:rPr>
              <a:t>Chitose</a:t>
            </a:r>
            <a:r>
              <a:rPr lang="en-US" altLang="en-US" sz="1100"/>
              <a:t> and </a:t>
            </a:r>
            <a:r>
              <a:rPr lang="en-US" altLang="en-US" sz="1100">
                <a:solidFill>
                  <a:srgbClr val="CC0066"/>
                </a:solidFill>
              </a:rPr>
              <a:t>Chiyoda</a:t>
            </a:r>
            <a:r>
              <a:rPr lang="en-US" altLang="en-US" sz="1100"/>
              <a:t>.  The US loses the </a:t>
            </a:r>
            <a:r>
              <a:rPr lang="en-US" altLang="en-US" sz="1100">
                <a:solidFill>
                  <a:srgbClr val="3399FF"/>
                </a:solidFill>
              </a:rPr>
              <a:t>Princeton</a:t>
            </a:r>
            <a:r>
              <a:rPr lang="en-US" altLang="en-US" sz="1100"/>
              <a:t> on the 24</a:t>
            </a:r>
            <a:r>
              <a:rPr lang="en-US" altLang="en-US" sz="1100" baseline="30000"/>
              <a:t>th </a:t>
            </a:r>
            <a:r>
              <a:rPr lang="en-US" altLang="en-US" sz="1100"/>
              <a:t> to land based aircraft and two Escorts of the famous “Taffy 3” Group (</a:t>
            </a:r>
            <a:r>
              <a:rPr lang="en-US" altLang="en-US" sz="1100">
                <a:solidFill>
                  <a:srgbClr val="3399FF"/>
                </a:solidFill>
              </a:rPr>
              <a:t>St Lo</a:t>
            </a:r>
            <a:r>
              <a:rPr lang="en-US" altLang="en-US" sz="1100"/>
              <a:t> - Kamikaze and </a:t>
            </a:r>
            <a:r>
              <a:rPr lang="en-US" altLang="en-US" sz="1100">
                <a:solidFill>
                  <a:srgbClr val="3399FF"/>
                </a:solidFill>
              </a:rPr>
              <a:t>Gambier Bay</a:t>
            </a:r>
            <a:r>
              <a:rPr lang="en-US" altLang="en-US" sz="1100"/>
              <a:t> – gunfire) on the 25</a:t>
            </a:r>
            <a:r>
              <a:rPr lang="en-US" altLang="en-US" sz="1100" baseline="30000"/>
              <a:t>th</a:t>
            </a:r>
            <a:r>
              <a:rPr lang="en-US" altLang="en-US" sz="1100"/>
              <a:t> while the Fleet Carriers were sinking the Japanese Decoys. (a third Escort carrier – </a:t>
            </a:r>
            <a:r>
              <a:rPr lang="en-US" altLang="en-US" sz="1100">
                <a:solidFill>
                  <a:srgbClr val="3399FF"/>
                </a:solidFill>
              </a:rPr>
              <a:t>Liscome Bay</a:t>
            </a:r>
            <a:r>
              <a:rPr lang="en-US" altLang="en-US" sz="1100"/>
              <a:t>, had been sunk by a sub in 1943 during the invasion of Makin Island in the Gilberts) </a:t>
            </a:r>
          </a:p>
          <a:p>
            <a:pPr>
              <a:lnSpc>
                <a:spcPct val="80000"/>
              </a:lnSpc>
              <a:buFontTx/>
              <a:buChar char="•"/>
            </a:pPr>
            <a:r>
              <a:rPr lang="en-US" altLang="en-US" sz="1100"/>
              <a:t>29 Nov 1944: Eleven days after commissioning, the last Japanese carrier built, </a:t>
            </a:r>
            <a:r>
              <a:rPr lang="en-US" altLang="en-US" sz="1100">
                <a:solidFill>
                  <a:srgbClr val="FF0000"/>
                </a:solidFill>
              </a:rPr>
              <a:t>Shinano</a:t>
            </a:r>
            <a:r>
              <a:rPr lang="en-US" altLang="en-US" sz="1100"/>
              <a:t>, is sunk by a US Sub as she is trying to avoid the air strikes in the Tokyo area.  </a:t>
            </a:r>
          </a:p>
          <a:p>
            <a:pPr>
              <a:lnSpc>
                <a:spcPct val="80000"/>
              </a:lnSpc>
              <a:buFontTx/>
              <a:buChar char="•"/>
            </a:pPr>
            <a:r>
              <a:rPr lang="en-US" altLang="en-US" sz="1100"/>
              <a:t>19 Dec – </a:t>
            </a:r>
            <a:r>
              <a:rPr lang="en-US" altLang="en-US" sz="1100">
                <a:solidFill>
                  <a:srgbClr val="FF0000"/>
                </a:solidFill>
              </a:rPr>
              <a:t>Unryo(63)</a:t>
            </a:r>
            <a:r>
              <a:rPr lang="en-US" altLang="en-US" sz="1100"/>
              <a:t> on Convoy protection duty is sunk by a US Sub  </a:t>
            </a:r>
          </a:p>
          <a:p>
            <a:pPr>
              <a:lnSpc>
                <a:spcPct val="80000"/>
              </a:lnSpc>
              <a:buFontTx/>
              <a:buChar char="•"/>
            </a:pPr>
            <a:r>
              <a:rPr lang="en-US" altLang="en-US" sz="1100"/>
              <a:t>1945 – US Commissions three </a:t>
            </a:r>
            <a:r>
              <a:rPr lang="en-US" altLang="en-US" sz="1100">
                <a:solidFill>
                  <a:srgbClr val="000066"/>
                </a:solidFill>
              </a:rPr>
              <a:t>Essex Class</a:t>
            </a:r>
            <a:r>
              <a:rPr lang="en-US" altLang="en-US" sz="1100"/>
              <a:t> (non see action) and three escort carriers, but lose two: </a:t>
            </a:r>
            <a:r>
              <a:rPr lang="en-US" altLang="en-US" sz="1100">
                <a:solidFill>
                  <a:srgbClr val="3399FF"/>
                </a:solidFill>
              </a:rPr>
              <a:t>Ommaney Bay</a:t>
            </a:r>
            <a:r>
              <a:rPr lang="en-US" altLang="en-US" sz="1100"/>
              <a:t> – Jan 45 preparing to support Northern Luzon landing and </a:t>
            </a:r>
            <a:r>
              <a:rPr lang="en-US" altLang="en-US" sz="1100">
                <a:solidFill>
                  <a:srgbClr val="3399FF"/>
                </a:solidFill>
              </a:rPr>
              <a:t>Bismark Sea</a:t>
            </a:r>
            <a:r>
              <a:rPr lang="en-US" altLang="en-US" sz="1100"/>
              <a:t> – Feb 45 supporting Iwo Jima Landing (both lost to Kamikaze)</a:t>
            </a:r>
          </a:p>
          <a:p>
            <a:pPr>
              <a:lnSpc>
                <a:spcPct val="80000"/>
              </a:lnSpc>
              <a:buFontTx/>
              <a:buChar char="•"/>
            </a:pPr>
            <a:r>
              <a:rPr lang="en-US" altLang="en-US" sz="1100"/>
              <a:t>US sink </a:t>
            </a:r>
            <a:r>
              <a:rPr lang="en-US" altLang="en-US" sz="1100">
                <a:solidFill>
                  <a:srgbClr val="FF0000"/>
                </a:solidFill>
              </a:rPr>
              <a:t>Amagi</a:t>
            </a:r>
            <a:r>
              <a:rPr lang="en-US" altLang="en-US" sz="1100"/>
              <a:t> and heavily damage </a:t>
            </a:r>
            <a:r>
              <a:rPr lang="en-US" altLang="en-US" sz="1100">
                <a:solidFill>
                  <a:srgbClr val="FF0000"/>
                </a:solidFill>
              </a:rPr>
              <a:t>Katsuragi</a:t>
            </a:r>
            <a:r>
              <a:rPr lang="en-US" altLang="en-US" sz="1100"/>
              <a:t> while they are anchored in port.</a:t>
            </a:r>
          </a:p>
        </p:txBody>
      </p:sp>
      <p:sp>
        <p:nvSpPr>
          <p:cNvPr id="109572" name="Text Box 4"/>
          <p:cNvSpPr txBox="1">
            <a:spLocks noChangeArrowheads="1"/>
          </p:cNvSpPr>
          <p:nvPr/>
        </p:nvSpPr>
        <p:spPr bwMode="auto">
          <a:xfrm>
            <a:off x="3787775" y="63500"/>
            <a:ext cx="23336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177" tIns="46589" rIns="93177" bIns="46589">
            <a:spAutoFit/>
          </a:bodyPr>
          <a:lstStyle>
            <a:lvl1pPr marL="349250" indent="-349250" defTabSz="931863">
              <a:defRPr>
                <a:solidFill>
                  <a:schemeClr val="tx1"/>
                </a:solidFill>
                <a:latin typeface="Arial" panose="020B0604020202020204" pitchFamily="34" charset="0"/>
              </a:defRPr>
            </a:lvl1pPr>
            <a:lvl2pPr marL="815975" indent="-350838" defTabSz="931863">
              <a:defRPr>
                <a:solidFill>
                  <a:schemeClr val="tx1"/>
                </a:solidFill>
                <a:latin typeface="Arial" panose="020B0604020202020204" pitchFamily="34" charset="0"/>
              </a:defRPr>
            </a:lvl2pPr>
            <a:lvl3pPr marL="1281113" indent="-349250" defTabSz="931863">
              <a:defRPr>
                <a:solidFill>
                  <a:schemeClr val="tx1"/>
                </a:solidFill>
                <a:latin typeface="Arial" panose="020B0604020202020204" pitchFamily="34" charset="0"/>
              </a:defRPr>
            </a:lvl3pPr>
            <a:lvl4pPr marL="1747838" indent="-350838" defTabSz="931863">
              <a:defRPr>
                <a:solidFill>
                  <a:schemeClr val="tx1"/>
                </a:solidFill>
                <a:latin typeface="Arial" panose="020B0604020202020204" pitchFamily="34" charset="0"/>
              </a:defRPr>
            </a:lvl4pPr>
            <a:lvl5pPr marL="2212975" indent="-349250" defTabSz="931863">
              <a:defRPr>
                <a:solidFill>
                  <a:schemeClr val="tx1"/>
                </a:solidFill>
                <a:latin typeface="Arial" panose="020B0604020202020204" pitchFamily="34" charset="0"/>
              </a:defRPr>
            </a:lvl5pPr>
            <a:lvl6pPr marL="2670175" indent="-349250" defTabSz="931863" fontAlgn="base">
              <a:spcBef>
                <a:spcPct val="0"/>
              </a:spcBef>
              <a:spcAft>
                <a:spcPct val="0"/>
              </a:spcAft>
              <a:defRPr>
                <a:solidFill>
                  <a:schemeClr val="tx1"/>
                </a:solidFill>
                <a:latin typeface="Arial" panose="020B0604020202020204" pitchFamily="34" charset="0"/>
              </a:defRPr>
            </a:lvl6pPr>
            <a:lvl7pPr marL="3127375" indent="-349250" defTabSz="931863" fontAlgn="base">
              <a:spcBef>
                <a:spcPct val="0"/>
              </a:spcBef>
              <a:spcAft>
                <a:spcPct val="0"/>
              </a:spcAft>
              <a:defRPr>
                <a:solidFill>
                  <a:schemeClr val="tx1"/>
                </a:solidFill>
                <a:latin typeface="Arial" panose="020B0604020202020204" pitchFamily="34" charset="0"/>
              </a:defRPr>
            </a:lvl7pPr>
            <a:lvl8pPr marL="3584575" indent="-349250" defTabSz="931863" fontAlgn="base">
              <a:spcBef>
                <a:spcPct val="0"/>
              </a:spcBef>
              <a:spcAft>
                <a:spcPct val="0"/>
              </a:spcAft>
              <a:defRPr>
                <a:solidFill>
                  <a:schemeClr val="tx1"/>
                </a:solidFill>
                <a:latin typeface="Arial" panose="020B0604020202020204" pitchFamily="34" charset="0"/>
              </a:defRPr>
            </a:lvl8pPr>
            <a:lvl9pPr marL="4041775" indent="-349250" defTabSz="931863" fontAlgn="base">
              <a:spcBef>
                <a:spcPct val="0"/>
              </a:spcBef>
              <a:spcAft>
                <a:spcPct val="0"/>
              </a:spcAft>
              <a:defRPr>
                <a:solidFill>
                  <a:schemeClr val="tx1"/>
                </a:solidFill>
                <a:latin typeface="Arial" panose="020B0604020202020204" pitchFamily="34" charset="0"/>
              </a:defRPr>
            </a:lvl9pPr>
          </a:lstStyle>
          <a:p>
            <a:r>
              <a:rPr lang="en-US" altLang="en-US" sz="1200"/>
              <a:t>*Essex Air Allocation:</a:t>
            </a:r>
          </a:p>
          <a:p>
            <a:r>
              <a:rPr lang="en-US" altLang="en-US" sz="1200" u="sng"/>
              <a:t>Year</a:t>
            </a:r>
            <a:r>
              <a:rPr lang="en-US" altLang="en-US" sz="1200"/>
              <a:t>  </a:t>
            </a:r>
            <a:r>
              <a:rPr lang="en-US" altLang="en-US" sz="1200" u="sng"/>
              <a:t>Fighter</a:t>
            </a:r>
            <a:r>
              <a:rPr lang="en-US" altLang="en-US" sz="1200"/>
              <a:t>  </a:t>
            </a:r>
            <a:r>
              <a:rPr lang="en-US" altLang="en-US" sz="1200" u="sng"/>
              <a:t>Dive Bmr</a:t>
            </a:r>
            <a:r>
              <a:rPr lang="en-US" altLang="en-US" sz="1200"/>
              <a:t> </a:t>
            </a:r>
            <a:r>
              <a:rPr lang="en-US" altLang="en-US" sz="1200" u="sng"/>
              <a:t>Torpedo</a:t>
            </a:r>
          </a:p>
          <a:p>
            <a:pPr>
              <a:buFontTx/>
              <a:buAutoNum type="arabicPlain" startAt="1943"/>
            </a:pPr>
            <a:r>
              <a:rPr lang="en-US" altLang="en-US" sz="1200"/>
              <a:t>     36           36           18</a:t>
            </a:r>
          </a:p>
          <a:p>
            <a:r>
              <a:rPr lang="en-US" altLang="en-US" sz="1200"/>
              <a:t>1945     73           15           15</a:t>
            </a:r>
          </a:p>
        </p:txBody>
      </p:sp>
      <p:sp>
        <p:nvSpPr>
          <p:cNvPr id="109573" name="Text Box 5"/>
          <p:cNvSpPr txBox="1">
            <a:spLocks noChangeArrowheads="1"/>
          </p:cNvSpPr>
          <p:nvPr/>
        </p:nvSpPr>
        <p:spPr bwMode="auto">
          <a:xfrm>
            <a:off x="160338" y="-7938"/>
            <a:ext cx="188595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177" tIns="46589" rIns="93177" bIns="46589">
            <a:spAutoFit/>
          </a:bodyPr>
          <a:lstStyle>
            <a:lvl1pPr marL="349250" indent="-349250" defTabSz="931863">
              <a:defRPr>
                <a:solidFill>
                  <a:schemeClr val="tx1"/>
                </a:solidFill>
                <a:latin typeface="Arial" panose="020B0604020202020204" pitchFamily="34" charset="0"/>
              </a:defRPr>
            </a:lvl1pPr>
            <a:lvl2pPr marL="815975" indent="-350838" defTabSz="931863">
              <a:defRPr>
                <a:solidFill>
                  <a:schemeClr val="tx1"/>
                </a:solidFill>
                <a:latin typeface="Arial" panose="020B0604020202020204" pitchFamily="34" charset="0"/>
              </a:defRPr>
            </a:lvl2pPr>
            <a:lvl3pPr marL="1281113" indent="-349250" defTabSz="931863">
              <a:defRPr>
                <a:solidFill>
                  <a:schemeClr val="tx1"/>
                </a:solidFill>
                <a:latin typeface="Arial" panose="020B0604020202020204" pitchFamily="34" charset="0"/>
              </a:defRPr>
            </a:lvl3pPr>
            <a:lvl4pPr marL="1747838" indent="-350838" defTabSz="931863">
              <a:defRPr>
                <a:solidFill>
                  <a:schemeClr val="tx1"/>
                </a:solidFill>
                <a:latin typeface="Arial" panose="020B0604020202020204" pitchFamily="34" charset="0"/>
              </a:defRPr>
            </a:lvl4pPr>
            <a:lvl5pPr marL="2212975" indent="-349250" defTabSz="931863">
              <a:defRPr>
                <a:solidFill>
                  <a:schemeClr val="tx1"/>
                </a:solidFill>
                <a:latin typeface="Arial" panose="020B0604020202020204" pitchFamily="34" charset="0"/>
              </a:defRPr>
            </a:lvl5pPr>
            <a:lvl6pPr marL="2670175" indent="-349250" defTabSz="931863" fontAlgn="base">
              <a:spcBef>
                <a:spcPct val="0"/>
              </a:spcBef>
              <a:spcAft>
                <a:spcPct val="0"/>
              </a:spcAft>
              <a:defRPr>
                <a:solidFill>
                  <a:schemeClr val="tx1"/>
                </a:solidFill>
                <a:latin typeface="Arial" panose="020B0604020202020204" pitchFamily="34" charset="0"/>
              </a:defRPr>
            </a:lvl6pPr>
            <a:lvl7pPr marL="3127375" indent="-349250" defTabSz="931863" fontAlgn="base">
              <a:spcBef>
                <a:spcPct val="0"/>
              </a:spcBef>
              <a:spcAft>
                <a:spcPct val="0"/>
              </a:spcAft>
              <a:defRPr>
                <a:solidFill>
                  <a:schemeClr val="tx1"/>
                </a:solidFill>
                <a:latin typeface="Arial" panose="020B0604020202020204" pitchFamily="34" charset="0"/>
              </a:defRPr>
            </a:lvl7pPr>
            <a:lvl8pPr marL="3584575" indent="-349250" defTabSz="931863" fontAlgn="base">
              <a:spcBef>
                <a:spcPct val="0"/>
              </a:spcBef>
              <a:spcAft>
                <a:spcPct val="0"/>
              </a:spcAft>
              <a:defRPr>
                <a:solidFill>
                  <a:schemeClr val="tx1"/>
                </a:solidFill>
                <a:latin typeface="Arial" panose="020B0604020202020204" pitchFamily="34" charset="0"/>
              </a:defRPr>
            </a:lvl8pPr>
            <a:lvl9pPr marL="4041775" indent="-349250" defTabSz="931863" fontAlgn="base">
              <a:spcBef>
                <a:spcPct val="0"/>
              </a:spcBef>
              <a:spcAft>
                <a:spcPct val="0"/>
              </a:spcAft>
              <a:defRPr>
                <a:solidFill>
                  <a:schemeClr val="tx1"/>
                </a:solidFill>
                <a:latin typeface="Arial" panose="020B0604020202020204" pitchFamily="34" charset="0"/>
              </a:defRPr>
            </a:lvl9pPr>
          </a:lstStyle>
          <a:p>
            <a:r>
              <a:rPr lang="en-US" altLang="en-US" sz="1200" u="sng"/>
              <a:t>Color Key:</a:t>
            </a:r>
          </a:p>
          <a:p>
            <a:r>
              <a:rPr lang="en-US" altLang="en-US" sz="1200">
                <a:solidFill>
                  <a:srgbClr val="000066"/>
                </a:solidFill>
              </a:rPr>
              <a:t>US Fleet Carrier</a:t>
            </a:r>
          </a:p>
          <a:p>
            <a:r>
              <a:rPr lang="en-US" altLang="en-US" sz="1200">
                <a:solidFill>
                  <a:srgbClr val="3399FF"/>
                </a:solidFill>
              </a:rPr>
              <a:t>US Light or Escort Carrier</a:t>
            </a:r>
          </a:p>
          <a:p>
            <a:r>
              <a:rPr lang="en-US" altLang="en-US" sz="1200">
                <a:solidFill>
                  <a:srgbClr val="FF0000"/>
                </a:solidFill>
              </a:rPr>
              <a:t>Japanese Heavy Carrier</a:t>
            </a:r>
          </a:p>
          <a:p>
            <a:r>
              <a:rPr lang="en-US" altLang="en-US" sz="1200">
                <a:solidFill>
                  <a:srgbClr val="CC0066"/>
                </a:solidFill>
              </a:rPr>
              <a:t>Japanese Light Carrier</a:t>
            </a:r>
          </a:p>
        </p:txBody>
      </p:sp>
      <p:sp>
        <p:nvSpPr>
          <p:cNvPr id="109574" name="Text Box 6"/>
          <p:cNvSpPr txBox="1">
            <a:spLocks noChangeArrowheads="1"/>
          </p:cNvSpPr>
          <p:nvPr/>
        </p:nvSpPr>
        <p:spPr bwMode="auto">
          <a:xfrm>
            <a:off x="176213" y="958850"/>
            <a:ext cx="5149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177" tIns="46589" rIns="93177" bIns="46589">
            <a:spAutoFit/>
          </a:bodyPr>
          <a:lstStyle>
            <a:lvl1pPr defTabSz="931863">
              <a:defRPr>
                <a:solidFill>
                  <a:schemeClr val="tx1"/>
                </a:solidFill>
                <a:latin typeface="Arial" panose="020B0604020202020204" pitchFamily="34" charset="0"/>
              </a:defRPr>
            </a:lvl1pPr>
            <a:lvl2pPr marL="465138" defTabSz="931863">
              <a:defRPr>
                <a:solidFill>
                  <a:schemeClr val="tx1"/>
                </a:solidFill>
                <a:latin typeface="Arial" panose="020B0604020202020204" pitchFamily="34" charset="0"/>
              </a:defRPr>
            </a:lvl2pPr>
            <a:lvl3pPr marL="931863" defTabSz="931863">
              <a:defRPr>
                <a:solidFill>
                  <a:schemeClr val="tx1"/>
                </a:solidFill>
                <a:latin typeface="Arial" panose="020B0604020202020204" pitchFamily="34" charset="0"/>
              </a:defRPr>
            </a:lvl3pPr>
            <a:lvl4pPr marL="1397000" defTabSz="931863">
              <a:defRPr>
                <a:solidFill>
                  <a:schemeClr val="tx1"/>
                </a:solidFill>
                <a:latin typeface="Arial" panose="020B0604020202020204" pitchFamily="34" charset="0"/>
              </a:defRPr>
            </a:lvl4pPr>
            <a:lvl5pPr marL="1863725" defTabSz="931863">
              <a:defRPr>
                <a:solidFill>
                  <a:schemeClr val="tx1"/>
                </a:solidFill>
                <a:latin typeface="Arial" panose="020B0604020202020204" pitchFamily="34" charset="0"/>
              </a:defRPr>
            </a:lvl5pPr>
            <a:lvl6pPr marL="2320925" defTabSz="931863" fontAlgn="base">
              <a:spcBef>
                <a:spcPct val="0"/>
              </a:spcBef>
              <a:spcAft>
                <a:spcPct val="0"/>
              </a:spcAft>
              <a:defRPr>
                <a:solidFill>
                  <a:schemeClr val="tx1"/>
                </a:solidFill>
                <a:latin typeface="Arial" panose="020B0604020202020204" pitchFamily="34" charset="0"/>
              </a:defRPr>
            </a:lvl6pPr>
            <a:lvl7pPr marL="2778125" defTabSz="931863" fontAlgn="base">
              <a:spcBef>
                <a:spcPct val="0"/>
              </a:spcBef>
              <a:spcAft>
                <a:spcPct val="0"/>
              </a:spcAft>
              <a:defRPr>
                <a:solidFill>
                  <a:schemeClr val="tx1"/>
                </a:solidFill>
                <a:latin typeface="Arial" panose="020B0604020202020204" pitchFamily="34" charset="0"/>
              </a:defRPr>
            </a:lvl7pPr>
            <a:lvl8pPr marL="3235325" defTabSz="931863" fontAlgn="base">
              <a:spcBef>
                <a:spcPct val="0"/>
              </a:spcBef>
              <a:spcAft>
                <a:spcPct val="0"/>
              </a:spcAft>
              <a:defRPr>
                <a:solidFill>
                  <a:schemeClr val="tx1"/>
                </a:solidFill>
                <a:latin typeface="Arial" panose="020B0604020202020204" pitchFamily="34" charset="0"/>
              </a:defRPr>
            </a:lvl8pPr>
            <a:lvl9pPr marL="3692525" defTabSz="931863" fontAlgn="base">
              <a:spcBef>
                <a:spcPct val="0"/>
              </a:spcBef>
              <a:spcAft>
                <a:spcPct val="0"/>
              </a:spcAft>
              <a:defRPr>
                <a:solidFill>
                  <a:schemeClr val="tx1"/>
                </a:solidFill>
                <a:latin typeface="Arial" panose="020B0604020202020204" pitchFamily="34" charset="0"/>
              </a:defRPr>
            </a:lvl9pPr>
          </a:lstStyle>
          <a:p>
            <a:r>
              <a:rPr lang="en-US" altLang="en-US" sz="1400"/>
              <a:t>(</a:t>
            </a:r>
            <a:r>
              <a:rPr lang="en-US" altLang="en-US" sz="1400" i="1"/>
              <a:t>Instructor Note: #’s after carrier name represent aircraft storage</a:t>
            </a:r>
            <a:r>
              <a:rPr lang="en-US" altLang="en-US" sz="1400"/>
              <a:t>)</a:t>
            </a:r>
          </a:p>
        </p:txBody>
      </p:sp>
      <p:sp>
        <p:nvSpPr>
          <p:cNvPr id="109575" name="Rectangle 7"/>
          <p:cNvSpPr>
            <a:spLocks noChangeArrowheads="1"/>
          </p:cNvSpPr>
          <p:nvPr/>
        </p:nvSpPr>
        <p:spPr bwMode="auto">
          <a:xfrm>
            <a:off x="3813175" y="90488"/>
            <a:ext cx="2409825"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83764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36D198-8973-471B-94FE-83AFCEE87CCF}" type="slidenum">
              <a:rPr lang="en-US" altLang="en-US"/>
              <a:pPr/>
              <a:t>2</a:t>
            </a:fld>
            <a:endParaRPr lang="en-US" altLang="en-US"/>
          </a:p>
        </p:txBody>
      </p:sp>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altLang="en-US" sz="1600"/>
              <a:t>Japanese Pre-War Strategic Dilemma –Dependence on Foreign Oil.</a:t>
            </a:r>
          </a:p>
          <a:p>
            <a:pPr>
              <a:buFontTx/>
              <a:buChar char="•"/>
            </a:pPr>
            <a:r>
              <a:rPr lang="en-US" altLang="en-US" sz="1600"/>
              <a:t>Japanese occupy French Indo China (Sept 40-July 41) and the US emplaced an Oil Embargo to protest, thus shutting off their main source of oil.</a:t>
            </a:r>
          </a:p>
          <a:p>
            <a:pPr>
              <a:buFontTx/>
              <a:buChar char="•"/>
            </a:pPr>
            <a:r>
              <a:rPr lang="en-US" altLang="en-US" sz="1600"/>
              <a:t>Japanese Oil Reserves will run out in ’42 </a:t>
            </a:r>
          </a:p>
          <a:p>
            <a:pPr>
              <a:buFontTx/>
              <a:buChar char="•"/>
            </a:pPr>
            <a:r>
              <a:rPr lang="en-US" altLang="en-US" sz="1600"/>
              <a:t>Another source of fuel must be found.  The Dutch East Indies appear to have a more than adequate quantity for the taking.  There are obstacles however:</a:t>
            </a:r>
          </a:p>
          <a:p>
            <a:pPr>
              <a:buFontTx/>
              <a:buChar char="•"/>
            </a:pPr>
            <a:r>
              <a:rPr lang="en-US" altLang="en-US" sz="1600"/>
              <a:t>Philippians are an American Interest – troops/planes/ships stationed there – MacArthur is the Cdr.</a:t>
            </a:r>
          </a:p>
          <a:p>
            <a:pPr>
              <a:buFontTx/>
              <a:buChar char="•"/>
            </a:pPr>
            <a:r>
              <a:rPr lang="en-US" altLang="en-US" sz="1600"/>
              <a:t>US Naval Fleet is stationed at Pearl Harbor.</a:t>
            </a:r>
          </a:p>
          <a:p>
            <a:endParaRPr lang="en-US" altLang="en-US" sz="1600"/>
          </a:p>
        </p:txBody>
      </p:sp>
    </p:spTree>
    <p:extLst>
      <p:ext uri="{BB962C8B-B14F-4D97-AF65-F5344CB8AC3E}">
        <p14:creationId xmlns:p14="http://schemas.microsoft.com/office/powerpoint/2010/main" val="1075057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BEAD2D-FCEF-43EF-908A-376F20A77377}" type="slidenum">
              <a:rPr lang="en-US" altLang="en-US"/>
              <a:pPr/>
              <a:t>3</a:t>
            </a:fld>
            <a:endParaRPr lang="en-US" altLang="en-US"/>
          </a:p>
        </p:txBody>
      </p:sp>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pPr marL="228600" indent="-228600">
              <a:lnSpc>
                <a:spcPct val="90000"/>
              </a:lnSpc>
              <a:buFontTx/>
              <a:buChar char="•"/>
            </a:pPr>
            <a:r>
              <a:rPr lang="en-US" altLang="en-US" sz="1600"/>
              <a:t>(Several Clicks) Comparison of Entire Carrier/Battleship/Hvy Cruiser force of both Navies just prior to Pearl Harbor attack.</a:t>
            </a:r>
          </a:p>
          <a:p>
            <a:pPr marL="228600" indent="-228600">
              <a:lnSpc>
                <a:spcPct val="90000"/>
              </a:lnSpc>
              <a:buFontTx/>
              <a:buChar char="•"/>
            </a:pPr>
            <a:r>
              <a:rPr lang="en-US" altLang="en-US" sz="1600"/>
              <a:t>These figures are deceptive however: ½ of the US Navy is in the Atlantic</a:t>
            </a:r>
          </a:p>
          <a:p>
            <a:pPr marL="228600" indent="-228600">
              <a:lnSpc>
                <a:spcPct val="90000"/>
              </a:lnSpc>
            </a:pPr>
            <a:r>
              <a:rPr lang="en-US" altLang="en-US" sz="1600" u="sng"/>
              <a:t>Japanese plan</a:t>
            </a:r>
            <a:r>
              <a:rPr lang="en-US" altLang="en-US" sz="1600"/>
              <a:t>:</a:t>
            </a:r>
          </a:p>
          <a:p>
            <a:pPr marL="228600" indent="-228600">
              <a:lnSpc>
                <a:spcPct val="90000"/>
              </a:lnSpc>
              <a:buFontTx/>
              <a:buAutoNum type="arabicPeriod"/>
            </a:pPr>
            <a:r>
              <a:rPr lang="en-US" altLang="en-US" sz="1600"/>
              <a:t>Destroy US fleet</a:t>
            </a:r>
          </a:p>
          <a:p>
            <a:pPr marL="228600" indent="-228600">
              <a:lnSpc>
                <a:spcPct val="90000"/>
              </a:lnSpc>
              <a:buFontTx/>
              <a:buAutoNum type="arabicPeriod"/>
            </a:pPr>
            <a:r>
              <a:rPr lang="en-US" altLang="en-US" sz="1600"/>
              <a:t>Rapidly take oil fields and establish a defensive perimeter</a:t>
            </a:r>
          </a:p>
          <a:p>
            <a:pPr marL="228600" indent="-228600">
              <a:lnSpc>
                <a:spcPct val="90000"/>
              </a:lnSpc>
              <a:buFontTx/>
              <a:buAutoNum type="arabicPeriod"/>
            </a:pPr>
            <a:r>
              <a:rPr lang="en-US" altLang="en-US" sz="1600"/>
              <a:t>Defeat anything entering perimeter </a:t>
            </a:r>
          </a:p>
          <a:p>
            <a:pPr marL="228600" indent="-228600">
              <a:lnSpc>
                <a:spcPct val="90000"/>
              </a:lnSpc>
              <a:buFontTx/>
              <a:buAutoNum type="arabicPeriod"/>
            </a:pPr>
            <a:r>
              <a:rPr lang="en-US" altLang="en-US" sz="1600"/>
              <a:t>Negotiate peace, keep oil fields</a:t>
            </a:r>
          </a:p>
          <a:p>
            <a:pPr marL="228600" indent="-228600">
              <a:lnSpc>
                <a:spcPct val="90000"/>
              </a:lnSpc>
            </a:pPr>
            <a:r>
              <a:rPr lang="en-US" altLang="en-US" sz="1600" u="sng"/>
              <a:t>Results of step 1</a:t>
            </a:r>
            <a:r>
              <a:rPr lang="en-US" altLang="en-US" sz="1600"/>
              <a:t>.</a:t>
            </a:r>
          </a:p>
          <a:p>
            <a:pPr marL="228600" indent="-228600">
              <a:lnSpc>
                <a:spcPct val="90000"/>
              </a:lnSpc>
              <a:buFontTx/>
              <a:buChar char="•"/>
            </a:pPr>
            <a:r>
              <a:rPr lang="en-US" altLang="en-US" sz="1600"/>
              <a:t>2 US Battleships Destroyed (AZ, OK)</a:t>
            </a:r>
          </a:p>
          <a:p>
            <a:pPr marL="228600" indent="-228600">
              <a:lnSpc>
                <a:spcPct val="90000"/>
              </a:lnSpc>
              <a:buFontTx/>
              <a:buChar char="•"/>
            </a:pPr>
            <a:r>
              <a:rPr lang="en-US" altLang="en-US" sz="1600"/>
              <a:t>4 US Battleships Heavily damaged. (TN,NV,W.VA,CA)**</a:t>
            </a:r>
          </a:p>
          <a:p>
            <a:pPr marL="228600" indent="-228600">
              <a:lnSpc>
                <a:spcPct val="90000"/>
              </a:lnSpc>
            </a:pPr>
            <a:r>
              <a:rPr lang="en-US" altLang="en-US" sz="1600"/>
              <a:t>The odds are now heavily in the Japanese favor which allow for a smooth Step 2.</a:t>
            </a:r>
          </a:p>
          <a:p>
            <a:pPr marL="228600" indent="-228600">
              <a:lnSpc>
                <a:spcPct val="90000"/>
              </a:lnSpc>
            </a:pPr>
            <a:r>
              <a:rPr lang="en-US" altLang="en-US" sz="1000"/>
              <a:t>**TN &amp; NV return to duty spring 42, W. VA &amp; CA return mid-44.</a:t>
            </a:r>
          </a:p>
        </p:txBody>
      </p:sp>
    </p:spTree>
    <p:extLst>
      <p:ext uri="{BB962C8B-B14F-4D97-AF65-F5344CB8AC3E}">
        <p14:creationId xmlns:p14="http://schemas.microsoft.com/office/powerpoint/2010/main" val="3837745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585D83-9FBA-413A-B17E-6C6458CAEC96}" type="slidenum">
              <a:rPr lang="en-US" altLang="en-US"/>
              <a:pPr/>
              <a:t>4</a:t>
            </a:fld>
            <a:endParaRPr lang="en-US" altLang="en-US"/>
          </a:p>
        </p:txBody>
      </p:sp>
      <p:sp>
        <p:nvSpPr>
          <p:cNvPr id="97282" name="Rectangle 2"/>
          <p:cNvSpPr>
            <a:spLocks noRot="1" noChangeArrowheads="1" noTextEdit="1"/>
          </p:cNvSpPr>
          <p:nvPr>
            <p:ph type="sldImg"/>
          </p:nvPr>
        </p:nvSpPr>
        <p:spPr>
          <a:xfrm>
            <a:off x="1968500" y="0"/>
            <a:ext cx="2701925" cy="2027238"/>
          </a:xfrm>
          <a:ln/>
        </p:spPr>
      </p:sp>
      <p:sp>
        <p:nvSpPr>
          <p:cNvPr id="97283" name="Rectangle 3"/>
          <p:cNvSpPr>
            <a:spLocks noGrp="1" noChangeArrowheads="1"/>
          </p:cNvSpPr>
          <p:nvPr>
            <p:ph type="body" idx="1"/>
          </p:nvPr>
        </p:nvSpPr>
        <p:spPr>
          <a:xfrm>
            <a:off x="0" y="2168525"/>
            <a:ext cx="6858000" cy="7331075"/>
          </a:xfrm>
        </p:spPr>
        <p:txBody>
          <a:bodyPr/>
          <a:lstStyle/>
          <a:p>
            <a:r>
              <a:rPr lang="en-US" altLang="en-US" sz="1100" u="sng"/>
              <a:t>Japanese Initial Attacks and rapid expansion: Dec 41-Mar 42</a:t>
            </a:r>
          </a:p>
          <a:p>
            <a:r>
              <a:rPr lang="en-US" altLang="en-US" sz="1100"/>
              <a:t>Japan had three carrier Divisions (two carriers each, and each Carrier was comparable to US fleet carrier – the Japanese have several Light Carriers, but they were far less capable, and are not depicted here)</a:t>
            </a:r>
          </a:p>
          <a:p>
            <a:r>
              <a:rPr lang="en-US" altLang="en-US" sz="1100"/>
              <a:t>US had two Carrier Groups, centered around one carrier each (</a:t>
            </a:r>
            <a:r>
              <a:rPr lang="en-US" altLang="en-US" sz="1100" b="1" u="sng"/>
              <a:t>E</a:t>
            </a:r>
            <a:r>
              <a:rPr lang="en-US" altLang="en-US" sz="1100"/>
              <a:t>nterprise #6 and </a:t>
            </a:r>
            <a:r>
              <a:rPr lang="en-US" altLang="en-US" sz="1100" b="1" u="sng"/>
              <a:t>L</a:t>
            </a:r>
            <a:r>
              <a:rPr lang="en-US" altLang="en-US" sz="1100"/>
              <a:t>exington #2).  A third Carrier (</a:t>
            </a:r>
            <a:r>
              <a:rPr lang="en-US" altLang="en-US" sz="1100" b="1" u="sng"/>
              <a:t>S</a:t>
            </a:r>
            <a:r>
              <a:rPr lang="en-US" altLang="en-US" sz="1100"/>
              <a:t>aratoga #3) was in San Diego.</a:t>
            </a:r>
          </a:p>
          <a:p>
            <a:pPr>
              <a:buFontTx/>
              <a:buChar char="•"/>
            </a:pPr>
            <a:r>
              <a:rPr lang="en-US" altLang="en-US" sz="1100">
                <a:solidFill>
                  <a:srgbClr val="CC0066"/>
                </a:solidFill>
              </a:rPr>
              <a:t>7 December – all three Japanese Carrier Divisions attack Pearl Harbor. </a:t>
            </a:r>
            <a:r>
              <a:rPr lang="en-US" altLang="en-US" sz="1100">
                <a:solidFill>
                  <a:schemeClr val="accent2"/>
                </a:solidFill>
              </a:rPr>
              <a:t>Enterprise was returning from delivering planes to Wake Island and Lexington was just about to delver planes to Midway.</a:t>
            </a:r>
          </a:p>
          <a:p>
            <a:r>
              <a:rPr lang="en-US" altLang="en-US" sz="1100" u="sng">
                <a:solidFill>
                  <a:srgbClr val="CC0066"/>
                </a:solidFill>
              </a:rPr>
              <a:t>Japan then conducted an Island ‘blitzkrieg’ to establish a defensive perimeter (Depicted by National Flag).</a:t>
            </a:r>
            <a:r>
              <a:rPr lang="en-US" altLang="en-US" sz="1100" u="sng"/>
              <a:t> </a:t>
            </a:r>
          </a:p>
          <a:p>
            <a:pPr>
              <a:buFontTx/>
              <a:buChar char="•"/>
            </a:pPr>
            <a:r>
              <a:rPr lang="en-US" altLang="en-US" sz="1100">
                <a:solidFill>
                  <a:srgbClr val="CC0066"/>
                </a:solidFill>
              </a:rPr>
              <a:t>8 Dec – Land north portion of Malaya Peninsula  </a:t>
            </a:r>
            <a:endParaRPr lang="en-US" altLang="en-US" sz="1100"/>
          </a:p>
          <a:p>
            <a:pPr>
              <a:buFontTx/>
              <a:buChar char="•"/>
            </a:pPr>
            <a:r>
              <a:rPr lang="en-US" altLang="en-US" sz="1100">
                <a:solidFill>
                  <a:srgbClr val="CC0066"/>
                </a:solidFill>
              </a:rPr>
              <a:t>10 Dec – Land on Luzon (Philippians held out until April ‘42)</a:t>
            </a:r>
          </a:p>
          <a:p>
            <a:pPr>
              <a:buFontTx/>
              <a:buChar char="•"/>
            </a:pPr>
            <a:r>
              <a:rPr lang="en-US" altLang="en-US" sz="1100">
                <a:solidFill>
                  <a:srgbClr val="CC0066"/>
                </a:solidFill>
              </a:rPr>
              <a:t>10 Dec – Guam – Gilberts</a:t>
            </a:r>
            <a:r>
              <a:rPr lang="en-US" altLang="en-US" sz="1100"/>
              <a:t> </a:t>
            </a:r>
          </a:p>
          <a:p>
            <a:pPr>
              <a:buFontTx/>
              <a:buChar char="•"/>
            </a:pPr>
            <a:r>
              <a:rPr lang="en-US" altLang="en-US" sz="1100"/>
              <a:t>10 Dec - British Battleships Prince of Whales and Repulse move to interdict Japanese landing on Malaysia Peninsula.  </a:t>
            </a:r>
          </a:p>
          <a:p>
            <a:pPr>
              <a:buFontTx/>
              <a:buChar char="•"/>
            </a:pPr>
            <a:r>
              <a:rPr lang="en-US" altLang="en-US" sz="1100">
                <a:solidFill>
                  <a:srgbClr val="CC0066"/>
                </a:solidFill>
              </a:rPr>
              <a:t>Japanese Airpower from Indochina sunk both ships</a:t>
            </a:r>
            <a:r>
              <a:rPr lang="en-US" altLang="en-US" sz="1100"/>
              <a:t> (Proof that ships without air cover were now at a severe disadvantage) </a:t>
            </a:r>
          </a:p>
          <a:p>
            <a:pPr>
              <a:buFontTx/>
              <a:buChar char="•"/>
            </a:pPr>
            <a:r>
              <a:rPr lang="en-US" altLang="en-US" sz="1100">
                <a:solidFill>
                  <a:schemeClr val="accent2"/>
                </a:solidFill>
              </a:rPr>
              <a:t>15 Dec – Saratoga arrives from San Diego; </a:t>
            </a:r>
            <a:r>
              <a:rPr lang="en-US" altLang="en-US" sz="1100">
                <a:solidFill>
                  <a:srgbClr val="CC0066"/>
                </a:solidFill>
              </a:rPr>
              <a:t>20 Dec – Mindanao</a:t>
            </a:r>
            <a:r>
              <a:rPr lang="en-US" altLang="en-US" sz="1100"/>
              <a:t>        </a:t>
            </a:r>
          </a:p>
          <a:p>
            <a:pPr>
              <a:buFontTx/>
              <a:buChar char="•"/>
            </a:pPr>
            <a:r>
              <a:rPr lang="en-US" altLang="en-US" sz="1100">
                <a:solidFill>
                  <a:srgbClr val="CC0066"/>
                </a:solidFill>
              </a:rPr>
              <a:t>23 Dec – Wake Island fell to a second Japanese attack, which needed support of CD #2</a:t>
            </a:r>
            <a:r>
              <a:rPr lang="en-US" altLang="en-US" sz="1100"/>
              <a:t>         </a:t>
            </a:r>
          </a:p>
          <a:p>
            <a:pPr>
              <a:buFontTx/>
              <a:buChar char="•"/>
            </a:pPr>
            <a:r>
              <a:rPr lang="en-US" altLang="en-US" sz="1100">
                <a:solidFill>
                  <a:srgbClr val="CC0066"/>
                </a:solidFill>
              </a:rPr>
              <a:t>25 Dec – Hong Kong invaded.</a:t>
            </a:r>
          </a:p>
          <a:p>
            <a:pPr>
              <a:buFontTx/>
              <a:buChar char="•"/>
            </a:pPr>
            <a:r>
              <a:rPr lang="en-US" altLang="en-US" sz="1100">
                <a:solidFill>
                  <a:srgbClr val="CC0066"/>
                </a:solidFill>
              </a:rPr>
              <a:t>11 Jan: </a:t>
            </a:r>
            <a:r>
              <a:rPr lang="en-US" altLang="en-US" sz="1100" b="1">
                <a:solidFill>
                  <a:srgbClr val="CC0066"/>
                </a:solidFill>
              </a:rPr>
              <a:t>S</a:t>
            </a:r>
            <a:r>
              <a:rPr lang="en-US" altLang="en-US" sz="1100">
                <a:solidFill>
                  <a:srgbClr val="CC0066"/>
                </a:solidFill>
              </a:rPr>
              <a:t>aratoga Damaged by Japanese submarine and returned to Sand Diego for repairs.</a:t>
            </a:r>
          </a:p>
          <a:p>
            <a:pPr>
              <a:buFontTx/>
              <a:buChar char="•"/>
            </a:pPr>
            <a:r>
              <a:rPr lang="en-US" altLang="en-US" sz="1100">
                <a:solidFill>
                  <a:srgbClr val="CC0066"/>
                </a:solidFill>
              </a:rPr>
              <a:t>19 Jan – Borneo Falls</a:t>
            </a:r>
            <a:r>
              <a:rPr lang="en-US" altLang="en-US" sz="1100"/>
              <a:t>    </a:t>
            </a:r>
          </a:p>
          <a:p>
            <a:pPr>
              <a:buFontTx/>
              <a:buChar char="•"/>
            </a:pPr>
            <a:r>
              <a:rPr lang="en-US" altLang="en-US" sz="1100">
                <a:solidFill>
                  <a:srgbClr val="CC0066"/>
                </a:solidFill>
              </a:rPr>
              <a:t>22-23 Jan – CD#1&amp;5 supported seizure of Rabaul   </a:t>
            </a:r>
          </a:p>
          <a:p>
            <a:pPr>
              <a:buFontTx/>
              <a:buChar char="•"/>
            </a:pPr>
            <a:r>
              <a:rPr lang="en-US" altLang="en-US" sz="1100">
                <a:solidFill>
                  <a:srgbClr val="CC0066"/>
                </a:solidFill>
              </a:rPr>
              <a:t>24-25 Jan CD#2 supported seizure of Amboina</a:t>
            </a:r>
            <a:r>
              <a:rPr lang="en-US" altLang="en-US" sz="1100"/>
              <a:t> </a:t>
            </a:r>
          </a:p>
          <a:p>
            <a:r>
              <a:rPr lang="en-US" altLang="en-US" sz="1100">
                <a:solidFill>
                  <a:schemeClr val="accent2"/>
                </a:solidFill>
              </a:rPr>
              <a:t>Americans began a series of raids to pull Japanese efforts away from the East Indies and give flyers experience, while still defending Pearl Harbor/Midway line with the few remaining capital ships (Carriers)</a:t>
            </a:r>
          </a:p>
          <a:p>
            <a:pPr>
              <a:buFontTx/>
              <a:buChar char="•"/>
            </a:pPr>
            <a:r>
              <a:rPr lang="en-US" altLang="en-US" sz="1100">
                <a:solidFill>
                  <a:schemeClr val="accent2"/>
                </a:solidFill>
              </a:rPr>
              <a:t>1 Feb – </a:t>
            </a:r>
            <a:r>
              <a:rPr lang="en-US" altLang="en-US" sz="1100" b="1">
                <a:solidFill>
                  <a:schemeClr val="accent2"/>
                </a:solidFill>
              </a:rPr>
              <a:t>E</a:t>
            </a:r>
            <a:r>
              <a:rPr lang="en-US" altLang="en-US" sz="1100">
                <a:solidFill>
                  <a:schemeClr val="accent2"/>
                </a:solidFill>
              </a:rPr>
              <a:t> &amp; </a:t>
            </a:r>
            <a:r>
              <a:rPr lang="en-US" altLang="en-US" sz="1100" b="1" u="sng">
                <a:solidFill>
                  <a:schemeClr val="accent2"/>
                </a:solidFill>
              </a:rPr>
              <a:t>Y</a:t>
            </a:r>
            <a:r>
              <a:rPr lang="en-US" altLang="en-US" sz="1100">
                <a:solidFill>
                  <a:schemeClr val="accent2"/>
                </a:solidFill>
              </a:rPr>
              <a:t>orktown (#5): Marshall/Gilbert Raid (CD #1 &amp; 5 attempted to intercept but both US Carriers escaped)</a:t>
            </a:r>
          </a:p>
          <a:p>
            <a:pPr>
              <a:buFontTx/>
              <a:buChar char="•"/>
            </a:pPr>
            <a:r>
              <a:rPr lang="en-US" altLang="en-US" sz="1100">
                <a:solidFill>
                  <a:srgbClr val="CC0066"/>
                </a:solidFill>
              </a:rPr>
              <a:t>15 Feb – Singapore fell – HUGE UK defeat (100,000 troops captured)  </a:t>
            </a:r>
          </a:p>
          <a:p>
            <a:pPr>
              <a:buFontTx/>
              <a:buChar char="•"/>
            </a:pPr>
            <a:r>
              <a:rPr lang="en-US" altLang="en-US" sz="1100">
                <a:solidFill>
                  <a:srgbClr val="CC0066"/>
                </a:solidFill>
              </a:rPr>
              <a:t>19 Feb CD 1 &amp; 2: Darwin Raid</a:t>
            </a:r>
          </a:p>
          <a:p>
            <a:pPr>
              <a:buFontTx/>
              <a:buChar char="•"/>
            </a:pPr>
            <a:r>
              <a:rPr lang="en-US" altLang="en-US" sz="1100">
                <a:solidFill>
                  <a:schemeClr val="accent2"/>
                </a:solidFill>
              </a:rPr>
              <a:t>20 Feb – </a:t>
            </a:r>
            <a:r>
              <a:rPr lang="en-US" altLang="en-US" sz="1100" b="1">
                <a:solidFill>
                  <a:schemeClr val="accent2"/>
                </a:solidFill>
              </a:rPr>
              <a:t>L</a:t>
            </a:r>
            <a:r>
              <a:rPr lang="en-US" altLang="en-US" sz="1100">
                <a:solidFill>
                  <a:schemeClr val="accent2"/>
                </a:solidFill>
              </a:rPr>
              <a:t> moves to raid Rabaul, but was forced to abort due to enemy land based bombers   </a:t>
            </a:r>
          </a:p>
          <a:p>
            <a:pPr>
              <a:buFontTx/>
              <a:buChar char="•"/>
            </a:pPr>
            <a:r>
              <a:rPr lang="en-US" altLang="en-US" sz="1100">
                <a:solidFill>
                  <a:schemeClr val="accent2"/>
                </a:solidFill>
              </a:rPr>
              <a:t>24 Feb - </a:t>
            </a:r>
            <a:r>
              <a:rPr lang="en-US" altLang="en-US" sz="1100" b="1">
                <a:solidFill>
                  <a:schemeClr val="accent2"/>
                </a:solidFill>
              </a:rPr>
              <a:t>E</a:t>
            </a:r>
            <a:r>
              <a:rPr lang="en-US" altLang="en-US" sz="1100">
                <a:solidFill>
                  <a:schemeClr val="accent2"/>
                </a:solidFill>
              </a:rPr>
              <a:t> Raids Wake &amp; Raids Marcus Islands (4 March) (to draw attention from Java Sea – no effect)</a:t>
            </a:r>
          </a:p>
          <a:p>
            <a:pPr>
              <a:buFontTx/>
              <a:buChar char="•"/>
            </a:pPr>
            <a:r>
              <a:rPr lang="en-US" altLang="en-US" sz="1100">
                <a:solidFill>
                  <a:srgbClr val="CC0066"/>
                </a:solidFill>
              </a:rPr>
              <a:t>3 Mar – CD 1 &amp; 2 supports the fall of Java </a:t>
            </a:r>
          </a:p>
          <a:p>
            <a:pPr>
              <a:buFontTx/>
              <a:buChar char="•"/>
            </a:pPr>
            <a:r>
              <a:rPr lang="en-US" altLang="en-US" sz="1100">
                <a:solidFill>
                  <a:srgbClr val="CC0066"/>
                </a:solidFill>
              </a:rPr>
              <a:t>8 Mar – Rangoon falls (Burma) and invasion of New Guinea (Japanese had unprotected ships unloading troops and supplies at Lea and Salamaua</a:t>
            </a:r>
            <a:r>
              <a:rPr lang="en-US" altLang="en-US" sz="1100"/>
              <a:t>. </a:t>
            </a:r>
          </a:p>
          <a:p>
            <a:pPr>
              <a:buFontTx/>
              <a:buChar char="•"/>
            </a:pPr>
            <a:r>
              <a:rPr lang="en-US" altLang="en-US" sz="1100">
                <a:solidFill>
                  <a:schemeClr val="accent2"/>
                </a:solidFill>
              </a:rPr>
              <a:t>10 Mar – </a:t>
            </a:r>
            <a:r>
              <a:rPr lang="en-US" altLang="en-US" sz="1100" b="1">
                <a:solidFill>
                  <a:schemeClr val="accent2"/>
                </a:solidFill>
              </a:rPr>
              <a:t>L</a:t>
            </a:r>
            <a:r>
              <a:rPr lang="en-US" altLang="en-US" sz="1100">
                <a:solidFill>
                  <a:schemeClr val="accent2"/>
                </a:solidFill>
              </a:rPr>
              <a:t>&amp;</a:t>
            </a:r>
            <a:r>
              <a:rPr lang="en-US" altLang="en-US" sz="1100" b="1">
                <a:solidFill>
                  <a:schemeClr val="accent2"/>
                </a:solidFill>
              </a:rPr>
              <a:t>Y</a:t>
            </a:r>
            <a:r>
              <a:rPr lang="en-US" altLang="en-US" sz="1100">
                <a:solidFill>
                  <a:schemeClr val="accent2"/>
                </a:solidFill>
              </a:rPr>
              <a:t> Raid of Japanese landing force at Lea-Salamaua – The carriers launched from south of Papua and planes flew over the Owen Stanley Mountain range to conduct the attack</a:t>
            </a:r>
          </a:p>
        </p:txBody>
      </p:sp>
    </p:spTree>
    <p:extLst>
      <p:ext uri="{BB962C8B-B14F-4D97-AF65-F5344CB8AC3E}">
        <p14:creationId xmlns:p14="http://schemas.microsoft.com/office/powerpoint/2010/main" val="3011866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88363C-4F2A-489B-9D4C-A23A83207029}" type="slidenum">
              <a:rPr lang="en-US" altLang="en-US"/>
              <a:pPr/>
              <a:t>5</a:t>
            </a:fld>
            <a:endParaRPr lang="en-US" altLang="en-US"/>
          </a:p>
        </p:txBody>
      </p:sp>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pPr>
              <a:buFontTx/>
              <a:buChar char="•"/>
            </a:pPr>
            <a:r>
              <a:rPr lang="en-US" altLang="en-US">
                <a:solidFill>
                  <a:srgbClr val="CC0066"/>
                </a:solidFill>
              </a:rPr>
              <a:t>The Japanese now turned to the Indian ocean with their carriers to assist in the effort to occupy Burma and thus cut off China’s last life line with the Allies – the Burma Road.</a:t>
            </a:r>
          </a:p>
          <a:p>
            <a:pPr>
              <a:buFontTx/>
              <a:buChar char="•"/>
            </a:pPr>
            <a:r>
              <a:rPr lang="en-US" altLang="en-US">
                <a:solidFill>
                  <a:srgbClr val="CC0066"/>
                </a:solidFill>
              </a:rPr>
              <a:t>26 March – 12 April – 5 Carriers moved to the Indian Ocean to Raid Ceylon (Kaga had returned to Japan for repairs).  This was intended to weaken the British forces in the area and further secure the Japanese hold on Burma. </a:t>
            </a:r>
          </a:p>
          <a:p>
            <a:pPr>
              <a:buFontTx/>
              <a:buChar char="•"/>
            </a:pPr>
            <a:r>
              <a:rPr lang="en-US" altLang="en-US">
                <a:solidFill>
                  <a:srgbClr val="CC0066"/>
                </a:solidFill>
              </a:rPr>
              <a:t> Japanese ground forces cut the Burma road by 1 May, and occupied all of Burma by 15 May.</a:t>
            </a:r>
          </a:p>
          <a:p>
            <a:pPr>
              <a:buFontTx/>
              <a:buChar char="•"/>
            </a:pPr>
            <a:r>
              <a:rPr lang="en-US" altLang="en-US">
                <a:solidFill>
                  <a:schemeClr val="accent2"/>
                </a:solidFill>
              </a:rPr>
              <a:t>With the Burma Road now cut -  the only way to supply the Chinese was by air on a route over the Himalayas (which will receive the name: “The Hump”)</a:t>
            </a:r>
          </a:p>
          <a:p>
            <a:pPr>
              <a:buFontTx/>
              <a:buChar char="•"/>
            </a:pPr>
            <a:r>
              <a:rPr lang="en-US" altLang="en-US">
                <a:solidFill>
                  <a:schemeClr val="accent2"/>
                </a:solidFill>
              </a:rPr>
              <a:t>18 April - Doolittle Raid is conducted with 16 B-25s off of </a:t>
            </a:r>
            <a:r>
              <a:rPr lang="en-US" altLang="en-US" b="1" u="sng">
                <a:solidFill>
                  <a:schemeClr val="accent2"/>
                </a:solidFill>
              </a:rPr>
              <a:t>H</a:t>
            </a:r>
            <a:r>
              <a:rPr lang="en-US" altLang="en-US">
                <a:solidFill>
                  <a:schemeClr val="accent2"/>
                </a:solidFill>
              </a:rPr>
              <a:t>ornet (#8). Enterprise provides air support.</a:t>
            </a:r>
          </a:p>
          <a:p>
            <a:endParaRPr lang="en-US" altLang="en-US" sz="1800">
              <a:solidFill>
                <a:schemeClr val="accent2"/>
              </a:solidFill>
            </a:endParaRPr>
          </a:p>
        </p:txBody>
      </p:sp>
    </p:spTree>
    <p:extLst>
      <p:ext uri="{BB962C8B-B14F-4D97-AF65-F5344CB8AC3E}">
        <p14:creationId xmlns:p14="http://schemas.microsoft.com/office/powerpoint/2010/main" val="2808856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A8662B-6805-48E2-AD78-346BD0283ED4}" type="slidenum">
              <a:rPr lang="en-US" altLang="en-US"/>
              <a:pPr/>
              <a:t>6</a:t>
            </a:fld>
            <a:endParaRPr lang="en-US" altLang="en-US"/>
          </a:p>
        </p:txBody>
      </p:sp>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p:txBody>
          <a:bodyPr/>
          <a:lstStyle/>
          <a:p>
            <a:r>
              <a:rPr lang="en-US" altLang="en-US" sz="1000"/>
              <a:t>CD 1 &amp; 2 finally return to Japan for much needed repairs and a new Carrier (Junyo) is commissioned. </a:t>
            </a:r>
          </a:p>
          <a:p>
            <a:r>
              <a:rPr lang="en-US" altLang="en-US" sz="1000" u="sng"/>
              <a:t>Japanese Dilemma – What is the next step?</a:t>
            </a:r>
          </a:p>
          <a:p>
            <a:r>
              <a:rPr lang="en-US" altLang="en-US" sz="1000"/>
              <a:t>Japanese now have their oil fields and defensive perimeter. Completed a 6 month plan in 90 days and are VERY overconfident.</a:t>
            </a:r>
          </a:p>
          <a:p>
            <a:endParaRPr lang="en-US" altLang="en-US" sz="1000"/>
          </a:p>
          <a:p>
            <a:r>
              <a:rPr lang="en-US" altLang="en-US" sz="1000" u="sng"/>
              <a:t>Army General Staff concern</a:t>
            </a:r>
            <a:r>
              <a:rPr lang="en-US" altLang="en-US" sz="1000"/>
              <a:t>: They want to dig in on the perimeter and concentrate on China</a:t>
            </a:r>
          </a:p>
          <a:p>
            <a:endParaRPr lang="en-US" altLang="en-US" sz="1000"/>
          </a:p>
          <a:p>
            <a:r>
              <a:rPr lang="en-US" altLang="en-US" sz="1000" u="sng"/>
              <a:t>Navy General Staff concern</a:t>
            </a:r>
            <a:r>
              <a:rPr lang="en-US" altLang="en-US" sz="1000"/>
              <a:t>: Australia (It is a jumping off point against the southern perimeter. Invasion of Australia is not an option (insufficient troops):</a:t>
            </a:r>
          </a:p>
          <a:p>
            <a:pPr>
              <a:buFontTx/>
              <a:buChar char="•"/>
            </a:pPr>
            <a:r>
              <a:rPr lang="en-US" altLang="en-US" sz="1000"/>
              <a:t>However, cutting it off from US Line of Communication is.</a:t>
            </a:r>
          </a:p>
          <a:p>
            <a:pPr>
              <a:buFontTx/>
              <a:buChar char="•"/>
            </a:pPr>
            <a:r>
              <a:rPr lang="en-US" altLang="en-US" sz="1000"/>
              <a:t>Phase I – Attack Solomon's (Tulagi) then Port Morsby – Control Coral Sea</a:t>
            </a:r>
          </a:p>
          <a:p>
            <a:pPr>
              <a:buFontTx/>
              <a:buChar char="•"/>
            </a:pPr>
            <a:r>
              <a:rPr lang="en-US" altLang="en-US" sz="1000"/>
              <a:t>Phase II – Attack New Caledonia and Fiji</a:t>
            </a:r>
          </a:p>
          <a:p>
            <a:endParaRPr lang="en-US" altLang="en-US" sz="1000"/>
          </a:p>
          <a:p>
            <a:r>
              <a:rPr lang="en-US" altLang="en-US" sz="1000" u="sng"/>
              <a:t>Combined Fleet Commander (Yamamoto) Concern:</a:t>
            </a:r>
            <a:r>
              <a:rPr lang="en-US" altLang="en-US" sz="1000"/>
              <a:t>  </a:t>
            </a:r>
          </a:p>
          <a:p>
            <a:pPr>
              <a:buFontTx/>
              <a:buChar char="•"/>
            </a:pPr>
            <a:r>
              <a:rPr lang="en-US" altLang="en-US" sz="1000"/>
              <a:t>The US fleet still lives.</a:t>
            </a:r>
          </a:p>
          <a:p>
            <a:pPr>
              <a:buFontTx/>
              <a:buChar char="•"/>
            </a:pPr>
            <a:r>
              <a:rPr lang="en-US" altLang="en-US" sz="1000"/>
              <a:t> There is a wide gap between the Marshalls and Northern Japan which the Americans took advantage of in the Doolittle Raid.  </a:t>
            </a:r>
          </a:p>
          <a:p>
            <a:pPr>
              <a:buFontTx/>
              <a:buChar char="•"/>
            </a:pPr>
            <a:r>
              <a:rPr lang="en-US" altLang="en-US" sz="1000"/>
              <a:t>Yamamoto wanted to take Midway to fill the gap and simultaneously draw the US fleet into a trap to finally destroy it.  By sheer force of will he inserted this plan between Phase I and II of the South West Pacific Campaign.  </a:t>
            </a:r>
          </a:p>
        </p:txBody>
      </p:sp>
    </p:spTree>
    <p:extLst>
      <p:ext uri="{BB962C8B-B14F-4D97-AF65-F5344CB8AC3E}">
        <p14:creationId xmlns:p14="http://schemas.microsoft.com/office/powerpoint/2010/main" val="4169944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03D09F-CC6D-45BA-9765-30141F03F2DD}" type="slidenum">
              <a:rPr lang="en-US" altLang="en-US"/>
              <a:pPr/>
              <a:t>7</a:t>
            </a:fld>
            <a:endParaRPr lang="en-US" altLang="en-US"/>
          </a:p>
        </p:txBody>
      </p:sp>
      <p:sp>
        <p:nvSpPr>
          <p:cNvPr id="103426" name="Rectangle 2"/>
          <p:cNvSpPr>
            <a:spLocks noRot="1" noChangeArrowheads="1" noTextEdit="1"/>
          </p:cNvSpPr>
          <p:nvPr>
            <p:ph type="sldImg"/>
          </p:nvPr>
        </p:nvSpPr>
        <p:spPr>
          <a:xfrm>
            <a:off x="1752600" y="373063"/>
            <a:ext cx="3086100" cy="2314575"/>
          </a:xfrm>
          <a:ln/>
        </p:spPr>
      </p:sp>
      <p:sp>
        <p:nvSpPr>
          <p:cNvPr id="103427" name="Rectangle 3"/>
          <p:cNvSpPr>
            <a:spLocks noGrp="1" noChangeArrowheads="1"/>
          </p:cNvSpPr>
          <p:nvPr>
            <p:ph type="body" idx="1"/>
          </p:nvPr>
        </p:nvSpPr>
        <p:spPr>
          <a:xfrm>
            <a:off x="0" y="3186113"/>
            <a:ext cx="6858000" cy="5327650"/>
          </a:xfrm>
        </p:spPr>
        <p:txBody>
          <a:bodyPr/>
          <a:lstStyle/>
          <a:p>
            <a:pPr>
              <a:lnSpc>
                <a:spcPct val="90000"/>
              </a:lnSpc>
            </a:pPr>
            <a:r>
              <a:rPr lang="en-US" altLang="en-US" sz="1800" u="sng"/>
              <a:t>Coral Sea</a:t>
            </a:r>
            <a:r>
              <a:rPr lang="en-US" altLang="en-US" sz="1800"/>
              <a:t>:</a:t>
            </a:r>
          </a:p>
          <a:p>
            <a:pPr>
              <a:lnSpc>
                <a:spcPct val="90000"/>
              </a:lnSpc>
              <a:buFontTx/>
              <a:buChar char="•"/>
            </a:pPr>
            <a:r>
              <a:rPr lang="en-US" altLang="en-US" sz="1800">
                <a:solidFill>
                  <a:srgbClr val="CC0066"/>
                </a:solidFill>
              </a:rPr>
              <a:t>Phase I:  Japanese send in CD 5 as a strike force to protect the invasion force. However, the Japanese use a lot of radio traffic to coordinate the plan.</a:t>
            </a:r>
            <a:r>
              <a:rPr lang="en-US" altLang="en-US" sz="1800"/>
              <a:t> </a:t>
            </a:r>
            <a:r>
              <a:rPr lang="en-US" altLang="en-US" sz="1800">
                <a:solidFill>
                  <a:schemeClr val="accent2"/>
                </a:solidFill>
              </a:rPr>
              <a:t>Since the US had broken the Japanese Code, they were able to determine their intentions and move </a:t>
            </a:r>
            <a:r>
              <a:rPr lang="en-US" altLang="en-US" sz="1800" b="1">
                <a:solidFill>
                  <a:schemeClr val="accent2"/>
                </a:solidFill>
              </a:rPr>
              <a:t>L</a:t>
            </a:r>
            <a:r>
              <a:rPr lang="en-US" altLang="en-US" sz="1800">
                <a:solidFill>
                  <a:schemeClr val="accent2"/>
                </a:solidFill>
              </a:rPr>
              <a:t> &amp; </a:t>
            </a:r>
            <a:r>
              <a:rPr lang="en-US" altLang="en-US" sz="1800" b="1">
                <a:solidFill>
                  <a:schemeClr val="accent2"/>
                </a:solidFill>
              </a:rPr>
              <a:t>Y</a:t>
            </a:r>
            <a:r>
              <a:rPr lang="en-US" altLang="en-US" sz="1800">
                <a:solidFill>
                  <a:schemeClr val="accent2"/>
                </a:solidFill>
              </a:rPr>
              <a:t> to intercept them (</a:t>
            </a:r>
            <a:r>
              <a:rPr lang="en-US" altLang="en-US" sz="1800" b="1">
                <a:solidFill>
                  <a:schemeClr val="accent2"/>
                </a:solidFill>
              </a:rPr>
              <a:t>E</a:t>
            </a:r>
            <a:r>
              <a:rPr lang="en-US" altLang="en-US" sz="1800">
                <a:solidFill>
                  <a:schemeClr val="accent2"/>
                </a:solidFill>
              </a:rPr>
              <a:t> and </a:t>
            </a:r>
            <a:r>
              <a:rPr lang="en-US" altLang="en-US" sz="1800" b="1">
                <a:solidFill>
                  <a:schemeClr val="accent2"/>
                </a:solidFill>
              </a:rPr>
              <a:t>H</a:t>
            </a:r>
            <a:r>
              <a:rPr lang="en-US" altLang="en-US" sz="1800">
                <a:solidFill>
                  <a:schemeClr val="accent2"/>
                </a:solidFill>
              </a:rPr>
              <a:t> were recovering from the Doolittle Raid</a:t>
            </a:r>
          </a:p>
          <a:p>
            <a:pPr>
              <a:lnSpc>
                <a:spcPct val="90000"/>
              </a:lnSpc>
            </a:pPr>
            <a:r>
              <a:rPr lang="en-US" altLang="en-US" sz="1800"/>
              <a:t>MAY 6-8: Battle of Coral Sea – 1</a:t>
            </a:r>
            <a:r>
              <a:rPr lang="en-US" altLang="en-US" sz="1800" baseline="30000"/>
              <a:t>st</a:t>
            </a:r>
            <a:r>
              <a:rPr lang="en-US" altLang="en-US" sz="1800"/>
              <a:t> ever Carrier vs Carrier Battle – neither fleet ever sees each other. Results:</a:t>
            </a:r>
          </a:p>
          <a:p>
            <a:pPr>
              <a:lnSpc>
                <a:spcPct val="90000"/>
              </a:lnSpc>
              <a:buFontTx/>
              <a:buChar char="•"/>
            </a:pPr>
            <a:r>
              <a:rPr lang="en-US" altLang="en-US" sz="1800" b="1">
                <a:solidFill>
                  <a:schemeClr val="accent2"/>
                </a:solidFill>
              </a:rPr>
              <a:t>L</a:t>
            </a:r>
            <a:r>
              <a:rPr lang="en-US" altLang="en-US" sz="1800">
                <a:solidFill>
                  <a:schemeClr val="accent2"/>
                </a:solidFill>
              </a:rPr>
              <a:t> sunk and </a:t>
            </a:r>
            <a:r>
              <a:rPr lang="en-US" altLang="en-US" sz="1800" b="1">
                <a:solidFill>
                  <a:schemeClr val="accent2"/>
                </a:solidFill>
              </a:rPr>
              <a:t>Y</a:t>
            </a:r>
            <a:r>
              <a:rPr lang="en-US" altLang="en-US" sz="1800">
                <a:solidFill>
                  <a:schemeClr val="accent2"/>
                </a:solidFill>
              </a:rPr>
              <a:t> returns to Pearl to fix heavy damage</a:t>
            </a:r>
          </a:p>
          <a:p>
            <a:pPr>
              <a:lnSpc>
                <a:spcPct val="90000"/>
              </a:lnSpc>
              <a:buFontTx/>
              <a:buChar char="•"/>
            </a:pPr>
            <a:r>
              <a:rPr lang="en-US" altLang="en-US" sz="1800">
                <a:solidFill>
                  <a:srgbClr val="CC0066"/>
                </a:solidFill>
              </a:rPr>
              <a:t>Japanese lose a light carrier.  Heavy damage to Shokaku and Zuikaku air group depleted.  The invasion force turned back.</a:t>
            </a:r>
          </a:p>
          <a:p>
            <a:pPr>
              <a:lnSpc>
                <a:spcPct val="90000"/>
              </a:lnSpc>
            </a:pPr>
            <a:endParaRPr lang="en-US" altLang="en-US" sz="1800">
              <a:solidFill>
                <a:srgbClr val="CC0066"/>
              </a:solidFill>
            </a:endParaRPr>
          </a:p>
          <a:p>
            <a:pPr>
              <a:lnSpc>
                <a:spcPct val="90000"/>
              </a:lnSpc>
            </a:pPr>
            <a:r>
              <a:rPr lang="en-US" altLang="en-US" sz="1800"/>
              <a:t>This strategic loss for the Japanese is not a problem for the follow on Midway operation however:  The Japanese are still very overconfident from many victories prior to this – they knew their pilots and aircraft were far superior to the Americans. Plus they thought they had sunk BOTH Lexington and Yorktown and thus had a 2-1 advantage in Carriers alone (their Battleships were overwhelmingly superior to the US Cruiser forces).</a:t>
            </a:r>
          </a:p>
        </p:txBody>
      </p:sp>
    </p:spTree>
    <p:extLst>
      <p:ext uri="{BB962C8B-B14F-4D97-AF65-F5344CB8AC3E}">
        <p14:creationId xmlns:p14="http://schemas.microsoft.com/office/powerpoint/2010/main" val="548119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E6BF74-D9BF-4A85-AB99-661FE70BE6CE}" type="slidenum">
              <a:rPr lang="en-US" altLang="en-US"/>
              <a:pPr/>
              <a:t>8</a:t>
            </a:fld>
            <a:endParaRPr lang="en-US" altLang="en-US"/>
          </a:p>
        </p:txBody>
      </p:sp>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a:xfrm>
            <a:off x="0" y="4416425"/>
            <a:ext cx="6858000" cy="4578350"/>
          </a:xfrm>
        </p:spPr>
        <p:txBody>
          <a:bodyPr/>
          <a:lstStyle/>
          <a:p>
            <a:pPr>
              <a:lnSpc>
                <a:spcPct val="80000"/>
              </a:lnSpc>
            </a:pPr>
            <a:r>
              <a:rPr lang="en-US" altLang="en-US" u="sng"/>
              <a:t>Midway - Japanese Plan</a:t>
            </a:r>
            <a:r>
              <a:rPr lang="en-US" altLang="en-US"/>
              <a:t> </a:t>
            </a:r>
          </a:p>
          <a:p>
            <a:pPr>
              <a:lnSpc>
                <a:spcPct val="80000"/>
              </a:lnSpc>
              <a:buFontTx/>
              <a:buChar char="•"/>
            </a:pPr>
            <a:r>
              <a:rPr lang="en-US" altLang="en-US"/>
              <a:t>Northern Force – Occupy Attu and Kiska (Aleutian Islands) – draw away enemy forces (w/ new carrier Junyo and Light Carrier </a:t>
            </a:r>
          </a:p>
          <a:p>
            <a:pPr>
              <a:lnSpc>
                <a:spcPct val="80000"/>
              </a:lnSpc>
              <a:buFontTx/>
              <a:buChar char="•"/>
            </a:pPr>
            <a:r>
              <a:rPr lang="en-US" altLang="en-US"/>
              <a:t>First Carrier Strike Force – CD 1 and 2 (Akagi, Kaga, Hiryu, Soryu) Raid Midway </a:t>
            </a:r>
          </a:p>
          <a:p>
            <a:pPr>
              <a:lnSpc>
                <a:spcPct val="80000"/>
              </a:lnSpc>
              <a:buFontTx/>
              <a:buChar char="•"/>
            </a:pPr>
            <a:r>
              <a:rPr lang="en-US" altLang="en-US"/>
              <a:t>Invasion force (w/ one light carrier) moves forward from the Marianas and seizes Midway.</a:t>
            </a:r>
          </a:p>
          <a:p>
            <a:pPr>
              <a:lnSpc>
                <a:spcPct val="80000"/>
              </a:lnSpc>
              <a:buFontTx/>
              <a:buChar char="•"/>
            </a:pPr>
            <a:r>
              <a:rPr lang="en-US" altLang="en-US"/>
              <a:t>The Japanese felt that the US Carriers would respond to this, so they planned for a submarine screen to ambush them as they steamed toward Midway.</a:t>
            </a:r>
          </a:p>
          <a:p>
            <a:pPr>
              <a:lnSpc>
                <a:spcPct val="80000"/>
              </a:lnSpc>
              <a:buFontTx/>
              <a:buChar char="•"/>
            </a:pPr>
            <a:r>
              <a:rPr lang="en-US" altLang="en-US"/>
              <a:t>This would be followed by a strike by the carriers.  </a:t>
            </a:r>
          </a:p>
          <a:p>
            <a:pPr>
              <a:lnSpc>
                <a:spcPct val="80000"/>
              </a:lnSpc>
              <a:buFontTx/>
              <a:buChar char="•"/>
            </a:pPr>
            <a:r>
              <a:rPr lang="en-US" altLang="en-US"/>
              <a:t>Finally, the Main Force of Battleships (following the Carrier Strike force) would enter the battle and finish off the Americans.</a:t>
            </a:r>
          </a:p>
          <a:p>
            <a:pPr>
              <a:lnSpc>
                <a:spcPct val="80000"/>
              </a:lnSpc>
            </a:pPr>
            <a:r>
              <a:rPr lang="en-US" altLang="en-US"/>
              <a:t>Problems with the Japanese Plan:</a:t>
            </a:r>
          </a:p>
          <a:p>
            <a:pPr>
              <a:lnSpc>
                <a:spcPct val="80000"/>
              </a:lnSpc>
            </a:pPr>
            <a:r>
              <a:rPr lang="en-US" altLang="en-US"/>
              <a:t>	- It is fine if the Americans followed their almost scripted battle plan (the problem is, the enemy is rarely cooperative to a battle plan, which must contain flexibility)</a:t>
            </a:r>
          </a:p>
          <a:p>
            <a:pPr>
              <a:lnSpc>
                <a:spcPct val="80000"/>
              </a:lnSpc>
            </a:pPr>
            <a:r>
              <a:rPr lang="en-US" altLang="en-US"/>
              <a:t>	- The Japanese again use a great amount of radio traffic to coordinate their widely scattered forces to execute this rather complex set of movements. </a:t>
            </a:r>
          </a:p>
          <a:p>
            <a:pPr lvl="2">
              <a:lnSpc>
                <a:spcPct val="80000"/>
              </a:lnSpc>
              <a:buFontTx/>
              <a:buChar char="•"/>
            </a:pPr>
            <a:r>
              <a:rPr lang="en-US" altLang="en-US"/>
              <a:t>And once again, the US intercepted this traffic and was able to read portions of their code. They were able to deduce the Japanese intention, and moved their carriers to the NE of Midway, to counter their attack instead of just reacting from Pearl Harbor.</a:t>
            </a:r>
          </a:p>
          <a:p>
            <a:pPr lvl="2">
              <a:lnSpc>
                <a:spcPct val="80000"/>
              </a:lnSpc>
              <a:buFontTx/>
              <a:buChar char="•"/>
            </a:pPr>
            <a:r>
              <a:rPr lang="en-US" altLang="en-US"/>
              <a:t>This knowledge also had the added effect of rushing the US to repair the Yorktown in time to participate in the battle. (what should have taken a month, was completed in two days)	</a:t>
            </a:r>
          </a:p>
          <a:p>
            <a:pPr>
              <a:lnSpc>
                <a:spcPct val="80000"/>
              </a:lnSpc>
            </a:pPr>
            <a:endParaRPr lang="en-US" altLang="en-US"/>
          </a:p>
          <a:p>
            <a:pPr>
              <a:lnSpc>
                <a:spcPct val="80000"/>
              </a:lnSpc>
            </a:pPr>
            <a:endParaRPr lang="en-US" altLang="en-US"/>
          </a:p>
          <a:p>
            <a:pPr>
              <a:lnSpc>
                <a:spcPct val="80000"/>
              </a:lnSpc>
            </a:pPr>
            <a:r>
              <a:rPr lang="en-US" altLang="en-US"/>
              <a:t>.  </a:t>
            </a:r>
          </a:p>
          <a:p>
            <a:pPr>
              <a:lnSpc>
                <a:spcPct val="80000"/>
              </a:lnSpc>
            </a:pPr>
            <a:endParaRPr lang="en-US" altLang="en-US"/>
          </a:p>
        </p:txBody>
      </p:sp>
    </p:spTree>
    <p:extLst>
      <p:ext uri="{BB962C8B-B14F-4D97-AF65-F5344CB8AC3E}">
        <p14:creationId xmlns:p14="http://schemas.microsoft.com/office/powerpoint/2010/main" val="2850807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5A89DD-96C7-40A7-AEFE-7C4AE4D4F3B2}" type="slidenum">
              <a:rPr lang="en-US" altLang="en-US"/>
              <a:pPr/>
              <a:t>9</a:t>
            </a:fld>
            <a:endParaRPr lang="en-US" alt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a:xfrm>
            <a:off x="0" y="4416425"/>
            <a:ext cx="6858000" cy="4578350"/>
          </a:xfrm>
          <a:noFill/>
          <a:ln/>
        </p:spPr>
        <p:txBody>
          <a:bodyPr/>
          <a:lstStyle/>
          <a:p>
            <a:pPr>
              <a:lnSpc>
                <a:spcPct val="80000"/>
              </a:lnSpc>
            </a:pPr>
            <a:r>
              <a:rPr lang="en-US" altLang="en-US" sz="1000" u="sng"/>
              <a:t>Midway - Execution</a:t>
            </a:r>
            <a:r>
              <a:rPr lang="en-US" altLang="en-US" sz="1000"/>
              <a:t> </a:t>
            </a:r>
          </a:p>
          <a:p>
            <a:pPr>
              <a:lnSpc>
                <a:spcPct val="80000"/>
              </a:lnSpc>
            </a:pPr>
            <a:r>
              <a:rPr lang="en-US" altLang="en-US" sz="1000">
                <a:solidFill>
                  <a:srgbClr val="CC0066"/>
                </a:solidFill>
              </a:rPr>
              <a:t>Japanese ships were broken into many moving parts:</a:t>
            </a:r>
          </a:p>
          <a:p>
            <a:pPr lvl="1">
              <a:lnSpc>
                <a:spcPct val="80000"/>
              </a:lnSpc>
              <a:buFontTx/>
              <a:buChar char="•"/>
            </a:pPr>
            <a:r>
              <a:rPr lang="en-US" altLang="en-US" sz="1000">
                <a:solidFill>
                  <a:srgbClr val="CC0066"/>
                </a:solidFill>
              </a:rPr>
              <a:t>Carriers</a:t>
            </a:r>
          </a:p>
          <a:p>
            <a:pPr lvl="2">
              <a:lnSpc>
                <a:spcPct val="80000"/>
              </a:lnSpc>
            </a:pPr>
            <a:r>
              <a:rPr lang="en-US" altLang="en-US" sz="1000">
                <a:solidFill>
                  <a:srgbClr val="CC0066"/>
                </a:solidFill>
              </a:rPr>
              <a:t>-Medium Carrier to support the Northern force.</a:t>
            </a:r>
          </a:p>
          <a:p>
            <a:pPr lvl="2">
              <a:lnSpc>
                <a:spcPct val="80000"/>
              </a:lnSpc>
            </a:pPr>
            <a:r>
              <a:rPr lang="en-US" altLang="en-US" sz="1000">
                <a:solidFill>
                  <a:srgbClr val="CC0066"/>
                </a:solidFill>
              </a:rPr>
              <a:t>-4 Carriers and two BBs (Battleships) in the 1</a:t>
            </a:r>
            <a:r>
              <a:rPr lang="en-US" altLang="en-US" sz="1000" baseline="30000">
                <a:solidFill>
                  <a:srgbClr val="CC0066"/>
                </a:solidFill>
              </a:rPr>
              <a:t>st</a:t>
            </a:r>
            <a:r>
              <a:rPr lang="en-US" altLang="en-US" sz="1000">
                <a:solidFill>
                  <a:srgbClr val="CC0066"/>
                </a:solidFill>
              </a:rPr>
              <a:t> Carrier Strike Force.</a:t>
            </a:r>
          </a:p>
          <a:p>
            <a:pPr lvl="1">
              <a:lnSpc>
                <a:spcPct val="80000"/>
              </a:lnSpc>
              <a:buFontTx/>
              <a:buChar char="•"/>
            </a:pPr>
            <a:r>
              <a:rPr lang="en-US" altLang="en-US" sz="1000">
                <a:solidFill>
                  <a:srgbClr val="CC0066"/>
                </a:solidFill>
              </a:rPr>
              <a:t>4 BBs detached from the main force as a screening force for the Aleutian Island Strike.</a:t>
            </a:r>
          </a:p>
          <a:p>
            <a:pPr lvl="1">
              <a:lnSpc>
                <a:spcPct val="80000"/>
              </a:lnSpc>
              <a:buFontTx/>
              <a:buChar char="•"/>
            </a:pPr>
            <a:r>
              <a:rPr lang="en-US" altLang="en-US" sz="1000">
                <a:solidFill>
                  <a:srgbClr val="CC0066"/>
                </a:solidFill>
              </a:rPr>
              <a:t>2 BBs escorted the occupation force</a:t>
            </a:r>
          </a:p>
          <a:p>
            <a:pPr lvl="1">
              <a:lnSpc>
                <a:spcPct val="80000"/>
              </a:lnSpc>
              <a:buFontTx/>
              <a:buChar char="•"/>
            </a:pPr>
            <a:r>
              <a:rPr lang="en-US" altLang="en-US" sz="1000">
                <a:solidFill>
                  <a:srgbClr val="CC0066"/>
                </a:solidFill>
              </a:rPr>
              <a:t>3 BBs (including the Super Battleship Yamato) were the Japanese Main Body.</a:t>
            </a:r>
          </a:p>
          <a:p>
            <a:pPr lvl="1">
              <a:lnSpc>
                <a:spcPct val="80000"/>
              </a:lnSpc>
            </a:pPr>
            <a:r>
              <a:rPr lang="en-US" altLang="en-US" sz="1000">
                <a:solidFill>
                  <a:srgbClr val="CC0066"/>
                </a:solidFill>
              </a:rPr>
              <a:t>	</a:t>
            </a:r>
          </a:p>
          <a:p>
            <a:pPr>
              <a:lnSpc>
                <a:spcPct val="80000"/>
              </a:lnSpc>
            </a:pPr>
            <a:r>
              <a:rPr lang="en-US" altLang="en-US" sz="1000">
                <a:solidFill>
                  <a:srgbClr val="CC0066"/>
                </a:solidFill>
              </a:rPr>
              <a:t>None of these forces were in supporting distance of each other if, by chance, the US attacked the Japanese first.</a:t>
            </a:r>
          </a:p>
          <a:p>
            <a:pPr>
              <a:lnSpc>
                <a:spcPct val="80000"/>
              </a:lnSpc>
            </a:pPr>
            <a:endParaRPr lang="en-US" altLang="en-US" sz="1000">
              <a:solidFill>
                <a:srgbClr val="CC0066"/>
              </a:solidFill>
            </a:endParaRPr>
          </a:p>
          <a:p>
            <a:pPr>
              <a:lnSpc>
                <a:spcPct val="80000"/>
              </a:lnSpc>
              <a:buFontTx/>
              <a:buChar char="•"/>
            </a:pPr>
            <a:r>
              <a:rPr lang="en-US" altLang="en-US" sz="1000">
                <a:solidFill>
                  <a:schemeClr val="accent2"/>
                </a:solidFill>
              </a:rPr>
              <a:t>26 May – </a:t>
            </a:r>
            <a:r>
              <a:rPr lang="en-US" altLang="en-US" sz="1000" b="1">
                <a:solidFill>
                  <a:schemeClr val="accent2"/>
                </a:solidFill>
              </a:rPr>
              <a:t>E</a:t>
            </a:r>
            <a:r>
              <a:rPr lang="en-US" altLang="en-US" sz="1000">
                <a:solidFill>
                  <a:schemeClr val="accent2"/>
                </a:solidFill>
              </a:rPr>
              <a:t> &amp; </a:t>
            </a:r>
            <a:r>
              <a:rPr lang="en-US" altLang="en-US" sz="1000" b="1">
                <a:solidFill>
                  <a:schemeClr val="accent2"/>
                </a:solidFill>
              </a:rPr>
              <a:t>H</a:t>
            </a:r>
            <a:r>
              <a:rPr lang="en-US" altLang="en-US" sz="1000">
                <a:solidFill>
                  <a:schemeClr val="accent2"/>
                </a:solidFill>
              </a:rPr>
              <a:t> departed Pearl Harbor.</a:t>
            </a:r>
          </a:p>
          <a:p>
            <a:pPr>
              <a:lnSpc>
                <a:spcPct val="80000"/>
              </a:lnSpc>
              <a:buFontTx/>
              <a:buChar char="•"/>
            </a:pPr>
            <a:r>
              <a:rPr lang="en-US" altLang="en-US" sz="1000">
                <a:solidFill>
                  <a:schemeClr val="accent2"/>
                </a:solidFill>
              </a:rPr>
              <a:t>27 May - </a:t>
            </a:r>
            <a:r>
              <a:rPr lang="en-US" altLang="en-US" sz="1000" b="1">
                <a:solidFill>
                  <a:schemeClr val="accent2"/>
                </a:solidFill>
              </a:rPr>
              <a:t>Y</a:t>
            </a:r>
            <a:r>
              <a:rPr lang="en-US" altLang="en-US" sz="1000">
                <a:solidFill>
                  <a:schemeClr val="accent2"/>
                </a:solidFill>
              </a:rPr>
              <a:t> departed Pearl Harbor.  Both groups reach the North East of Midway prior to the Japanese submarine screen getting on station to ambush them.</a:t>
            </a:r>
          </a:p>
          <a:p>
            <a:pPr>
              <a:lnSpc>
                <a:spcPct val="80000"/>
              </a:lnSpc>
              <a:buFontTx/>
              <a:buChar char="•"/>
            </a:pPr>
            <a:r>
              <a:rPr lang="en-US" altLang="en-US" sz="1000">
                <a:solidFill>
                  <a:srgbClr val="CC0066"/>
                </a:solidFill>
              </a:rPr>
              <a:t>3 June – Northern force Bombs Dutch Harbor – Attu and Kiska are captured on 7 June.</a:t>
            </a:r>
          </a:p>
          <a:p>
            <a:pPr>
              <a:lnSpc>
                <a:spcPct val="80000"/>
              </a:lnSpc>
            </a:pPr>
            <a:r>
              <a:rPr lang="en-US" altLang="en-US" sz="1000"/>
              <a:t>4 June</a:t>
            </a:r>
          </a:p>
          <a:p>
            <a:pPr lvl="1">
              <a:lnSpc>
                <a:spcPct val="80000"/>
              </a:lnSpc>
              <a:buFontTx/>
              <a:buChar char="•"/>
            </a:pPr>
            <a:r>
              <a:rPr lang="en-US" altLang="en-US" sz="1000">
                <a:solidFill>
                  <a:srgbClr val="CC0066"/>
                </a:solidFill>
              </a:rPr>
              <a:t>Dawn, Japanese strike Midway</a:t>
            </a:r>
          </a:p>
          <a:p>
            <a:pPr lvl="1">
              <a:lnSpc>
                <a:spcPct val="80000"/>
              </a:lnSpc>
              <a:buFontTx/>
              <a:buChar char="•"/>
            </a:pPr>
            <a:r>
              <a:rPr lang="en-US" altLang="en-US" sz="1000">
                <a:solidFill>
                  <a:schemeClr val="accent2"/>
                </a:solidFill>
              </a:rPr>
              <a:t>1000 – Dive Bombers and Torpedo Planes from three US Carriers strike and sink three Japanese Carriers.</a:t>
            </a:r>
          </a:p>
          <a:p>
            <a:pPr lvl="1">
              <a:lnSpc>
                <a:spcPct val="80000"/>
              </a:lnSpc>
              <a:buFontTx/>
              <a:buChar char="•"/>
            </a:pPr>
            <a:r>
              <a:rPr lang="en-US" altLang="en-US" sz="1000">
                <a:solidFill>
                  <a:srgbClr val="CC0066"/>
                </a:solidFill>
              </a:rPr>
              <a:t>Hiryu (last remaining Japanese Carrier) planes strike Yorktown which suffers heavy damage.</a:t>
            </a:r>
          </a:p>
          <a:p>
            <a:pPr lvl="1">
              <a:lnSpc>
                <a:spcPct val="80000"/>
              </a:lnSpc>
              <a:buFontTx/>
              <a:buChar char="•"/>
            </a:pPr>
            <a:r>
              <a:rPr lang="en-US" altLang="en-US" sz="1000" b="1">
                <a:solidFill>
                  <a:schemeClr val="accent2"/>
                </a:solidFill>
              </a:rPr>
              <a:t>E</a:t>
            </a:r>
            <a:r>
              <a:rPr lang="en-US" altLang="en-US" sz="1000">
                <a:solidFill>
                  <a:schemeClr val="accent2"/>
                </a:solidFill>
              </a:rPr>
              <a:t> &amp; </a:t>
            </a:r>
            <a:r>
              <a:rPr lang="en-US" altLang="en-US" sz="1000" b="1">
                <a:solidFill>
                  <a:schemeClr val="accent2"/>
                </a:solidFill>
              </a:rPr>
              <a:t>H</a:t>
            </a:r>
            <a:r>
              <a:rPr lang="en-US" altLang="en-US" sz="1000">
                <a:solidFill>
                  <a:schemeClr val="accent2"/>
                </a:solidFill>
              </a:rPr>
              <a:t> sent one last strike and sunk Hiryu.</a:t>
            </a:r>
          </a:p>
          <a:p>
            <a:pPr lvl="1">
              <a:lnSpc>
                <a:spcPct val="80000"/>
              </a:lnSpc>
              <a:buFontTx/>
              <a:buChar char="•"/>
            </a:pPr>
            <a:r>
              <a:rPr lang="en-US" altLang="en-US" sz="1000">
                <a:solidFill>
                  <a:srgbClr val="CC0066"/>
                </a:solidFill>
              </a:rPr>
              <a:t>That evening Yamamoto considered striking the Americans at night with his battleships. But the risk of losing all his Battleships the next day (if he was unable to locate the Americans that night) was too great and he withdrew all his forces.</a:t>
            </a:r>
            <a:r>
              <a:rPr lang="en-US" altLang="en-US" sz="1000"/>
              <a:t> </a:t>
            </a:r>
            <a:r>
              <a:rPr lang="en-US" altLang="en-US" sz="1000">
                <a:solidFill>
                  <a:schemeClr val="accent2"/>
                </a:solidFill>
              </a:rPr>
              <a:t>The </a:t>
            </a:r>
            <a:r>
              <a:rPr lang="en-US" altLang="en-US" sz="1000" b="1">
                <a:solidFill>
                  <a:schemeClr val="accent2"/>
                </a:solidFill>
              </a:rPr>
              <a:t>S</a:t>
            </a:r>
            <a:r>
              <a:rPr lang="en-US" altLang="en-US" sz="1000">
                <a:solidFill>
                  <a:schemeClr val="accent2"/>
                </a:solidFill>
              </a:rPr>
              <a:t>aratoga arrived at Pearl Harbor on 6 June</a:t>
            </a:r>
            <a:r>
              <a:rPr lang="en-US" altLang="en-US" sz="1000"/>
              <a:t>.</a:t>
            </a:r>
          </a:p>
          <a:p>
            <a:pPr lvl="1">
              <a:lnSpc>
                <a:spcPct val="80000"/>
              </a:lnSpc>
              <a:buFontTx/>
              <a:buChar char="•"/>
            </a:pPr>
            <a:r>
              <a:rPr lang="en-US" altLang="en-US" sz="1000">
                <a:solidFill>
                  <a:srgbClr val="CC0066"/>
                </a:solidFill>
              </a:rPr>
              <a:t>7 June – One of the Japanese screening submarines located the </a:t>
            </a:r>
            <a:r>
              <a:rPr lang="en-US" altLang="en-US" sz="1000" b="1">
                <a:solidFill>
                  <a:srgbClr val="CC0066"/>
                </a:solidFill>
              </a:rPr>
              <a:t>Y</a:t>
            </a:r>
            <a:r>
              <a:rPr lang="en-US" altLang="en-US" sz="1000">
                <a:solidFill>
                  <a:srgbClr val="CC0066"/>
                </a:solidFill>
              </a:rPr>
              <a:t> being towed back to Pearl and sunk her.</a:t>
            </a:r>
            <a:r>
              <a:rPr lang="en-US" altLang="en-US" sz="1000"/>
              <a:t>  </a:t>
            </a:r>
          </a:p>
          <a:p>
            <a:pPr>
              <a:lnSpc>
                <a:spcPct val="80000"/>
              </a:lnSpc>
            </a:pPr>
            <a:r>
              <a:rPr lang="en-US" altLang="en-US" sz="1000"/>
              <a:t>Result – Japanese Loss 4 carriers – Plus 322 Airplanes, and irreplaceable, experienced pilots and their air crews (3,500 lives total).   US lose </a:t>
            </a:r>
            <a:r>
              <a:rPr lang="en-US" altLang="en-US" sz="1000" b="1"/>
              <a:t>Y</a:t>
            </a:r>
            <a:r>
              <a:rPr lang="en-US" altLang="en-US" sz="1000"/>
              <a:t>, 147 Planes and 307 lives.</a:t>
            </a:r>
          </a:p>
          <a:p>
            <a:pPr>
              <a:lnSpc>
                <a:spcPct val="80000"/>
              </a:lnSpc>
            </a:pPr>
            <a:endParaRPr lang="en-US" altLang="en-US" sz="1000"/>
          </a:p>
          <a:p>
            <a:pPr>
              <a:lnSpc>
                <a:spcPct val="80000"/>
              </a:lnSpc>
            </a:pPr>
            <a:endParaRPr lang="en-US" altLang="en-US"/>
          </a:p>
        </p:txBody>
      </p:sp>
    </p:spTree>
    <p:extLst>
      <p:ext uri="{BB962C8B-B14F-4D97-AF65-F5344CB8AC3E}">
        <p14:creationId xmlns:p14="http://schemas.microsoft.com/office/powerpoint/2010/main" val="1664685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2135896-41F4-4AC6-8EAD-3CC6E6388486}" type="slidenum">
              <a:rPr lang="en-US" altLang="en-US"/>
              <a:pPr/>
              <a:t>‹#›</a:t>
            </a:fld>
            <a:endParaRPr lang="en-US" altLang="en-US"/>
          </a:p>
        </p:txBody>
      </p:sp>
    </p:spTree>
    <p:extLst>
      <p:ext uri="{BB962C8B-B14F-4D97-AF65-F5344CB8AC3E}">
        <p14:creationId xmlns:p14="http://schemas.microsoft.com/office/powerpoint/2010/main" val="2843239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8C89616-5A15-4EE0-AB53-AAE71B5BF86A}" type="slidenum">
              <a:rPr lang="en-US" altLang="en-US"/>
              <a:pPr/>
              <a:t>‹#›</a:t>
            </a:fld>
            <a:endParaRPr lang="en-US" altLang="en-US"/>
          </a:p>
        </p:txBody>
      </p:sp>
    </p:spTree>
    <p:extLst>
      <p:ext uri="{BB962C8B-B14F-4D97-AF65-F5344CB8AC3E}">
        <p14:creationId xmlns:p14="http://schemas.microsoft.com/office/powerpoint/2010/main" val="317620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852604E-1656-48B7-AE6C-6C047228C91F}" type="slidenum">
              <a:rPr lang="en-US" altLang="en-US"/>
              <a:pPr/>
              <a:t>‹#›</a:t>
            </a:fld>
            <a:endParaRPr lang="en-US" altLang="en-US"/>
          </a:p>
        </p:txBody>
      </p:sp>
    </p:spTree>
    <p:extLst>
      <p:ext uri="{BB962C8B-B14F-4D97-AF65-F5344CB8AC3E}">
        <p14:creationId xmlns:p14="http://schemas.microsoft.com/office/powerpoint/2010/main" val="104123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C1E5AFC-CFAF-4A7C-BB6D-515C89A6A277}" type="slidenum">
              <a:rPr lang="en-US" altLang="en-US"/>
              <a:pPr/>
              <a:t>‹#›</a:t>
            </a:fld>
            <a:endParaRPr lang="en-US" altLang="en-US"/>
          </a:p>
        </p:txBody>
      </p:sp>
    </p:spTree>
    <p:extLst>
      <p:ext uri="{BB962C8B-B14F-4D97-AF65-F5344CB8AC3E}">
        <p14:creationId xmlns:p14="http://schemas.microsoft.com/office/powerpoint/2010/main" val="48287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39481C1-3FDF-45D7-93B9-2D71BE0E33E2}" type="slidenum">
              <a:rPr lang="en-US" altLang="en-US"/>
              <a:pPr/>
              <a:t>‹#›</a:t>
            </a:fld>
            <a:endParaRPr lang="en-US" altLang="en-US"/>
          </a:p>
        </p:txBody>
      </p:sp>
    </p:spTree>
    <p:extLst>
      <p:ext uri="{BB962C8B-B14F-4D97-AF65-F5344CB8AC3E}">
        <p14:creationId xmlns:p14="http://schemas.microsoft.com/office/powerpoint/2010/main" val="3421624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BF01E58-632B-49C4-90F3-D9538C485CE1}" type="slidenum">
              <a:rPr lang="en-US" altLang="en-US"/>
              <a:pPr/>
              <a:t>‹#›</a:t>
            </a:fld>
            <a:endParaRPr lang="en-US" altLang="en-US"/>
          </a:p>
        </p:txBody>
      </p:sp>
    </p:spTree>
    <p:extLst>
      <p:ext uri="{BB962C8B-B14F-4D97-AF65-F5344CB8AC3E}">
        <p14:creationId xmlns:p14="http://schemas.microsoft.com/office/powerpoint/2010/main" val="237937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FEA359C6-7B05-4A33-B2B4-3F1DBD369ED0}" type="slidenum">
              <a:rPr lang="en-US" altLang="en-US"/>
              <a:pPr/>
              <a:t>‹#›</a:t>
            </a:fld>
            <a:endParaRPr lang="en-US" altLang="en-US"/>
          </a:p>
        </p:txBody>
      </p:sp>
    </p:spTree>
    <p:extLst>
      <p:ext uri="{BB962C8B-B14F-4D97-AF65-F5344CB8AC3E}">
        <p14:creationId xmlns:p14="http://schemas.microsoft.com/office/powerpoint/2010/main" val="215327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455B9A6-76C5-4723-8E6A-C45F9BE5907D}" type="slidenum">
              <a:rPr lang="en-US" altLang="en-US"/>
              <a:pPr/>
              <a:t>‹#›</a:t>
            </a:fld>
            <a:endParaRPr lang="en-US" altLang="en-US"/>
          </a:p>
        </p:txBody>
      </p:sp>
    </p:spTree>
    <p:extLst>
      <p:ext uri="{BB962C8B-B14F-4D97-AF65-F5344CB8AC3E}">
        <p14:creationId xmlns:p14="http://schemas.microsoft.com/office/powerpoint/2010/main" val="59262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3782B4BC-B4A6-4822-95B7-2023367FADE3}" type="slidenum">
              <a:rPr lang="en-US" altLang="en-US"/>
              <a:pPr/>
              <a:t>‹#›</a:t>
            </a:fld>
            <a:endParaRPr lang="en-US" altLang="en-US"/>
          </a:p>
        </p:txBody>
      </p:sp>
    </p:spTree>
    <p:extLst>
      <p:ext uri="{BB962C8B-B14F-4D97-AF65-F5344CB8AC3E}">
        <p14:creationId xmlns:p14="http://schemas.microsoft.com/office/powerpoint/2010/main" val="1976376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CBD7E3A-428E-45D3-9F94-65EC6EAF543B}" type="slidenum">
              <a:rPr lang="en-US" altLang="en-US"/>
              <a:pPr/>
              <a:t>‹#›</a:t>
            </a:fld>
            <a:endParaRPr lang="en-US" altLang="en-US"/>
          </a:p>
        </p:txBody>
      </p:sp>
    </p:spTree>
    <p:extLst>
      <p:ext uri="{BB962C8B-B14F-4D97-AF65-F5344CB8AC3E}">
        <p14:creationId xmlns:p14="http://schemas.microsoft.com/office/powerpoint/2010/main" val="174562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A384A56-69E8-40F3-9D60-2DCD9AB845F9}" type="slidenum">
              <a:rPr lang="en-US" altLang="en-US"/>
              <a:pPr/>
              <a:t>‹#›</a:t>
            </a:fld>
            <a:endParaRPr lang="en-US" altLang="en-US"/>
          </a:p>
        </p:txBody>
      </p:sp>
    </p:spTree>
    <p:extLst>
      <p:ext uri="{BB962C8B-B14F-4D97-AF65-F5344CB8AC3E}">
        <p14:creationId xmlns:p14="http://schemas.microsoft.com/office/powerpoint/2010/main" val="172521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433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34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434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434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58EF06C-5D8C-41D4-8ACB-DB59CB7AB929}" type="slidenum">
              <a:rPr lang="en-US" altLang="en-US"/>
              <a:pPr/>
              <a:t>‹#›</a:t>
            </a:fld>
            <a:endParaRPr lang="en-US" altLang="en-US"/>
          </a:p>
        </p:txBody>
      </p:sp>
      <p:pic>
        <p:nvPicPr>
          <p:cNvPr id="14343" name="Picture 7" descr="WWII-Asia-0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30163"/>
            <a:ext cx="8686800" cy="679767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audio" Target="../media/audio8.wav"/><Relationship Id="rId4" Type="http://schemas.openxmlformats.org/officeDocument/2006/relationships/audio" Target="../media/audio2.wav"/></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audio" Target="../media/audio2.wav"/><Relationship Id="rId7" Type="http://schemas.openxmlformats.org/officeDocument/2006/relationships/audio" Target="../media/audio5.wav"/><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audio" Target="../media/audio4.wav"/><Relationship Id="rId5" Type="http://schemas.openxmlformats.org/officeDocument/2006/relationships/audio" Target="../media/audio1.wav"/><Relationship Id="rId4" Type="http://schemas.openxmlformats.org/officeDocument/2006/relationships/audio" Target="../media/audio3.wav"/><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audio" Target="../media/audio2.wav"/><Relationship Id="rId4" Type="http://schemas.openxmlformats.org/officeDocument/2006/relationships/audio" Target="../media/audio6.wav"/></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audio" Target="../media/audio4.wav"/><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audio" Target="../media/audio3.wav"/><Relationship Id="rId5" Type="http://schemas.openxmlformats.org/officeDocument/2006/relationships/audio" Target="../media/audio5.wav"/><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8" Type="http://schemas.openxmlformats.org/officeDocument/2006/relationships/audio" Target="../media/audio6.wav"/><Relationship Id="rId3" Type="http://schemas.openxmlformats.org/officeDocument/2006/relationships/audio" Target="../media/audio2.wav"/><Relationship Id="rId7" Type="http://schemas.openxmlformats.org/officeDocument/2006/relationships/audio" Target="../media/audio3.wav"/><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audio" Target="../media/audio1.wav"/><Relationship Id="rId11" Type="http://schemas.openxmlformats.org/officeDocument/2006/relationships/image" Target="../media/image8.wmf"/><Relationship Id="rId5" Type="http://schemas.openxmlformats.org/officeDocument/2006/relationships/audio" Target="../media/audio5.wav"/><Relationship Id="rId10" Type="http://schemas.openxmlformats.org/officeDocument/2006/relationships/image" Target="../media/image5.png"/><Relationship Id="rId4" Type="http://schemas.openxmlformats.org/officeDocument/2006/relationships/audio" Target="../media/audio7.wav"/><Relationship Id="rId9" Type="http://schemas.openxmlformats.org/officeDocument/2006/relationships/audio" Target="../media/audio4.wav"/></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601663" y="577850"/>
            <a:ext cx="777240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n-US" altLang="en-US" sz="4800"/>
              <a:t>World War II</a:t>
            </a:r>
            <a:br>
              <a:rPr lang="en-US" altLang="en-US" sz="4800"/>
            </a:br>
            <a:endParaRPr lang="en-US" altLang="en-US" sz="4800"/>
          </a:p>
        </p:txBody>
      </p:sp>
      <p:sp>
        <p:nvSpPr>
          <p:cNvPr id="110597" name="Rectangle 5"/>
          <p:cNvSpPr>
            <a:spLocks noChangeArrowheads="1"/>
          </p:cNvSpPr>
          <p:nvPr/>
        </p:nvSpPr>
        <p:spPr bwMode="auto">
          <a:xfrm>
            <a:off x="192088" y="5278438"/>
            <a:ext cx="8591550" cy="88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ctr">
              <a:buFontTx/>
              <a:buNone/>
            </a:pPr>
            <a:r>
              <a:rPr lang="en-US" altLang="en-US" sz="4000"/>
              <a:t>Pacific Theater </a:t>
            </a:r>
          </a:p>
          <a:p>
            <a:pPr algn="ctr">
              <a:buFontTx/>
              <a:buNone/>
            </a:pPr>
            <a:r>
              <a:rPr lang="en-US" altLang="en-US" sz="4000"/>
              <a:t>  Jan – June 1942</a:t>
            </a:r>
          </a:p>
        </p:txBody>
      </p:sp>
      <p:pic>
        <p:nvPicPr>
          <p:cNvPr id="110598" name="Picture 6" descr="new csi cres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54925" y="411163"/>
            <a:ext cx="979488" cy="1093787"/>
          </a:xfrm>
          <a:prstGeom prst="rect">
            <a:avLst/>
          </a:prstGeom>
          <a:noFill/>
          <a:extLst>
            <a:ext uri="{909E8E84-426E-40DD-AFC4-6F175D3DCCD1}">
              <a14:hiddenFill xmlns:a14="http://schemas.microsoft.com/office/drawing/2010/main">
                <a:solidFill>
                  <a:srgbClr val="FFFFFF"/>
                </a:solidFill>
              </a14:hiddenFill>
            </a:ext>
          </a:extLst>
        </p:spPr>
      </p:pic>
      <p:pic>
        <p:nvPicPr>
          <p:cNvPr id="110609" name="Picture 17" descr="yktnsink"/>
          <p:cNvPicPr>
            <a:picLocks noChangeAspect="1" noChangeArrowheads="1"/>
          </p:cNvPicPr>
          <p:nvPr/>
        </p:nvPicPr>
        <p:blipFill>
          <a:blip r:embed="rId4">
            <a:extLst>
              <a:ext uri="{28A0092B-C50C-407E-A947-70E740481C1C}">
                <a14:useLocalDpi xmlns:a14="http://schemas.microsoft.com/office/drawing/2010/main" val="0"/>
              </a:ext>
            </a:extLst>
          </a:blip>
          <a:srcRect t="38713"/>
          <a:stretch>
            <a:fillRect/>
          </a:stretch>
        </p:blipFill>
        <p:spPr bwMode="auto">
          <a:xfrm>
            <a:off x="1050925" y="1924050"/>
            <a:ext cx="7046913" cy="289401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8546" name="Group 2"/>
          <p:cNvGrpSpPr>
            <a:grpSpLocks/>
          </p:cNvGrpSpPr>
          <p:nvPr/>
        </p:nvGrpSpPr>
        <p:grpSpPr bwMode="auto">
          <a:xfrm>
            <a:off x="4891088" y="1260475"/>
            <a:ext cx="1454150" cy="244475"/>
            <a:chOff x="3181" y="1163"/>
            <a:chExt cx="916" cy="154"/>
          </a:xfrm>
        </p:grpSpPr>
        <p:grpSp>
          <p:nvGrpSpPr>
            <p:cNvPr id="108547" name="Group 3"/>
            <p:cNvGrpSpPr>
              <a:grpSpLocks/>
            </p:cNvGrpSpPr>
            <p:nvPr/>
          </p:nvGrpSpPr>
          <p:grpSpPr bwMode="auto">
            <a:xfrm>
              <a:off x="3181" y="1163"/>
              <a:ext cx="916" cy="154"/>
              <a:chOff x="3181" y="1035"/>
              <a:chExt cx="916" cy="154"/>
            </a:xfrm>
          </p:grpSpPr>
          <p:grpSp>
            <p:nvGrpSpPr>
              <p:cNvPr id="108548" name="Group 4"/>
              <p:cNvGrpSpPr>
                <a:grpSpLocks/>
              </p:cNvGrpSpPr>
              <p:nvPr/>
            </p:nvGrpSpPr>
            <p:grpSpPr bwMode="auto">
              <a:xfrm rot="-132102">
                <a:off x="3181" y="1038"/>
                <a:ext cx="916" cy="137"/>
                <a:chOff x="1208" y="2784"/>
                <a:chExt cx="3126" cy="468"/>
              </a:xfrm>
            </p:grpSpPr>
            <p:grpSp>
              <p:nvGrpSpPr>
                <p:cNvPr id="108549" name="Group 5"/>
                <p:cNvGrpSpPr>
                  <a:grpSpLocks/>
                </p:cNvGrpSpPr>
                <p:nvPr/>
              </p:nvGrpSpPr>
              <p:grpSpPr bwMode="auto">
                <a:xfrm>
                  <a:off x="1208" y="2784"/>
                  <a:ext cx="3126" cy="448"/>
                  <a:chOff x="1208" y="2784"/>
                  <a:chExt cx="3126" cy="448"/>
                </a:xfrm>
              </p:grpSpPr>
              <p:sp>
                <p:nvSpPr>
                  <p:cNvPr id="108550" name="Freeform 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51" name="Freeform 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52" name="Freeform 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53" name="Freeform 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554" name="Oval 10"/>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55" name="Freeform 1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56" name="Freeform 1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57" name="Freeform 1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58" name="Freeform 1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559" name="Text Box 15"/>
              <p:cNvSpPr txBox="1">
                <a:spLocks noChangeArrowheads="1"/>
              </p:cNvSpPr>
              <p:nvPr/>
            </p:nvSpPr>
            <p:spPr bwMode="auto">
              <a:xfrm>
                <a:off x="3372" y="1035"/>
                <a:ext cx="51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Enterprise</a:t>
                </a:r>
              </a:p>
            </p:txBody>
          </p:sp>
        </p:grpSp>
        <p:sp>
          <p:nvSpPr>
            <p:cNvPr id="108560" name="Text Box 16"/>
            <p:cNvSpPr txBox="1">
              <a:spLocks noChangeArrowheads="1"/>
            </p:cNvSpPr>
            <p:nvPr/>
          </p:nvSpPr>
          <p:spPr bwMode="auto">
            <a:xfrm>
              <a:off x="3918" y="11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6</a:t>
              </a:r>
            </a:p>
          </p:txBody>
        </p:sp>
      </p:grpSp>
      <p:grpSp>
        <p:nvGrpSpPr>
          <p:cNvPr id="108561" name="Group 17"/>
          <p:cNvGrpSpPr>
            <a:grpSpLocks/>
          </p:cNvGrpSpPr>
          <p:nvPr/>
        </p:nvGrpSpPr>
        <p:grpSpPr bwMode="auto">
          <a:xfrm>
            <a:off x="4891088" y="1516063"/>
            <a:ext cx="1454150" cy="244475"/>
            <a:chOff x="3161" y="1394"/>
            <a:chExt cx="916" cy="154"/>
          </a:xfrm>
        </p:grpSpPr>
        <p:grpSp>
          <p:nvGrpSpPr>
            <p:cNvPr id="108562" name="Group 18"/>
            <p:cNvGrpSpPr>
              <a:grpSpLocks/>
            </p:cNvGrpSpPr>
            <p:nvPr/>
          </p:nvGrpSpPr>
          <p:grpSpPr bwMode="auto">
            <a:xfrm>
              <a:off x="3161" y="1394"/>
              <a:ext cx="916" cy="154"/>
              <a:chOff x="3181" y="866"/>
              <a:chExt cx="916" cy="154"/>
            </a:xfrm>
          </p:grpSpPr>
          <p:grpSp>
            <p:nvGrpSpPr>
              <p:cNvPr id="108563" name="Group 19"/>
              <p:cNvGrpSpPr>
                <a:grpSpLocks/>
              </p:cNvGrpSpPr>
              <p:nvPr/>
            </p:nvGrpSpPr>
            <p:grpSpPr bwMode="auto">
              <a:xfrm rot="-132102">
                <a:off x="3181" y="866"/>
                <a:ext cx="916" cy="137"/>
                <a:chOff x="1208" y="2784"/>
                <a:chExt cx="3126" cy="468"/>
              </a:xfrm>
            </p:grpSpPr>
            <p:grpSp>
              <p:nvGrpSpPr>
                <p:cNvPr id="108564" name="Group 20"/>
                <p:cNvGrpSpPr>
                  <a:grpSpLocks/>
                </p:cNvGrpSpPr>
                <p:nvPr/>
              </p:nvGrpSpPr>
              <p:grpSpPr bwMode="auto">
                <a:xfrm>
                  <a:off x="1208" y="2784"/>
                  <a:ext cx="3126" cy="448"/>
                  <a:chOff x="1208" y="2784"/>
                  <a:chExt cx="3126" cy="448"/>
                </a:xfrm>
              </p:grpSpPr>
              <p:sp>
                <p:nvSpPr>
                  <p:cNvPr id="108565" name="Freeform 2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66" name="Freeform 2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67" name="Freeform 2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68" name="Freeform 2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569" name="Oval 2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70" name="Freeform 2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71" name="Freeform 2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72" name="Freeform 2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73" name="Freeform 2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574" name="Text Box 30"/>
              <p:cNvSpPr txBox="1">
                <a:spLocks noChangeArrowheads="1"/>
              </p:cNvSpPr>
              <p:nvPr/>
            </p:nvSpPr>
            <p:spPr bwMode="auto">
              <a:xfrm>
                <a:off x="3430" y="866"/>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grpSp>
        <p:sp>
          <p:nvSpPr>
            <p:cNvPr id="108575" name="Text Box 31"/>
            <p:cNvSpPr txBox="1">
              <a:spLocks noChangeArrowheads="1"/>
            </p:cNvSpPr>
            <p:nvPr/>
          </p:nvSpPr>
          <p:spPr bwMode="auto">
            <a:xfrm>
              <a:off x="3898" y="139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8</a:t>
              </a:r>
            </a:p>
          </p:txBody>
        </p:sp>
      </p:grpSp>
      <p:grpSp>
        <p:nvGrpSpPr>
          <p:cNvPr id="108576" name="Group 32"/>
          <p:cNvGrpSpPr>
            <a:grpSpLocks/>
          </p:cNvGrpSpPr>
          <p:nvPr/>
        </p:nvGrpSpPr>
        <p:grpSpPr bwMode="auto">
          <a:xfrm>
            <a:off x="4891088" y="2033588"/>
            <a:ext cx="1454150" cy="244475"/>
            <a:chOff x="3180" y="688"/>
            <a:chExt cx="916" cy="154"/>
          </a:xfrm>
        </p:grpSpPr>
        <p:sp>
          <p:nvSpPr>
            <p:cNvPr id="108577" name="Oval 33"/>
            <p:cNvSpPr>
              <a:spLocks noChangeArrowheads="1"/>
            </p:cNvSpPr>
            <p:nvPr/>
          </p:nvSpPr>
          <p:spPr bwMode="auto">
            <a:xfrm rot="10667898">
              <a:off x="3653" y="715"/>
              <a:ext cx="17"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78" name="Freeform 34"/>
            <p:cNvSpPr>
              <a:spLocks/>
            </p:cNvSpPr>
            <p:nvPr/>
          </p:nvSpPr>
          <p:spPr bwMode="auto">
            <a:xfrm rot="-132102">
              <a:off x="3321" y="708"/>
              <a:ext cx="71" cy="19"/>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79" name="Freeform 35"/>
            <p:cNvSpPr>
              <a:spLocks/>
            </p:cNvSpPr>
            <p:nvPr/>
          </p:nvSpPr>
          <p:spPr bwMode="auto">
            <a:xfrm rot="-132102">
              <a:off x="3319" y="799"/>
              <a:ext cx="72" cy="18"/>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80" name="Freeform 36"/>
            <p:cNvSpPr>
              <a:spLocks/>
            </p:cNvSpPr>
            <p:nvPr/>
          </p:nvSpPr>
          <p:spPr bwMode="auto">
            <a:xfrm rot="-132102">
              <a:off x="3940" y="708"/>
              <a:ext cx="71" cy="17"/>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81" name="Freeform 37"/>
            <p:cNvSpPr>
              <a:spLocks/>
            </p:cNvSpPr>
            <p:nvPr/>
          </p:nvSpPr>
          <p:spPr bwMode="auto">
            <a:xfrm rot="-132102">
              <a:off x="3940" y="802"/>
              <a:ext cx="70" cy="16"/>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8582" name="Group 38"/>
            <p:cNvGrpSpPr>
              <a:grpSpLocks/>
            </p:cNvGrpSpPr>
            <p:nvPr/>
          </p:nvGrpSpPr>
          <p:grpSpPr bwMode="auto">
            <a:xfrm>
              <a:off x="3180" y="688"/>
              <a:ext cx="916" cy="154"/>
              <a:chOff x="3180" y="688"/>
              <a:chExt cx="916" cy="154"/>
            </a:xfrm>
          </p:grpSpPr>
          <p:grpSp>
            <p:nvGrpSpPr>
              <p:cNvPr id="108583" name="Group 39"/>
              <p:cNvGrpSpPr>
                <a:grpSpLocks/>
              </p:cNvGrpSpPr>
              <p:nvPr/>
            </p:nvGrpSpPr>
            <p:grpSpPr bwMode="auto">
              <a:xfrm rot="-132102">
                <a:off x="3180" y="694"/>
                <a:ext cx="916" cy="131"/>
                <a:chOff x="1208" y="2784"/>
                <a:chExt cx="3126" cy="448"/>
              </a:xfrm>
            </p:grpSpPr>
            <p:sp>
              <p:nvSpPr>
                <p:cNvPr id="108584" name="Freeform 4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85" name="Freeform 4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86" name="Freeform 4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87" name="Freeform 4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588" name="Text Box 44"/>
              <p:cNvSpPr txBox="1">
                <a:spLocks noChangeArrowheads="1"/>
              </p:cNvSpPr>
              <p:nvPr/>
            </p:nvSpPr>
            <p:spPr bwMode="auto">
              <a:xfrm>
                <a:off x="3457" y="688"/>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grpSp>
        <p:sp>
          <p:nvSpPr>
            <p:cNvPr id="108589" name="Text Box 45"/>
            <p:cNvSpPr txBox="1">
              <a:spLocks noChangeArrowheads="1"/>
            </p:cNvSpPr>
            <p:nvPr/>
          </p:nvSpPr>
          <p:spPr bwMode="auto">
            <a:xfrm>
              <a:off x="3918" y="696"/>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7</a:t>
              </a:r>
            </a:p>
          </p:txBody>
        </p:sp>
      </p:grpSp>
      <p:grpSp>
        <p:nvGrpSpPr>
          <p:cNvPr id="108590" name="Group 46"/>
          <p:cNvGrpSpPr>
            <a:grpSpLocks/>
          </p:cNvGrpSpPr>
          <p:nvPr/>
        </p:nvGrpSpPr>
        <p:grpSpPr bwMode="auto">
          <a:xfrm>
            <a:off x="4891088" y="1773238"/>
            <a:ext cx="1454150" cy="247650"/>
            <a:chOff x="3169" y="1770"/>
            <a:chExt cx="916" cy="156"/>
          </a:xfrm>
        </p:grpSpPr>
        <p:grpSp>
          <p:nvGrpSpPr>
            <p:cNvPr id="108591" name="Group 47"/>
            <p:cNvGrpSpPr>
              <a:grpSpLocks/>
            </p:cNvGrpSpPr>
            <p:nvPr/>
          </p:nvGrpSpPr>
          <p:grpSpPr bwMode="auto">
            <a:xfrm>
              <a:off x="3169" y="1770"/>
              <a:ext cx="916" cy="156"/>
              <a:chOff x="3165" y="526"/>
              <a:chExt cx="916" cy="156"/>
            </a:xfrm>
          </p:grpSpPr>
          <p:grpSp>
            <p:nvGrpSpPr>
              <p:cNvPr id="108592" name="Group 48"/>
              <p:cNvGrpSpPr>
                <a:grpSpLocks/>
              </p:cNvGrpSpPr>
              <p:nvPr/>
            </p:nvGrpSpPr>
            <p:grpSpPr bwMode="auto">
              <a:xfrm rot="-132102">
                <a:off x="3165" y="526"/>
                <a:ext cx="916" cy="137"/>
                <a:chOff x="1208" y="2784"/>
                <a:chExt cx="3126" cy="468"/>
              </a:xfrm>
            </p:grpSpPr>
            <p:grpSp>
              <p:nvGrpSpPr>
                <p:cNvPr id="108593" name="Group 49"/>
                <p:cNvGrpSpPr>
                  <a:grpSpLocks/>
                </p:cNvGrpSpPr>
                <p:nvPr/>
              </p:nvGrpSpPr>
              <p:grpSpPr bwMode="auto">
                <a:xfrm>
                  <a:off x="1208" y="2784"/>
                  <a:ext cx="3126" cy="448"/>
                  <a:chOff x="1208" y="2784"/>
                  <a:chExt cx="3126" cy="448"/>
                </a:xfrm>
              </p:grpSpPr>
              <p:sp>
                <p:nvSpPr>
                  <p:cNvPr id="108594" name="Freeform 5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95" name="Freeform 5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96" name="Freeform 5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97" name="Freeform 5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598" name="Oval 54"/>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99" name="Freeform 5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00" name="Freeform 5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01" name="Freeform 5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02" name="Freeform 5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03" name="Text Box 59"/>
              <p:cNvSpPr txBox="1">
                <a:spLocks noChangeArrowheads="1"/>
              </p:cNvSpPr>
              <p:nvPr/>
            </p:nvSpPr>
            <p:spPr bwMode="auto">
              <a:xfrm>
                <a:off x="3381" y="528"/>
                <a:ext cx="45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Saratoga</a:t>
                </a:r>
              </a:p>
            </p:txBody>
          </p:sp>
        </p:grpSp>
        <p:sp>
          <p:nvSpPr>
            <p:cNvPr id="108604" name="Text Box 60"/>
            <p:cNvSpPr txBox="1">
              <a:spLocks noChangeArrowheads="1"/>
            </p:cNvSpPr>
            <p:nvPr/>
          </p:nvSpPr>
          <p:spPr bwMode="auto">
            <a:xfrm>
              <a:off x="3902" y="17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3</a:t>
              </a:r>
            </a:p>
          </p:txBody>
        </p:sp>
      </p:grpSp>
      <p:grpSp>
        <p:nvGrpSpPr>
          <p:cNvPr id="108605" name="Group 61"/>
          <p:cNvGrpSpPr>
            <a:grpSpLocks/>
          </p:cNvGrpSpPr>
          <p:nvPr/>
        </p:nvGrpSpPr>
        <p:grpSpPr bwMode="auto">
          <a:xfrm>
            <a:off x="4891088" y="2290763"/>
            <a:ext cx="1454150" cy="244475"/>
            <a:chOff x="4189" y="504"/>
            <a:chExt cx="916" cy="154"/>
          </a:xfrm>
        </p:grpSpPr>
        <p:grpSp>
          <p:nvGrpSpPr>
            <p:cNvPr id="108606" name="Group 62"/>
            <p:cNvGrpSpPr>
              <a:grpSpLocks/>
            </p:cNvGrpSpPr>
            <p:nvPr/>
          </p:nvGrpSpPr>
          <p:grpSpPr bwMode="auto">
            <a:xfrm rot="-132102">
              <a:off x="4189" y="509"/>
              <a:ext cx="916" cy="137"/>
              <a:chOff x="1208" y="2784"/>
              <a:chExt cx="3126" cy="468"/>
            </a:xfrm>
          </p:grpSpPr>
          <p:grpSp>
            <p:nvGrpSpPr>
              <p:cNvPr id="108607" name="Group 63"/>
              <p:cNvGrpSpPr>
                <a:grpSpLocks/>
              </p:cNvGrpSpPr>
              <p:nvPr/>
            </p:nvGrpSpPr>
            <p:grpSpPr bwMode="auto">
              <a:xfrm>
                <a:off x="1208" y="2784"/>
                <a:ext cx="3126" cy="448"/>
                <a:chOff x="1208" y="2784"/>
                <a:chExt cx="3126" cy="448"/>
              </a:xfrm>
            </p:grpSpPr>
            <p:sp>
              <p:nvSpPr>
                <p:cNvPr id="108608" name="Freeform 6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09" name="Freeform 6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10" name="Freeform 6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11" name="Freeform 6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12" name="Oval 68"/>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13" name="Freeform 6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14" name="Freeform 7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15" name="Freeform 7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16" name="Freeform 7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17" name="Text Box 73"/>
            <p:cNvSpPr txBox="1">
              <a:spLocks noChangeArrowheads="1"/>
            </p:cNvSpPr>
            <p:nvPr/>
          </p:nvSpPr>
          <p:spPr bwMode="auto">
            <a:xfrm>
              <a:off x="4423" y="504"/>
              <a:ext cx="34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Essex</a:t>
              </a:r>
            </a:p>
          </p:txBody>
        </p:sp>
        <p:sp>
          <p:nvSpPr>
            <p:cNvPr id="108618" name="Text Box 74"/>
            <p:cNvSpPr txBox="1">
              <a:spLocks noChangeArrowheads="1"/>
            </p:cNvSpPr>
            <p:nvPr/>
          </p:nvSpPr>
          <p:spPr bwMode="auto">
            <a:xfrm>
              <a:off x="4923" y="510"/>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9</a:t>
              </a:r>
            </a:p>
          </p:txBody>
        </p:sp>
      </p:grpSp>
      <p:grpSp>
        <p:nvGrpSpPr>
          <p:cNvPr id="108619" name="Group 75"/>
          <p:cNvGrpSpPr>
            <a:grpSpLocks/>
          </p:cNvGrpSpPr>
          <p:nvPr/>
        </p:nvGrpSpPr>
        <p:grpSpPr bwMode="auto">
          <a:xfrm>
            <a:off x="4891088" y="2547938"/>
            <a:ext cx="1454150" cy="244475"/>
            <a:chOff x="4189" y="650"/>
            <a:chExt cx="916" cy="154"/>
          </a:xfrm>
        </p:grpSpPr>
        <p:grpSp>
          <p:nvGrpSpPr>
            <p:cNvPr id="108620" name="Group 76"/>
            <p:cNvGrpSpPr>
              <a:grpSpLocks/>
            </p:cNvGrpSpPr>
            <p:nvPr/>
          </p:nvGrpSpPr>
          <p:grpSpPr bwMode="auto">
            <a:xfrm>
              <a:off x="4189" y="650"/>
              <a:ext cx="916" cy="154"/>
              <a:chOff x="4189" y="650"/>
              <a:chExt cx="916" cy="154"/>
            </a:xfrm>
          </p:grpSpPr>
          <p:grpSp>
            <p:nvGrpSpPr>
              <p:cNvPr id="108621" name="Group 77"/>
              <p:cNvGrpSpPr>
                <a:grpSpLocks/>
              </p:cNvGrpSpPr>
              <p:nvPr/>
            </p:nvGrpSpPr>
            <p:grpSpPr bwMode="auto">
              <a:xfrm rot="-132102">
                <a:off x="4189" y="651"/>
                <a:ext cx="916" cy="137"/>
                <a:chOff x="1208" y="2784"/>
                <a:chExt cx="3126" cy="468"/>
              </a:xfrm>
            </p:grpSpPr>
            <p:grpSp>
              <p:nvGrpSpPr>
                <p:cNvPr id="108622" name="Group 78"/>
                <p:cNvGrpSpPr>
                  <a:grpSpLocks/>
                </p:cNvGrpSpPr>
                <p:nvPr/>
              </p:nvGrpSpPr>
              <p:grpSpPr bwMode="auto">
                <a:xfrm>
                  <a:off x="1208" y="2784"/>
                  <a:ext cx="3126" cy="448"/>
                  <a:chOff x="1208" y="2784"/>
                  <a:chExt cx="3126" cy="448"/>
                </a:xfrm>
              </p:grpSpPr>
              <p:sp>
                <p:nvSpPr>
                  <p:cNvPr id="108623" name="Freeform 7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24" name="Freeform 8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25" name="Freeform 8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26" name="Freeform 8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27" name="Oval 8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28" name="Freeform 8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29" name="Freeform 8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30" name="Freeform 8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31" name="Freeform 8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32" name="Text Box 88"/>
              <p:cNvSpPr txBox="1">
                <a:spLocks noChangeArrowheads="1"/>
              </p:cNvSpPr>
              <p:nvPr/>
            </p:nvSpPr>
            <p:spPr bwMode="auto">
              <a:xfrm>
                <a:off x="4381" y="650"/>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grpSp>
        <p:sp>
          <p:nvSpPr>
            <p:cNvPr id="108633" name="Text Box 89"/>
            <p:cNvSpPr txBox="1">
              <a:spLocks noChangeArrowheads="1"/>
            </p:cNvSpPr>
            <p:nvPr/>
          </p:nvSpPr>
          <p:spPr bwMode="auto">
            <a:xfrm>
              <a:off x="4914" y="654"/>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16</a:t>
              </a:r>
            </a:p>
          </p:txBody>
        </p:sp>
      </p:grpSp>
      <p:grpSp>
        <p:nvGrpSpPr>
          <p:cNvPr id="108634" name="Group 90"/>
          <p:cNvGrpSpPr>
            <a:grpSpLocks/>
          </p:cNvGrpSpPr>
          <p:nvPr/>
        </p:nvGrpSpPr>
        <p:grpSpPr bwMode="auto">
          <a:xfrm>
            <a:off x="4891088" y="2805113"/>
            <a:ext cx="1454150" cy="244475"/>
            <a:chOff x="4189" y="784"/>
            <a:chExt cx="916" cy="154"/>
          </a:xfrm>
        </p:grpSpPr>
        <p:grpSp>
          <p:nvGrpSpPr>
            <p:cNvPr id="108635" name="Group 91"/>
            <p:cNvGrpSpPr>
              <a:grpSpLocks/>
            </p:cNvGrpSpPr>
            <p:nvPr/>
          </p:nvGrpSpPr>
          <p:grpSpPr bwMode="auto">
            <a:xfrm>
              <a:off x="4189" y="784"/>
              <a:ext cx="916" cy="154"/>
              <a:chOff x="4189" y="784"/>
              <a:chExt cx="916" cy="154"/>
            </a:xfrm>
          </p:grpSpPr>
          <p:grpSp>
            <p:nvGrpSpPr>
              <p:cNvPr id="108636" name="Group 92"/>
              <p:cNvGrpSpPr>
                <a:grpSpLocks/>
              </p:cNvGrpSpPr>
              <p:nvPr/>
            </p:nvGrpSpPr>
            <p:grpSpPr bwMode="auto">
              <a:xfrm rot="-132102">
                <a:off x="4189" y="785"/>
                <a:ext cx="916" cy="137"/>
                <a:chOff x="1208" y="2784"/>
                <a:chExt cx="3126" cy="468"/>
              </a:xfrm>
            </p:grpSpPr>
            <p:grpSp>
              <p:nvGrpSpPr>
                <p:cNvPr id="108637" name="Group 93"/>
                <p:cNvGrpSpPr>
                  <a:grpSpLocks/>
                </p:cNvGrpSpPr>
                <p:nvPr/>
              </p:nvGrpSpPr>
              <p:grpSpPr bwMode="auto">
                <a:xfrm>
                  <a:off x="1208" y="2784"/>
                  <a:ext cx="3126" cy="448"/>
                  <a:chOff x="1208" y="2784"/>
                  <a:chExt cx="3126" cy="448"/>
                </a:xfrm>
              </p:grpSpPr>
              <p:sp>
                <p:nvSpPr>
                  <p:cNvPr id="108638" name="Freeform 9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39" name="Freeform 9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40" name="Freeform 9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41" name="Freeform 9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42" name="Oval 98"/>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43" name="Freeform 9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44" name="Freeform 10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45" name="Freeform 10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46" name="Freeform 10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47" name="Text Box 103"/>
              <p:cNvSpPr txBox="1">
                <a:spLocks noChangeArrowheads="1"/>
              </p:cNvSpPr>
              <p:nvPr/>
            </p:nvSpPr>
            <p:spPr bwMode="auto">
              <a:xfrm>
                <a:off x="4381" y="784"/>
                <a:ext cx="48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Yorktown</a:t>
                </a:r>
              </a:p>
            </p:txBody>
          </p:sp>
        </p:grpSp>
        <p:sp>
          <p:nvSpPr>
            <p:cNvPr id="108648" name="Text Box 104"/>
            <p:cNvSpPr txBox="1">
              <a:spLocks noChangeArrowheads="1"/>
            </p:cNvSpPr>
            <p:nvPr/>
          </p:nvSpPr>
          <p:spPr bwMode="auto">
            <a:xfrm>
              <a:off x="4914" y="786"/>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10</a:t>
              </a:r>
            </a:p>
          </p:txBody>
        </p:sp>
      </p:grpSp>
      <p:grpSp>
        <p:nvGrpSpPr>
          <p:cNvPr id="108649" name="Group 105"/>
          <p:cNvGrpSpPr>
            <a:grpSpLocks/>
          </p:cNvGrpSpPr>
          <p:nvPr/>
        </p:nvGrpSpPr>
        <p:grpSpPr bwMode="auto">
          <a:xfrm>
            <a:off x="4891088" y="3060700"/>
            <a:ext cx="1454150" cy="244475"/>
            <a:chOff x="4189" y="910"/>
            <a:chExt cx="916" cy="154"/>
          </a:xfrm>
        </p:grpSpPr>
        <p:grpSp>
          <p:nvGrpSpPr>
            <p:cNvPr id="108650" name="Group 106"/>
            <p:cNvGrpSpPr>
              <a:grpSpLocks/>
            </p:cNvGrpSpPr>
            <p:nvPr/>
          </p:nvGrpSpPr>
          <p:grpSpPr bwMode="auto">
            <a:xfrm>
              <a:off x="4189" y="910"/>
              <a:ext cx="916" cy="154"/>
              <a:chOff x="4189" y="910"/>
              <a:chExt cx="916" cy="154"/>
            </a:xfrm>
          </p:grpSpPr>
          <p:grpSp>
            <p:nvGrpSpPr>
              <p:cNvPr id="108651" name="Group 107"/>
              <p:cNvGrpSpPr>
                <a:grpSpLocks/>
              </p:cNvGrpSpPr>
              <p:nvPr/>
            </p:nvGrpSpPr>
            <p:grpSpPr bwMode="auto">
              <a:xfrm rot="-132102">
                <a:off x="4189" y="919"/>
                <a:ext cx="916" cy="137"/>
                <a:chOff x="1208" y="2784"/>
                <a:chExt cx="3126" cy="468"/>
              </a:xfrm>
            </p:grpSpPr>
            <p:grpSp>
              <p:nvGrpSpPr>
                <p:cNvPr id="108652" name="Group 108"/>
                <p:cNvGrpSpPr>
                  <a:grpSpLocks/>
                </p:cNvGrpSpPr>
                <p:nvPr/>
              </p:nvGrpSpPr>
              <p:grpSpPr bwMode="auto">
                <a:xfrm>
                  <a:off x="1208" y="2784"/>
                  <a:ext cx="3126" cy="448"/>
                  <a:chOff x="1208" y="2784"/>
                  <a:chExt cx="3126" cy="448"/>
                </a:xfrm>
              </p:grpSpPr>
              <p:sp>
                <p:nvSpPr>
                  <p:cNvPr id="108653" name="Freeform 10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54" name="Freeform 11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55" name="Freeform 11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56" name="Freeform 11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57" name="Oval 11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58" name="Freeform 11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59" name="Freeform 11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60" name="Freeform 11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61" name="Freeform 11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62" name="Text Box 118"/>
              <p:cNvSpPr txBox="1">
                <a:spLocks noChangeArrowheads="1"/>
              </p:cNvSpPr>
              <p:nvPr/>
            </p:nvSpPr>
            <p:spPr bwMode="auto">
              <a:xfrm>
                <a:off x="4381" y="910"/>
                <a:ext cx="53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Bunker Hill</a:t>
                </a:r>
              </a:p>
            </p:txBody>
          </p:sp>
        </p:grpSp>
        <p:sp>
          <p:nvSpPr>
            <p:cNvPr id="108663" name="Text Box 119"/>
            <p:cNvSpPr txBox="1">
              <a:spLocks noChangeArrowheads="1"/>
            </p:cNvSpPr>
            <p:nvPr/>
          </p:nvSpPr>
          <p:spPr bwMode="auto">
            <a:xfrm>
              <a:off x="4914" y="924"/>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17</a:t>
              </a:r>
            </a:p>
          </p:txBody>
        </p:sp>
      </p:grpSp>
      <p:grpSp>
        <p:nvGrpSpPr>
          <p:cNvPr id="108664" name="Group 120"/>
          <p:cNvGrpSpPr>
            <a:grpSpLocks/>
          </p:cNvGrpSpPr>
          <p:nvPr/>
        </p:nvGrpSpPr>
        <p:grpSpPr bwMode="auto">
          <a:xfrm>
            <a:off x="4891088" y="3317875"/>
            <a:ext cx="1454150" cy="244475"/>
            <a:chOff x="4189" y="1052"/>
            <a:chExt cx="916" cy="154"/>
          </a:xfrm>
        </p:grpSpPr>
        <p:grpSp>
          <p:nvGrpSpPr>
            <p:cNvPr id="108665" name="Group 121"/>
            <p:cNvGrpSpPr>
              <a:grpSpLocks/>
            </p:cNvGrpSpPr>
            <p:nvPr/>
          </p:nvGrpSpPr>
          <p:grpSpPr bwMode="auto">
            <a:xfrm>
              <a:off x="4189" y="1052"/>
              <a:ext cx="916" cy="154"/>
              <a:chOff x="4189" y="1052"/>
              <a:chExt cx="916" cy="154"/>
            </a:xfrm>
          </p:grpSpPr>
          <p:grpSp>
            <p:nvGrpSpPr>
              <p:cNvPr id="108666" name="Group 122"/>
              <p:cNvGrpSpPr>
                <a:grpSpLocks/>
              </p:cNvGrpSpPr>
              <p:nvPr/>
            </p:nvGrpSpPr>
            <p:grpSpPr bwMode="auto">
              <a:xfrm rot="-132102">
                <a:off x="4189" y="1053"/>
                <a:ext cx="916" cy="137"/>
                <a:chOff x="1208" y="2784"/>
                <a:chExt cx="3126" cy="468"/>
              </a:xfrm>
            </p:grpSpPr>
            <p:grpSp>
              <p:nvGrpSpPr>
                <p:cNvPr id="108667" name="Group 123"/>
                <p:cNvGrpSpPr>
                  <a:grpSpLocks/>
                </p:cNvGrpSpPr>
                <p:nvPr/>
              </p:nvGrpSpPr>
              <p:grpSpPr bwMode="auto">
                <a:xfrm>
                  <a:off x="1208" y="2784"/>
                  <a:ext cx="3126" cy="448"/>
                  <a:chOff x="1208" y="2784"/>
                  <a:chExt cx="3126" cy="448"/>
                </a:xfrm>
              </p:grpSpPr>
              <p:sp>
                <p:nvSpPr>
                  <p:cNvPr id="108668" name="Freeform 12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69" name="Freeform 12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70" name="Freeform 12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71" name="Freeform 12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72" name="Oval 128"/>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73" name="Freeform 12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74" name="Freeform 13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75" name="Freeform 13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76" name="Freeform 13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77" name="Text Box 133"/>
              <p:cNvSpPr txBox="1">
                <a:spLocks noChangeArrowheads="1"/>
              </p:cNvSpPr>
              <p:nvPr/>
            </p:nvSpPr>
            <p:spPr bwMode="auto">
              <a:xfrm>
                <a:off x="4423" y="1052"/>
                <a:ext cx="40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Intrepid</a:t>
                </a:r>
              </a:p>
            </p:txBody>
          </p:sp>
        </p:grpSp>
        <p:sp>
          <p:nvSpPr>
            <p:cNvPr id="108678" name="Text Box 134"/>
            <p:cNvSpPr txBox="1">
              <a:spLocks noChangeArrowheads="1"/>
            </p:cNvSpPr>
            <p:nvPr/>
          </p:nvSpPr>
          <p:spPr bwMode="auto">
            <a:xfrm>
              <a:off x="4914" y="1056"/>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11</a:t>
              </a:r>
            </a:p>
          </p:txBody>
        </p:sp>
      </p:grpSp>
      <p:grpSp>
        <p:nvGrpSpPr>
          <p:cNvPr id="108679" name="Group 135"/>
          <p:cNvGrpSpPr>
            <a:grpSpLocks/>
          </p:cNvGrpSpPr>
          <p:nvPr/>
        </p:nvGrpSpPr>
        <p:grpSpPr bwMode="auto">
          <a:xfrm>
            <a:off x="4891088" y="3567113"/>
            <a:ext cx="1454150" cy="244475"/>
            <a:chOff x="3081" y="2247"/>
            <a:chExt cx="916" cy="154"/>
          </a:xfrm>
        </p:grpSpPr>
        <p:grpSp>
          <p:nvGrpSpPr>
            <p:cNvPr id="108680" name="Group 136"/>
            <p:cNvGrpSpPr>
              <a:grpSpLocks/>
            </p:cNvGrpSpPr>
            <p:nvPr/>
          </p:nvGrpSpPr>
          <p:grpSpPr bwMode="auto">
            <a:xfrm rot="-132102">
              <a:off x="3081" y="2252"/>
              <a:ext cx="916" cy="137"/>
              <a:chOff x="1208" y="2784"/>
              <a:chExt cx="3126" cy="468"/>
            </a:xfrm>
          </p:grpSpPr>
          <p:grpSp>
            <p:nvGrpSpPr>
              <p:cNvPr id="108681" name="Group 137"/>
              <p:cNvGrpSpPr>
                <a:grpSpLocks/>
              </p:cNvGrpSpPr>
              <p:nvPr/>
            </p:nvGrpSpPr>
            <p:grpSpPr bwMode="auto">
              <a:xfrm>
                <a:off x="1208" y="2784"/>
                <a:ext cx="3126" cy="448"/>
                <a:chOff x="1208" y="2784"/>
                <a:chExt cx="3126" cy="448"/>
              </a:xfrm>
            </p:grpSpPr>
            <p:sp>
              <p:nvSpPr>
                <p:cNvPr id="108682" name="Freeform 13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83" name="Freeform 13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84" name="Freeform 14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85" name="Freeform 14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86" name="Oval 14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87" name="Freeform 14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88" name="Freeform 14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89" name="Freeform 14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90" name="Freeform 14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91" name="Text Box 147"/>
            <p:cNvSpPr txBox="1">
              <a:spLocks noChangeArrowheads="1"/>
            </p:cNvSpPr>
            <p:nvPr/>
          </p:nvSpPr>
          <p:spPr bwMode="auto">
            <a:xfrm>
              <a:off x="3341" y="2247"/>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sp>
          <p:nvSpPr>
            <p:cNvPr id="108692" name="Text Box 148"/>
            <p:cNvSpPr txBox="1">
              <a:spLocks noChangeArrowheads="1"/>
            </p:cNvSpPr>
            <p:nvPr/>
          </p:nvSpPr>
          <p:spPr bwMode="auto">
            <a:xfrm>
              <a:off x="3806" y="225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18</a:t>
              </a:r>
            </a:p>
          </p:txBody>
        </p:sp>
      </p:grpSp>
      <p:grpSp>
        <p:nvGrpSpPr>
          <p:cNvPr id="108693" name="Group 149"/>
          <p:cNvGrpSpPr>
            <a:grpSpLocks/>
          </p:cNvGrpSpPr>
          <p:nvPr/>
        </p:nvGrpSpPr>
        <p:grpSpPr bwMode="auto">
          <a:xfrm>
            <a:off x="4891088" y="3836988"/>
            <a:ext cx="1454150" cy="246062"/>
            <a:chOff x="4189" y="1321"/>
            <a:chExt cx="916" cy="155"/>
          </a:xfrm>
        </p:grpSpPr>
        <p:grpSp>
          <p:nvGrpSpPr>
            <p:cNvPr id="108694" name="Group 150"/>
            <p:cNvGrpSpPr>
              <a:grpSpLocks/>
            </p:cNvGrpSpPr>
            <p:nvPr/>
          </p:nvGrpSpPr>
          <p:grpSpPr bwMode="auto">
            <a:xfrm>
              <a:off x="4189" y="1321"/>
              <a:ext cx="916" cy="155"/>
              <a:chOff x="4189" y="1321"/>
              <a:chExt cx="916" cy="155"/>
            </a:xfrm>
          </p:grpSpPr>
          <p:grpSp>
            <p:nvGrpSpPr>
              <p:cNvPr id="108695" name="Group 151"/>
              <p:cNvGrpSpPr>
                <a:grpSpLocks/>
              </p:cNvGrpSpPr>
              <p:nvPr/>
            </p:nvGrpSpPr>
            <p:grpSpPr bwMode="auto">
              <a:xfrm rot="-132102">
                <a:off x="4189" y="1321"/>
                <a:ext cx="916" cy="137"/>
                <a:chOff x="1208" y="2784"/>
                <a:chExt cx="3126" cy="468"/>
              </a:xfrm>
            </p:grpSpPr>
            <p:grpSp>
              <p:nvGrpSpPr>
                <p:cNvPr id="108696" name="Group 152"/>
                <p:cNvGrpSpPr>
                  <a:grpSpLocks/>
                </p:cNvGrpSpPr>
                <p:nvPr/>
              </p:nvGrpSpPr>
              <p:grpSpPr bwMode="auto">
                <a:xfrm>
                  <a:off x="1208" y="2784"/>
                  <a:ext cx="3126" cy="448"/>
                  <a:chOff x="1208" y="2784"/>
                  <a:chExt cx="3126" cy="448"/>
                </a:xfrm>
              </p:grpSpPr>
              <p:sp>
                <p:nvSpPr>
                  <p:cNvPr id="108697" name="Freeform 15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98" name="Freeform 15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99" name="Freeform 15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00" name="Freeform 15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01" name="Oval 15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02" name="Freeform 15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03" name="Freeform 15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04" name="Freeform 16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05" name="Freeform 16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06" name="Text Box 162"/>
              <p:cNvSpPr txBox="1">
                <a:spLocks noChangeArrowheads="1"/>
              </p:cNvSpPr>
              <p:nvPr/>
            </p:nvSpPr>
            <p:spPr bwMode="auto">
              <a:xfrm>
                <a:off x="4427" y="1322"/>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grpSp>
        <p:sp>
          <p:nvSpPr>
            <p:cNvPr id="108707" name="Text Box 163"/>
            <p:cNvSpPr txBox="1">
              <a:spLocks noChangeArrowheads="1"/>
            </p:cNvSpPr>
            <p:nvPr/>
          </p:nvSpPr>
          <p:spPr bwMode="auto">
            <a:xfrm>
              <a:off x="4914" y="1326"/>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12</a:t>
              </a:r>
            </a:p>
          </p:txBody>
        </p:sp>
      </p:grpSp>
      <p:grpSp>
        <p:nvGrpSpPr>
          <p:cNvPr id="108708" name="Group 164"/>
          <p:cNvGrpSpPr>
            <a:grpSpLocks/>
          </p:cNvGrpSpPr>
          <p:nvPr/>
        </p:nvGrpSpPr>
        <p:grpSpPr bwMode="auto">
          <a:xfrm>
            <a:off x="4891088" y="4095750"/>
            <a:ext cx="1454150" cy="244475"/>
            <a:chOff x="4189" y="1450"/>
            <a:chExt cx="916" cy="154"/>
          </a:xfrm>
        </p:grpSpPr>
        <p:grpSp>
          <p:nvGrpSpPr>
            <p:cNvPr id="108709" name="Group 165"/>
            <p:cNvGrpSpPr>
              <a:grpSpLocks/>
            </p:cNvGrpSpPr>
            <p:nvPr/>
          </p:nvGrpSpPr>
          <p:grpSpPr bwMode="auto">
            <a:xfrm>
              <a:off x="4189" y="1450"/>
              <a:ext cx="916" cy="154"/>
              <a:chOff x="4189" y="1450"/>
              <a:chExt cx="916" cy="154"/>
            </a:xfrm>
          </p:grpSpPr>
          <p:grpSp>
            <p:nvGrpSpPr>
              <p:cNvPr id="108710" name="Group 166"/>
              <p:cNvGrpSpPr>
                <a:grpSpLocks/>
              </p:cNvGrpSpPr>
              <p:nvPr/>
            </p:nvGrpSpPr>
            <p:grpSpPr bwMode="auto">
              <a:xfrm rot="-132102">
                <a:off x="4189" y="1454"/>
                <a:ext cx="916" cy="137"/>
                <a:chOff x="1208" y="2784"/>
                <a:chExt cx="3126" cy="468"/>
              </a:xfrm>
            </p:grpSpPr>
            <p:grpSp>
              <p:nvGrpSpPr>
                <p:cNvPr id="108711" name="Group 167"/>
                <p:cNvGrpSpPr>
                  <a:grpSpLocks/>
                </p:cNvGrpSpPr>
                <p:nvPr/>
              </p:nvGrpSpPr>
              <p:grpSpPr bwMode="auto">
                <a:xfrm>
                  <a:off x="1208" y="2784"/>
                  <a:ext cx="3126" cy="448"/>
                  <a:chOff x="1208" y="2784"/>
                  <a:chExt cx="3126" cy="448"/>
                </a:xfrm>
              </p:grpSpPr>
              <p:sp>
                <p:nvSpPr>
                  <p:cNvPr id="108712" name="Freeform 16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13" name="Freeform 16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14" name="Freeform 17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15" name="Freeform 17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16" name="Oval 17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17" name="Freeform 17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18" name="Freeform 17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19" name="Freeform 17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20" name="Freeform 17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21" name="Text Box 177"/>
              <p:cNvSpPr txBox="1">
                <a:spLocks noChangeArrowheads="1"/>
              </p:cNvSpPr>
              <p:nvPr/>
            </p:nvSpPr>
            <p:spPr bwMode="auto">
              <a:xfrm>
                <a:off x="4405" y="1450"/>
                <a:ext cx="42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Franklin</a:t>
                </a:r>
              </a:p>
            </p:txBody>
          </p:sp>
        </p:grpSp>
        <p:sp>
          <p:nvSpPr>
            <p:cNvPr id="108722" name="Text Box 178"/>
            <p:cNvSpPr txBox="1">
              <a:spLocks noChangeArrowheads="1"/>
            </p:cNvSpPr>
            <p:nvPr/>
          </p:nvSpPr>
          <p:spPr bwMode="auto">
            <a:xfrm>
              <a:off x="4914" y="1458"/>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13</a:t>
              </a:r>
            </a:p>
          </p:txBody>
        </p:sp>
      </p:grpSp>
      <p:grpSp>
        <p:nvGrpSpPr>
          <p:cNvPr id="108723" name="Group 179"/>
          <p:cNvGrpSpPr>
            <a:grpSpLocks/>
          </p:cNvGrpSpPr>
          <p:nvPr/>
        </p:nvGrpSpPr>
        <p:grpSpPr bwMode="auto">
          <a:xfrm>
            <a:off x="4891088" y="4351338"/>
            <a:ext cx="1454150" cy="244475"/>
            <a:chOff x="4216" y="1592"/>
            <a:chExt cx="916" cy="154"/>
          </a:xfrm>
        </p:grpSpPr>
        <p:grpSp>
          <p:nvGrpSpPr>
            <p:cNvPr id="108724" name="Group 180"/>
            <p:cNvGrpSpPr>
              <a:grpSpLocks/>
            </p:cNvGrpSpPr>
            <p:nvPr/>
          </p:nvGrpSpPr>
          <p:grpSpPr bwMode="auto">
            <a:xfrm>
              <a:off x="4216" y="1592"/>
              <a:ext cx="916" cy="154"/>
              <a:chOff x="4216" y="1592"/>
              <a:chExt cx="916" cy="154"/>
            </a:xfrm>
          </p:grpSpPr>
          <p:grpSp>
            <p:nvGrpSpPr>
              <p:cNvPr id="108725" name="Group 181"/>
              <p:cNvGrpSpPr>
                <a:grpSpLocks/>
              </p:cNvGrpSpPr>
              <p:nvPr/>
            </p:nvGrpSpPr>
            <p:grpSpPr bwMode="auto">
              <a:xfrm rot="-132102">
                <a:off x="4216" y="1598"/>
                <a:ext cx="916" cy="137"/>
                <a:chOff x="1208" y="2784"/>
                <a:chExt cx="3126" cy="468"/>
              </a:xfrm>
            </p:grpSpPr>
            <p:grpSp>
              <p:nvGrpSpPr>
                <p:cNvPr id="108726" name="Group 182"/>
                <p:cNvGrpSpPr>
                  <a:grpSpLocks/>
                </p:cNvGrpSpPr>
                <p:nvPr/>
              </p:nvGrpSpPr>
              <p:grpSpPr bwMode="auto">
                <a:xfrm>
                  <a:off x="1208" y="2784"/>
                  <a:ext cx="3126" cy="448"/>
                  <a:chOff x="1208" y="2784"/>
                  <a:chExt cx="3126" cy="448"/>
                </a:xfrm>
              </p:grpSpPr>
              <p:sp>
                <p:nvSpPr>
                  <p:cNvPr id="108727" name="Freeform 18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28" name="Freeform 18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29" name="Freeform 18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30" name="Freeform 18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31" name="Oval 18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32" name="Freeform 18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33" name="Freeform 18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34" name="Freeform 19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35" name="Freeform 19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36" name="Text Box 192"/>
              <p:cNvSpPr txBox="1">
                <a:spLocks noChangeArrowheads="1"/>
              </p:cNvSpPr>
              <p:nvPr/>
            </p:nvSpPr>
            <p:spPr bwMode="auto">
              <a:xfrm>
                <a:off x="4411" y="1592"/>
                <a:ext cx="44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Hancock</a:t>
                </a:r>
              </a:p>
            </p:txBody>
          </p:sp>
        </p:grpSp>
        <p:sp>
          <p:nvSpPr>
            <p:cNvPr id="108737" name="Text Box 193"/>
            <p:cNvSpPr txBox="1">
              <a:spLocks noChangeArrowheads="1"/>
            </p:cNvSpPr>
            <p:nvPr/>
          </p:nvSpPr>
          <p:spPr bwMode="auto">
            <a:xfrm>
              <a:off x="4914" y="1602"/>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19</a:t>
              </a:r>
            </a:p>
          </p:txBody>
        </p:sp>
      </p:grpSp>
      <p:grpSp>
        <p:nvGrpSpPr>
          <p:cNvPr id="108738" name="Group 194"/>
          <p:cNvGrpSpPr>
            <a:grpSpLocks/>
          </p:cNvGrpSpPr>
          <p:nvPr/>
        </p:nvGrpSpPr>
        <p:grpSpPr bwMode="auto">
          <a:xfrm>
            <a:off x="4891088" y="4608513"/>
            <a:ext cx="1454150" cy="244475"/>
            <a:chOff x="4200" y="1746"/>
            <a:chExt cx="916" cy="154"/>
          </a:xfrm>
        </p:grpSpPr>
        <p:grpSp>
          <p:nvGrpSpPr>
            <p:cNvPr id="108739" name="Group 195"/>
            <p:cNvGrpSpPr>
              <a:grpSpLocks/>
            </p:cNvGrpSpPr>
            <p:nvPr/>
          </p:nvGrpSpPr>
          <p:grpSpPr bwMode="auto">
            <a:xfrm>
              <a:off x="4200" y="1746"/>
              <a:ext cx="916" cy="154"/>
              <a:chOff x="4200" y="1746"/>
              <a:chExt cx="916" cy="154"/>
            </a:xfrm>
          </p:grpSpPr>
          <p:grpSp>
            <p:nvGrpSpPr>
              <p:cNvPr id="108740" name="Group 196"/>
              <p:cNvGrpSpPr>
                <a:grpSpLocks/>
              </p:cNvGrpSpPr>
              <p:nvPr/>
            </p:nvGrpSpPr>
            <p:grpSpPr bwMode="auto">
              <a:xfrm rot="-132102">
                <a:off x="4200" y="1750"/>
                <a:ext cx="916" cy="137"/>
                <a:chOff x="1208" y="2784"/>
                <a:chExt cx="3126" cy="468"/>
              </a:xfrm>
            </p:grpSpPr>
            <p:grpSp>
              <p:nvGrpSpPr>
                <p:cNvPr id="108741" name="Group 197"/>
                <p:cNvGrpSpPr>
                  <a:grpSpLocks/>
                </p:cNvGrpSpPr>
                <p:nvPr/>
              </p:nvGrpSpPr>
              <p:grpSpPr bwMode="auto">
                <a:xfrm>
                  <a:off x="1208" y="2784"/>
                  <a:ext cx="3126" cy="448"/>
                  <a:chOff x="1208" y="2784"/>
                  <a:chExt cx="3126" cy="448"/>
                </a:xfrm>
              </p:grpSpPr>
              <p:sp>
                <p:nvSpPr>
                  <p:cNvPr id="108742" name="Freeform 19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43" name="Freeform 19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44" name="Freeform 20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45" name="Freeform 20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46" name="Oval 20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47" name="Freeform 20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48" name="Freeform 20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49" name="Freeform 20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50" name="Freeform 20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51" name="Text Box 207"/>
              <p:cNvSpPr txBox="1">
                <a:spLocks noChangeArrowheads="1"/>
              </p:cNvSpPr>
              <p:nvPr/>
            </p:nvSpPr>
            <p:spPr bwMode="auto">
              <a:xfrm>
                <a:off x="4363" y="1746"/>
                <a:ext cx="59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Ticonderoga</a:t>
                </a:r>
              </a:p>
            </p:txBody>
          </p:sp>
        </p:grpSp>
        <p:sp>
          <p:nvSpPr>
            <p:cNvPr id="108752" name="Text Box 208"/>
            <p:cNvSpPr txBox="1">
              <a:spLocks noChangeArrowheads="1"/>
            </p:cNvSpPr>
            <p:nvPr/>
          </p:nvSpPr>
          <p:spPr bwMode="auto">
            <a:xfrm>
              <a:off x="4914" y="1752"/>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14</a:t>
              </a:r>
            </a:p>
          </p:txBody>
        </p:sp>
      </p:grpSp>
      <p:grpSp>
        <p:nvGrpSpPr>
          <p:cNvPr id="108753" name="Group 209"/>
          <p:cNvGrpSpPr>
            <a:grpSpLocks/>
          </p:cNvGrpSpPr>
          <p:nvPr/>
        </p:nvGrpSpPr>
        <p:grpSpPr bwMode="auto">
          <a:xfrm>
            <a:off x="4891088" y="4865688"/>
            <a:ext cx="1454150" cy="244475"/>
            <a:chOff x="4229" y="2006"/>
            <a:chExt cx="916" cy="154"/>
          </a:xfrm>
        </p:grpSpPr>
        <p:grpSp>
          <p:nvGrpSpPr>
            <p:cNvPr id="108754" name="Group 210"/>
            <p:cNvGrpSpPr>
              <a:grpSpLocks/>
            </p:cNvGrpSpPr>
            <p:nvPr/>
          </p:nvGrpSpPr>
          <p:grpSpPr bwMode="auto">
            <a:xfrm>
              <a:off x="4229" y="2006"/>
              <a:ext cx="916" cy="154"/>
              <a:chOff x="3181" y="1226"/>
              <a:chExt cx="916" cy="154"/>
            </a:xfrm>
          </p:grpSpPr>
          <p:grpSp>
            <p:nvGrpSpPr>
              <p:cNvPr id="108755" name="Group 211"/>
              <p:cNvGrpSpPr>
                <a:grpSpLocks/>
              </p:cNvGrpSpPr>
              <p:nvPr/>
            </p:nvGrpSpPr>
            <p:grpSpPr bwMode="auto">
              <a:xfrm rot="-132102">
                <a:off x="3181" y="1230"/>
                <a:ext cx="916" cy="137"/>
                <a:chOff x="1208" y="2784"/>
                <a:chExt cx="3126" cy="468"/>
              </a:xfrm>
            </p:grpSpPr>
            <p:grpSp>
              <p:nvGrpSpPr>
                <p:cNvPr id="108756" name="Group 212"/>
                <p:cNvGrpSpPr>
                  <a:grpSpLocks/>
                </p:cNvGrpSpPr>
                <p:nvPr/>
              </p:nvGrpSpPr>
              <p:grpSpPr bwMode="auto">
                <a:xfrm>
                  <a:off x="1208" y="2784"/>
                  <a:ext cx="3126" cy="448"/>
                  <a:chOff x="1208" y="2784"/>
                  <a:chExt cx="3126" cy="448"/>
                </a:xfrm>
              </p:grpSpPr>
              <p:sp>
                <p:nvSpPr>
                  <p:cNvPr id="108757" name="Freeform 21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58" name="Freeform 21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59" name="Freeform 21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60" name="Freeform 21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61" name="Oval 21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62" name="Freeform 21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63" name="Freeform 21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64" name="Freeform 22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65" name="Freeform 22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66" name="Text Box 222"/>
              <p:cNvSpPr txBox="1">
                <a:spLocks noChangeArrowheads="1"/>
              </p:cNvSpPr>
              <p:nvPr/>
            </p:nvSpPr>
            <p:spPr bwMode="auto">
              <a:xfrm>
                <a:off x="3343" y="1226"/>
                <a:ext cx="56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Bennington</a:t>
                </a:r>
              </a:p>
            </p:txBody>
          </p:sp>
        </p:grpSp>
        <p:sp>
          <p:nvSpPr>
            <p:cNvPr id="108767" name="Text Box 223"/>
            <p:cNvSpPr txBox="1">
              <a:spLocks noChangeArrowheads="1"/>
            </p:cNvSpPr>
            <p:nvPr/>
          </p:nvSpPr>
          <p:spPr bwMode="auto">
            <a:xfrm>
              <a:off x="4936" y="2016"/>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20</a:t>
              </a:r>
            </a:p>
          </p:txBody>
        </p:sp>
      </p:grpSp>
      <p:grpSp>
        <p:nvGrpSpPr>
          <p:cNvPr id="108768" name="Group 224"/>
          <p:cNvGrpSpPr>
            <a:grpSpLocks/>
          </p:cNvGrpSpPr>
          <p:nvPr/>
        </p:nvGrpSpPr>
        <p:grpSpPr bwMode="auto">
          <a:xfrm>
            <a:off x="4891088" y="5122863"/>
            <a:ext cx="1454150" cy="247650"/>
            <a:chOff x="4229" y="2178"/>
            <a:chExt cx="916" cy="156"/>
          </a:xfrm>
        </p:grpSpPr>
        <p:grpSp>
          <p:nvGrpSpPr>
            <p:cNvPr id="108769" name="Group 225"/>
            <p:cNvGrpSpPr>
              <a:grpSpLocks/>
            </p:cNvGrpSpPr>
            <p:nvPr/>
          </p:nvGrpSpPr>
          <p:grpSpPr bwMode="auto">
            <a:xfrm>
              <a:off x="4229" y="2178"/>
              <a:ext cx="916" cy="156"/>
              <a:chOff x="3181" y="1398"/>
              <a:chExt cx="916" cy="156"/>
            </a:xfrm>
          </p:grpSpPr>
          <p:grpSp>
            <p:nvGrpSpPr>
              <p:cNvPr id="108770" name="Group 226"/>
              <p:cNvGrpSpPr>
                <a:grpSpLocks/>
              </p:cNvGrpSpPr>
              <p:nvPr/>
            </p:nvGrpSpPr>
            <p:grpSpPr bwMode="auto">
              <a:xfrm rot="-132102">
                <a:off x="3181" y="1398"/>
                <a:ext cx="916" cy="137"/>
                <a:chOff x="1208" y="2784"/>
                <a:chExt cx="3126" cy="468"/>
              </a:xfrm>
            </p:grpSpPr>
            <p:grpSp>
              <p:nvGrpSpPr>
                <p:cNvPr id="108771" name="Group 227"/>
                <p:cNvGrpSpPr>
                  <a:grpSpLocks/>
                </p:cNvGrpSpPr>
                <p:nvPr/>
              </p:nvGrpSpPr>
              <p:grpSpPr bwMode="auto">
                <a:xfrm>
                  <a:off x="1208" y="2784"/>
                  <a:ext cx="3126" cy="448"/>
                  <a:chOff x="1208" y="2784"/>
                  <a:chExt cx="3126" cy="448"/>
                </a:xfrm>
              </p:grpSpPr>
              <p:sp>
                <p:nvSpPr>
                  <p:cNvPr id="108772" name="Freeform 22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73" name="Freeform 22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74" name="Freeform 23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75" name="Freeform 23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76" name="Oval 23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77" name="Freeform 23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78" name="Freeform 23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79" name="Freeform 23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80" name="Freeform 23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81" name="Text Box 237"/>
              <p:cNvSpPr txBox="1">
                <a:spLocks noChangeArrowheads="1"/>
              </p:cNvSpPr>
              <p:nvPr/>
            </p:nvSpPr>
            <p:spPr bwMode="auto">
              <a:xfrm>
                <a:off x="3341" y="1400"/>
                <a:ext cx="53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Shangri-La</a:t>
                </a:r>
              </a:p>
            </p:txBody>
          </p:sp>
        </p:grpSp>
        <p:sp>
          <p:nvSpPr>
            <p:cNvPr id="108782" name="Text Box 238"/>
            <p:cNvSpPr txBox="1">
              <a:spLocks noChangeArrowheads="1"/>
            </p:cNvSpPr>
            <p:nvPr/>
          </p:nvSpPr>
          <p:spPr bwMode="auto">
            <a:xfrm>
              <a:off x="4936" y="2184"/>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38</a:t>
              </a:r>
            </a:p>
          </p:txBody>
        </p:sp>
      </p:grpSp>
      <p:grpSp>
        <p:nvGrpSpPr>
          <p:cNvPr id="108783" name="Group 239"/>
          <p:cNvGrpSpPr>
            <a:grpSpLocks/>
          </p:cNvGrpSpPr>
          <p:nvPr/>
        </p:nvGrpSpPr>
        <p:grpSpPr bwMode="auto">
          <a:xfrm>
            <a:off x="4891088" y="5381625"/>
            <a:ext cx="1454150" cy="244475"/>
            <a:chOff x="4229" y="2332"/>
            <a:chExt cx="916" cy="154"/>
          </a:xfrm>
        </p:grpSpPr>
        <p:grpSp>
          <p:nvGrpSpPr>
            <p:cNvPr id="108784" name="Group 240"/>
            <p:cNvGrpSpPr>
              <a:grpSpLocks/>
            </p:cNvGrpSpPr>
            <p:nvPr/>
          </p:nvGrpSpPr>
          <p:grpSpPr bwMode="auto">
            <a:xfrm>
              <a:off x="4229" y="2332"/>
              <a:ext cx="916" cy="154"/>
              <a:chOff x="3181" y="1552"/>
              <a:chExt cx="916" cy="154"/>
            </a:xfrm>
          </p:grpSpPr>
          <p:grpSp>
            <p:nvGrpSpPr>
              <p:cNvPr id="108785" name="Group 241"/>
              <p:cNvGrpSpPr>
                <a:grpSpLocks/>
              </p:cNvGrpSpPr>
              <p:nvPr/>
            </p:nvGrpSpPr>
            <p:grpSpPr bwMode="auto">
              <a:xfrm rot="-132102">
                <a:off x="3181" y="1558"/>
                <a:ext cx="916" cy="137"/>
                <a:chOff x="1208" y="2784"/>
                <a:chExt cx="3126" cy="468"/>
              </a:xfrm>
            </p:grpSpPr>
            <p:grpSp>
              <p:nvGrpSpPr>
                <p:cNvPr id="108786" name="Group 242"/>
                <p:cNvGrpSpPr>
                  <a:grpSpLocks/>
                </p:cNvGrpSpPr>
                <p:nvPr/>
              </p:nvGrpSpPr>
              <p:grpSpPr bwMode="auto">
                <a:xfrm>
                  <a:off x="1208" y="2784"/>
                  <a:ext cx="3126" cy="448"/>
                  <a:chOff x="1208" y="2784"/>
                  <a:chExt cx="3126" cy="448"/>
                </a:xfrm>
              </p:grpSpPr>
              <p:sp>
                <p:nvSpPr>
                  <p:cNvPr id="108787" name="Freeform 24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88" name="Freeform 24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89" name="Freeform 24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90" name="Freeform 24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91" name="Oval 24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92" name="Freeform 24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93" name="Freeform 24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94" name="Freeform 25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95" name="Freeform 25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96" name="Text Box 252"/>
              <p:cNvSpPr txBox="1">
                <a:spLocks noChangeArrowheads="1"/>
              </p:cNvSpPr>
              <p:nvPr/>
            </p:nvSpPr>
            <p:spPr bwMode="auto">
              <a:xfrm>
                <a:off x="3371" y="1552"/>
                <a:ext cx="4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Randolph</a:t>
                </a:r>
              </a:p>
            </p:txBody>
          </p:sp>
        </p:grpSp>
        <p:sp>
          <p:nvSpPr>
            <p:cNvPr id="108797" name="Text Box 253"/>
            <p:cNvSpPr txBox="1">
              <a:spLocks noChangeArrowheads="1"/>
            </p:cNvSpPr>
            <p:nvPr/>
          </p:nvSpPr>
          <p:spPr bwMode="auto">
            <a:xfrm>
              <a:off x="4936" y="2340"/>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15</a:t>
              </a:r>
            </a:p>
          </p:txBody>
        </p:sp>
      </p:grpSp>
      <p:grpSp>
        <p:nvGrpSpPr>
          <p:cNvPr id="108798" name="Group 254"/>
          <p:cNvGrpSpPr>
            <a:grpSpLocks/>
          </p:cNvGrpSpPr>
          <p:nvPr/>
        </p:nvGrpSpPr>
        <p:grpSpPr bwMode="auto">
          <a:xfrm>
            <a:off x="4891088" y="5638800"/>
            <a:ext cx="1454150" cy="220663"/>
            <a:chOff x="4229" y="2498"/>
            <a:chExt cx="916" cy="139"/>
          </a:xfrm>
        </p:grpSpPr>
        <p:grpSp>
          <p:nvGrpSpPr>
            <p:cNvPr id="108799" name="Group 255"/>
            <p:cNvGrpSpPr>
              <a:grpSpLocks/>
            </p:cNvGrpSpPr>
            <p:nvPr/>
          </p:nvGrpSpPr>
          <p:grpSpPr bwMode="auto">
            <a:xfrm rot="-132102">
              <a:off x="4229" y="2498"/>
              <a:ext cx="916" cy="137"/>
              <a:chOff x="1208" y="2784"/>
              <a:chExt cx="3126" cy="468"/>
            </a:xfrm>
          </p:grpSpPr>
          <p:grpSp>
            <p:nvGrpSpPr>
              <p:cNvPr id="108800" name="Group 256"/>
              <p:cNvGrpSpPr>
                <a:grpSpLocks/>
              </p:cNvGrpSpPr>
              <p:nvPr/>
            </p:nvGrpSpPr>
            <p:grpSpPr bwMode="auto">
              <a:xfrm>
                <a:off x="1208" y="2784"/>
                <a:ext cx="3126" cy="448"/>
                <a:chOff x="1208" y="2784"/>
                <a:chExt cx="3126" cy="448"/>
              </a:xfrm>
            </p:grpSpPr>
            <p:sp>
              <p:nvSpPr>
                <p:cNvPr id="108801" name="Freeform 25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02" name="Freeform 25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03" name="Freeform 25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04" name="Freeform 26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05" name="Oval 26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06" name="Freeform 26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07" name="Freeform 26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08" name="Freeform 26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09" name="Freeform 26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10" name="Text Box 266"/>
            <p:cNvSpPr txBox="1">
              <a:spLocks noChangeArrowheads="1"/>
            </p:cNvSpPr>
            <p:nvPr/>
          </p:nvSpPr>
          <p:spPr bwMode="auto">
            <a:xfrm>
              <a:off x="4281" y="2502"/>
              <a:ext cx="75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Bon Homme Richard</a:t>
              </a:r>
            </a:p>
          </p:txBody>
        </p:sp>
        <p:sp>
          <p:nvSpPr>
            <p:cNvPr id="108811" name="Text Box 267"/>
            <p:cNvSpPr txBox="1">
              <a:spLocks noChangeArrowheads="1"/>
            </p:cNvSpPr>
            <p:nvPr/>
          </p:nvSpPr>
          <p:spPr bwMode="auto">
            <a:xfrm>
              <a:off x="4936" y="2500"/>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31</a:t>
              </a:r>
            </a:p>
          </p:txBody>
        </p:sp>
      </p:grpSp>
      <p:grpSp>
        <p:nvGrpSpPr>
          <p:cNvPr id="108812" name="Group 268"/>
          <p:cNvGrpSpPr>
            <a:grpSpLocks/>
          </p:cNvGrpSpPr>
          <p:nvPr/>
        </p:nvGrpSpPr>
        <p:grpSpPr bwMode="auto">
          <a:xfrm>
            <a:off x="4891088" y="5872163"/>
            <a:ext cx="1454150" cy="244475"/>
            <a:chOff x="4212" y="2730"/>
            <a:chExt cx="916" cy="154"/>
          </a:xfrm>
        </p:grpSpPr>
        <p:grpSp>
          <p:nvGrpSpPr>
            <p:cNvPr id="108813" name="Group 269"/>
            <p:cNvGrpSpPr>
              <a:grpSpLocks/>
            </p:cNvGrpSpPr>
            <p:nvPr/>
          </p:nvGrpSpPr>
          <p:grpSpPr bwMode="auto">
            <a:xfrm rot="-132102">
              <a:off x="4212" y="2730"/>
              <a:ext cx="916" cy="137"/>
              <a:chOff x="1208" y="2784"/>
              <a:chExt cx="3126" cy="468"/>
            </a:xfrm>
          </p:grpSpPr>
          <p:grpSp>
            <p:nvGrpSpPr>
              <p:cNvPr id="108814" name="Group 270"/>
              <p:cNvGrpSpPr>
                <a:grpSpLocks/>
              </p:cNvGrpSpPr>
              <p:nvPr/>
            </p:nvGrpSpPr>
            <p:grpSpPr bwMode="auto">
              <a:xfrm>
                <a:off x="1208" y="2784"/>
                <a:ext cx="3126" cy="448"/>
                <a:chOff x="1208" y="2784"/>
                <a:chExt cx="3126" cy="448"/>
              </a:xfrm>
            </p:grpSpPr>
            <p:sp>
              <p:nvSpPr>
                <p:cNvPr id="108815" name="Freeform 27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16" name="Freeform 27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17" name="Freeform 27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18" name="Freeform 27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19" name="Oval 27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20" name="Freeform 27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21" name="Freeform 27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22" name="Freeform 27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23" name="Freeform 27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24" name="Text Box 280"/>
            <p:cNvSpPr txBox="1">
              <a:spLocks noChangeArrowheads="1"/>
            </p:cNvSpPr>
            <p:nvPr/>
          </p:nvSpPr>
          <p:spPr bwMode="auto">
            <a:xfrm>
              <a:off x="4435" y="2730"/>
              <a:ext cx="45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Antietam</a:t>
              </a:r>
            </a:p>
          </p:txBody>
        </p:sp>
        <p:sp>
          <p:nvSpPr>
            <p:cNvPr id="108825" name="Text Box 281"/>
            <p:cNvSpPr txBox="1">
              <a:spLocks noChangeArrowheads="1"/>
            </p:cNvSpPr>
            <p:nvPr/>
          </p:nvSpPr>
          <p:spPr bwMode="auto">
            <a:xfrm>
              <a:off x="4920" y="2738"/>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36</a:t>
              </a:r>
            </a:p>
          </p:txBody>
        </p:sp>
      </p:grpSp>
      <p:grpSp>
        <p:nvGrpSpPr>
          <p:cNvPr id="108826" name="Group 282"/>
          <p:cNvGrpSpPr>
            <a:grpSpLocks/>
          </p:cNvGrpSpPr>
          <p:nvPr/>
        </p:nvGrpSpPr>
        <p:grpSpPr bwMode="auto">
          <a:xfrm>
            <a:off x="4891088" y="6129338"/>
            <a:ext cx="1454150" cy="244475"/>
            <a:chOff x="4179" y="2944"/>
            <a:chExt cx="916" cy="154"/>
          </a:xfrm>
        </p:grpSpPr>
        <p:grpSp>
          <p:nvGrpSpPr>
            <p:cNvPr id="108827" name="Group 283"/>
            <p:cNvGrpSpPr>
              <a:grpSpLocks/>
            </p:cNvGrpSpPr>
            <p:nvPr/>
          </p:nvGrpSpPr>
          <p:grpSpPr bwMode="auto">
            <a:xfrm rot="-132102">
              <a:off x="4179" y="2950"/>
              <a:ext cx="916" cy="137"/>
              <a:chOff x="1208" y="2784"/>
              <a:chExt cx="3126" cy="468"/>
            </a:xfrm>
          </p:grpSpPr>
          <p:grpSp>
            <p:nvGrpSpPr>
              <p:cNvPr id="108828" name="Group 284"/>
              <p:cNvGrpSpPr>
                <a:grpSpLocks/>
              </p:cNvGrpSpPr>
              <p:nvPr/>
            </p:nvGrpSpPr>
            <p:grpSpPr bwMode="auto">
              <a:xfrm>
                <a:off x="1208" y="2784"/>
                <a:ext cx="3126" cy="448"/>
                <a:chOff x="1208" y="2784"/>
                <a:chExt cx="3126" cy="448"/>
              </a:xfrm>
            </p:grpSpPr>
            <p:sp>
              <p:nvSpPr>
                <p:cNvPr id="108829" name="Freeform 28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30" name="Freeform 28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31" name="Freeform 28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32" name="Freeform 28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33" name="Oval 28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34" name="Freeform 29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35" name="Freeform 29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36" name="Freeform 29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37" name="Freeform 29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38" name="Text Box 294"/>
            <p:cNvSpPr txBox="1">
              <a:spLocks noChangeArrowheads="1"/>
            </p:cNvSpPr>
            <p:nvPr/>
          </p:nvSpPr>
          <p:spPr bwMode="auto">
            <a:xfrm>
              <a:off x="4432" y="2944"/>
              <a:ext cx="3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Boxer</a:t>
              </a:r>
            </a:p>
          </p:txBody>
        </p:sp>
        <p:sp>
          <p:nvSpPr>
            <p:cNvPr id="108839" name="Text Box 295"/>
            <p:cNvSpPr txBox="1">
              <a:spLocks noChangeArrowheads="1"/>
            </p:cNvSpPr>
            <p:nvPr/>
          </p:nvSpPr>
          <p:spPr bwMode="auto">
            <a:xfrm>
              <a:off x="4887" y="2954"/>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21</a:t>
              </a:r>
            </a:p>
          </p:txBody>
        </p:sp>
      </p:grpSp>
      <p:grpSp>
        <p:nvGrpSpPr>
          <p:cNvPr id="108840" name="Group 296"/>
          <p:cNvGrpSpPr>
            <a:grpSpLocks/>
          </p:cNvGrpSpPr>
          <p:nvPr/>
        </p:nvGrpSpPr>
        <p:grpSpPr bwMode="auto">
          <a:xfrm>
            <a:off x="4891088" y="6386513"/>
            <a:ext cx="1454150" cy="228600"/>
            <a:chOff x="4250" y="3147"/>
            <a:chExt cx="916" cy="144"/>
          </a:xfrm>
        </p:grpSpPr>
        <p:grpSp>
          <p:nvGrpSpPr>
            <p:cNvPr id="108841" name="Group 297"/>
            <p:cNvGrpSpPr>
              <a:grpSpLocks/>
            </p:cNvGrpSpPr>
            <p:nvPr/>
          </p:nvGrpSpPr>
          <p:grpSpPr bwMode="auto">
            <a:xfrm rot="-132102">
              <a:off x="4250" y="3147"/>
              <a:ext cx="916" cy="137"/>
              <a:chOff x="1208" y="2784"/>
              <a:chExt cx="3126" cy="468"/>
            </a:xfrm>
          </p:grpSpPr>
          <p:grpSp>
            <p:nvGrpSpPr>
              <p:cNvPr id="108842" name="Group 298"/>
              <p:cNvGrpSpPr>
                <a:grpSpLocks/>
              </p:cNvGrpSpPr>
              <p:nvPr/>
            </p:nvGrpSpPr>
            <p:grpSpPr bwMode="auto">
              <a:xfrm>
                <a:off x="1208" y="2784"/>
                <a:ext cx="3126" cy="448"/>
                <a:chOff x="1208" y="2784"/>
                <a:chExt cx="3126" cy="448"/>
              </a:xfrm>
            </p:grpSpPr>
            <p:sp>
              <p:nvSpPr>
                <p:cNvPr id="108843" name="Freeform 29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44" name="Freeform 30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45" name="Freeform 30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46" name="Freeform 30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47" name="Oval 30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48" name="Freeform 30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49" name="Freeform 30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50" name="Freeform 30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51" name="Freeform 30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52" name="Text Box 308"/>
            <p:cNvSpPr txBox="1">
              <a:spLocks noChangeArrowheads="1"/>
            </p:cNvSpPr>
            <p:nvPr/>
          </p:nvSpPr>
          <p:spPr bwMode="auto">
            <a:xfrm>
              <a:off x="4379" y="3147"/>
              <a:ext cx="668"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900" b="1">
                  <a:solidFill>
                    <a:schemeClr val="accent2"/>
                  </a:solidFill>
                </a:rPr>
                <a:t>Lake Champlain</a:t>
              </a:r>
            </a:p>
          </p:txBody>
        </p:sp>
        <p:sp>
          <p:nvSpPr>
            <p:cNvPr id="108853" name="Text Box 309"/>
            <p:cNvSpPr txBox="1">
              <a:spLocks noChangeArrowheads="1"/>
            </p:cNvSpPr>
            <p:nvPr/>
          </p:nvSpPr>
          <p:spPr bwMode="auto">
            <a:xfrm>
              <a:off x="4970" y="315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39</a:t>
              </a:r>
            </a:p>
          </p:txBody>
        </p:sp>
      </p:grpSp>
      <p:grpSp>
        <p:nvGrpSpPr>
          <p:cNvPr id="108854" name="Group 310"/>
          <p:cNvGrpSpPr>
            <a:grpSpLocks/>
          </p:cNvGrpSpPr>
          <p:nvPr/>
        </p:nvGrpSpPr>
        <p:grpSpPr bwMode="auto">
          <a:xfrm>
            <a:off x="2873375" y="579438"/>
            <a:ext cx="1379538" cy="274637"/>
            <a:chOff x="1714" y="449"/>
            <a:chExt cx="869" cy="173"/>
          </a:xfrm>
        </p:grpSpPr>
        <p:grpSp>
          <p:nvGrpSpPr>
            <p:cNvPr id="108855" name="Group 311"/>
            <p:cNvGrpSpPr>
              <a:grpSpLocks/>
            </p:cNvGrpSpPr>
            <p:nvPr/>
          </p:nvGrpSpPr>
          <p:grpSpPr bwMode="auto">
            <a:xfrm rot="10800000">
              <a:off x="1714" y="477"/>
              <a:ext cx="869" cy="107"/>
              <a:chOff x="1612" y="1972"/>
              <a:chExt cx="2460" cy="304"/>
            </a:xfrm>
          </p:grpSpPr>
          <p:sp>
            <p:nvSpPr>
              <p:cNvPr id="108856" name="Freeform 31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57" name="Freeform 31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58" name="Text Box 314"/>
            <p:cNvSpPr txBox="1">
              <a:spLocks noChangeArrowheads="1"/>
            </p:cNvSpPr>
            <p:nvPr/>
          </p:nvSpPr>
          <p:spPr bwMode="auto">
            <a:xfrm>
              <a:off x="1899" y="449"/>
              <a:ext cx="34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Akagi</a:t>
              </a:r>
            </a:p>
          </p:txBody>
        </p:sp>
      </p:grpSp>
      <p:grpSp>
        <p:nvGrpSpPr>
          <p:cNvPr id="108859" name="Group 315"/>
          <p:cNvGrpSpPr>
            <a:grpSpLocks/>
          </p:cNvGrpSpPr>
          <p:nvPr/>
        </p:nvGrpSpPr>
        <p:grpSpPr bwMode="auto">
          <a:xfrm>
            <a:off x="2873375" y="812800"/>
            <a:ext cx="1379538" cy="274638"/>
            <a:chOff x="1714" y="617"/>
            <a:chExt cx="869" cy="173"/>
          </a:xfrm>
        </p:grpSpPr>
        <p:grpSp>
          <p:nvGrpSpPr>
            <p:cNvPr id="108860" name="Group 316"/>
            <p:cNvGrpSpPr>
              <a:grpSpLocks/>
            </p:cNvGrpSpPr>
            <p:nvPr/>
          </p:nvGrpSpPr>
          <p:grpSpPr bwMode="auto">
            <a:xfrm rot="10800000">
              <a:off x="1714" y="649"/>
              <a:ext cx="869" cy="107"/>
              <a:chOff x="1612" y="1972"/>
              <a:chExt cx="2460" cy="304"/>
            </a:xfrm>
          </p:grpSpPr>
          <p:sp>
            <p:nvSpPr>
              <p:cNvPr id="108861" name="Freeform 31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62" name="Freeform 31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63" name="Text Box 319"/>
            <p:cNvSpPr txBox="1">
              <a:spLocks noChangeArrowheads="1"/>
            </p:cNvSpPr>
            <p:nvPr/>
          </p:nvSpPr>
          <p:spPr bwMode="auto">
            <a:xfrm>
              <a:off x="1914" y="617"/>
              <a:ext cx="31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Kaga</a:t>
              </a:r>
            </a:p>
          </p:txBody>
        </p:sp>
      </p:grpSp>
      <p:grpSp>
        <p:nvGrpSpPr>
          <p:cNvPr id="108864" name="Group 320"/>
          <p:cNvGrpSpPr>
            <a:grpSpLocks/>
          </p:cNvGrpSpPr>
          <p:nvPr/>
        </p:nvGrpSpPr>
        <p:grpSpPr bwMode="auto">
          <a:xfrm>
            <a:off x="2873375" y="1046163"/>
            <a:ext cx="1379538" cy="274637"/>
            <a:chOff x="1714" y="791"/>
            <a:chExt cx="869" cy="173"/>
          </a:xfrm>
        </p:grpSpPr>
        <p:grpSp>
          <p:nvGrpSpPr>
            <p:cNvPr id="108865" name="Group 321"/>
            <p:cNvGrpSpPr>
              <a:grpSpLocks/>
            </p:cNvGrpSpPr>
            <p:nvPr/>
          </p:nvGrpSpPr>
          <p:grpSpPr bwMode="auto">
            <a:xfrm rot="10800000">
              <a:off x="1714" y="822"/>
              <a:ext cx="869" cy="107"/>
              <a:chOff x="1612" y="1972"/>
              <a:chExt cx="2460" cy="304"/>
            </a:xfrm>
          </p:grpSpPr>
          <p:sp>
            <p:nvSpPr>
              <p:cNvPr id="108866" name="Freeform 32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67" name="Freeform 32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68" name="Text Box 324"/>
            <p:cNvSpPr txBox="1">
              <a:spLocks noChangeArrowheads="1"/>
            </p:cNvSpPr>
            <p:nvPr/>
          </p:nvSpPr>
          <p:spPr bwMode="auto">
            <a:xfrm>
              <a:off x="1901" y="79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Soryu</a:t>
              </a:r>
            </a:p>
          </p:txBody>
        </p:sp>
      </p:grpSp>
      <p:grpSp>
        <p:nvGrpSpPr>
          <p:cNvPr id="108869" name="Group 325"/>
          <p:cNvGrpSpPr>
            <a:grpSpLocks/>
          </p:cNvGrpSpPr>
          <p:nvPr/>
        </p:nvGrpSpPr>
        <p:grpSpPr bwMode="auto">
          <a:xfrm>
            <a:off x="2873375" y="1277938"/>
            <a:ext cx="1379538" cy="274637"/>
            <a:chOff x="1714" y="968"/>
            <a:chExt cx="869" cy="173"/>
          </a:xfrm>
        </p:grpSpPr>
        <p:grpSp>
          <p:nvGrpSpPr>
            <p:cNvPr id="108870" name="Group 326"/>
            <p:cNvGrpSpPr>
              <a:grpSpLocks/>
            </p:cNvGrpSpPr>
            <p:nvPr/>
          </p:nvGrpSpPr>
          <p:grpSpPr bwMode="auto">
            <a:xfrm rot="10800000">
              <a:off x="1714" y="995"/>
              <a:ext cx="869" cy="107"/>
              <a:chOff x="1612" y="1972"/>
              <a:chExt cx="2460" cy="304"/>
            </a:xfrm>
          </p:grpSpPr>
          <p:sp>
            <p:nvSpPr>
              <p:cNvPr id="108871" name="Freeform 32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72" name="Freeform 32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73" name="Text Box 329"/>
            <p:cNvSpPr txBox="1">
              <a:spLocks noChangeArrowheads="1"/>
            </p:cNvSpPr>
            <p:nvPr/>
          </p:nvSpPr>
          <p:spPr bwMode="auto">
            <a:xfrm>
              <a:off x="1895" y="968"/>
              <a:ext cx="3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Hiryu</a:t>
              </a:r>
            </a:p>
          </p:txBody>
        </p:sp>
      </p:grpSp>
      <p:grpSp>
        <p:nvGrpSpPr>
          <p:cNvPr id="108874" name="Group 330"/>
          <p:cNvGrpSpPr>
            <a:grpSpLocks/>
          </p:cNvGrpSpPr>
          <p:nvPr/>
        </p:nvGrpSpPr>
        <p:grpSpPr bwMode="auto">
          <a:xfrm>
            <a:off x="2873375" y="1511300"/>
            <a:ext cx="1379538" cy="274638"/>
            <a:chOff x="1714" y="1133"/>
            <a:chExt cx="869" cy="173"/>
          </a:xfrm>
        </p:grpSpPr>
        <p:grpSp>
          <p:nvGrpSpPr>
            <p:cNvPr id="108875" name="Group 331"/>
            <p:cNvGrpSpPr>
              <a:grpSpLocks/>
            </p:cNvGrpSpPr>
            <p:nvPr/>
          </p:nvGrpSpPr>
          <p:grpSpPr bwMode="auto">
            <a:xfrm rot="10800000">
              <a:off x="1714" y="1168"/>
              <a:ext cx="869" cy="107"/>
              <a:chOff x="1612" y="1972"/>
              <a:chExt cx="2460" cy="304"/>
            </a:xfrm>
          </p:grpSpPr>
          <p:sp>
            <p:nvSpPr>
              <p:cNvPr id="108876" name="Freeform 33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77" name="Freeform 33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78" name="Text Box 334"/>
            <p:cNvSpPr txBox="1">
              <a:spLocks noChangeArrowheads="1"/>
            </p:cNvSpPr>
            <p:nvPr/>
          </p:nvSpPr>
          <p:spPr bwMode="auto">
            <a:xfrm>
              <a:off x="1855" y="1133"/>
              <a:ext cx="43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Shokaku</a:t>
              </a:r>
            </a:p>
          </p:txBody>
        </p:sp>
      </p:grpSp>
      <p:grpSp>
        <p:nvGrpSpPr>
          <p:cNvPr id="108879" name="Group 335"/>
          <p:cNvGrpSpPr>
            <a:grpSpLocks/>
          </p:cNvGrpSpPr>
          <p:nvPr/>
        </p:nvGrpSpPr>
        <p:grpSpPr bwMode="auto">
          <a:xfrm>
            <a:off x="2873375" y="1743075"/>
            <a:ext cx="1379538" cy="274638"/>
            <a:chOff x="1714" y="1311"/>
            <a:chExt cx="869" cy="173"/>
          </a:xfrm>
        </p:grpSpPr>
        <p:grpSp>
          <p:nvGrpSpPr>
            <p:cNvPr id="108880" name="Group 336"/>
            <p:cNvGrpSpPr>
              <a:grpSpLocks/>
            </p:cNvGrpSpPr>
            <p:nvPr/>
          </p:nvGrpSpPr>
          <p:grpSpPr bwMode="auto">
            <a:xfrm rot="10800000">
              <a:off x="1714" y="1341"/>
              <a:ext cx="869" cy="107"/>
              <a:chOff x="1612" y="1972"/>
              <a:chExt cx="2460" cy="304"/>
            </a:xfrm>
          </p:grpSpPr>
          <p:sp>
            <p:nvSpPr>
              <p:cNvPr id="108881" name="Freeform 33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82" name="Freeform 33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83" name="Text Box 339"/>
            <p:cNvSpPr txBox="1">
              <a:spLocks noChangeArrowheads="1"/>
            </p:cNvSpPr>
            <p:nvPr/>
          </p:nvSpPr>
          <p:spPr bwMode="auto">
            <a:xfrm>
              <a:off x="1856" y="1311"/>
              <a:ext cx="4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Zuikaku</a:t>
              </a:r>
            </a:p>
          </p:txBody>
        </p:sp>
      </p:grpSp>
      <p:grpSp>
        <p:nvGrpSpPr>
          <p:cNvPr id="108884" name="Group 340"/>
          <p:cNvGrpSpPr>
            <a:grpSpLocks/>
          </p:cNvGrpSpPr>
          <p:nvPr/>
        </p:nvGrpSpPr>
        <p:grpSpPr bwMode="auto">
          <a:xfrm>
            <a:off x="2873375" y="1976438"/>
            <a:ext cx="1379538" cy="274637"/>
            <a:chOff x="1714" y="1475"/>
            <a:chExt cx="869" cy="173"/>
          </a:xfrm>
        </p:grpSpPr>
        <p:grpSp>
          <p:nvGrpSpPr>
            <p:cNvPr id="108885" name="Group 341"/>
            <p:cNvGrpSpPr>
              <a:grpSpLocks/>
            </p:cNvGrpSpPr>
            <p:nvPr/>
          </p:nvGrpSpPr>
          <p:grpSpPr bwMode="auto">
            <a:xfrm rot="10800000">
              <a:off x="1714" y="1509"/>
              <a:ext cx="869" cy="107"/>
              <a:chOff x="1612" y="1972"/>
              <a:chExt cx="2460" cy="304"/>
            </a:xfrm>
          </p:grpSpPr>
          <p:sp>
            <p:nvSpPr>
              <p:cNvPr id="108886" name="Freeform 34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87" name="Freeform 34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88" name="Text Box 344"/>
            <p:cNvSpPr txBox="1">
              <a:spLocks noChangeArrowheads="1"/>
            </p:cNvSpPr>
            <p:nvPr/>
          </p:nvSpPr>
          <p:spPr bwMode="auto">
            <a:xfrm>
              <a:off x="1906" y="1475"/>
              <a:ext cx="3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Junyo</a:t>
              </a:r>
            </a:p>
          </p:txBody>
        </p:sp>
      </p:grpSp>
      <p:grpSp>
        <p:nvGrpSpPr>
          <p:cNvPr id="108889" name="Group 345"/>
          <p:cNvGrpSpPr>
            <a:grpSpLocks/>
          </p:cNvGrpSpPr>
          <p:nvPr/>
        </p:nvGrpSpPr>
        <p:grpSpPr bwMode="auto">
          <a:xfrm>
            <a:off x="4891088" y="747713"/>
            <a:ext cx="1454150" cy="244475"/>
            <a:chOff x="3149" y="579"/>
            <a:chExt cx="916" cy="154"/>
          </a:xfrm>
        </p:grpSpPr>
        <p:grpSp>
          <p:nvGrpSpPr>
            <p:cNvPr id="108890" name="Group 346"/>
            <p:cNvGrpSpPr>
              <a:grpSpLocks/>
            </p:cNvGrpSpPr>
            <p:nvPr/>
          </p:nvGrpSpPr>
          <p:grpSpPr bwMode="auto">
            <a:xfrm>
              <a:off x="3149" y="579"/>
              <a:ext cx="916" cy="154"/>
              <a:chOff x="3181" y="1035"/>
              <a:chExt cx="916" cy="154"/>
            </a:xfrm>
          </p:grpSpPr>
          <p:grpSp>
            <p:nvGrpSpPr>
              <p:cNvPr id="108891" name="Group 347"/>
              <p:cNvGrpSpPr>
                <a:grpSpLocks/>
              </p:cNvGrpSpPr>
              <p:nvPr/>
            </p:nvGrpSpPr>
            <p:grpSpPr bwMode="auto">
              <a:xfrm rot="-132102">
                <a:off x="3181" y="1038"/>
                <a:ext cx="916" cy="137"/>
                <a:chOff x="1208" y="2784"/>
                <a:chExt cx="3126" cy="468"/>
              </a:xfrm>
            </p:grpSpPr>
            <p:grpSp>
              <p:nvGrpSpPr>
                <p:cNvPr id="108892" name="Group 348"/>
                <p:cNvGrpSpPr>
                  <a:grpSpLocks/>
                </p:cNvGrpSpPr>
                <p:nvPr/>
              </p:nvGrpSpPr>
              <p:grpSpPr bwMode="auto">
                <a:xfrm>
                  <a:off x="1208" y="2784"/>
                  <a:ext cx="3126" cy="448"/>
                  <a:chOff x="1208" y="2784"/>
                  <a:chExt cx="3126" cy="448"/>
                </a:xfrm>
              </p:grpSpPr>
              <p:sp>
                <p:nvSpPr>
                  <p:cNvPr id="108893" name="Freeform 34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94" name="Freeform 35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95" name="Freeform 35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96" name="Freeform 35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897" name="Oval 35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98" name="Freeform 35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99" name="Freeform 35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00" name="Freeform 35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01" name="Freeform 35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02" name="Text Box 358"/>
              <p:cNvSpPr txBox="1">
                <a:spLocks noChangeArrowheads="1"/>
              </p:cNvSpPr>
              <p:nvPr/>
            </p:nvSpPr>
            <p:spPr bwMode="auto">
              <a:xfrm>
                <a:off x="3372" y="1035"/>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grpSp>
        <p:sp>
          <p:nvSpPr>
            <p:cNvPr id="108903" name="Text Box 359"/>
            <p:cNvSpPr txBox="1">
              <a:spLocks noChangeArrowheads="1"/>
            </p:cNvSpPr>
            <p:nvPr/>
          </p:nvSpPr>
          <p:spPr bwMode="auto">
            <a:xfrm>
              <a:off x="3886" y="5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a:t>
              </a:r>
            </a:p>
          </p:txBody>
        </p:sp>
      </p:grpSp>
      <p:grpSp>
        <p:nvGrpSpPr>
          <p:cNvPr id="108904" name="Group 360"/>
          <p:cNvGrpSpPr>
            <a:grpSpLocks/>
          </p:cNvGrpSpPr>
          <p:nvPr/>
        </p:nvGrpSpPr>
        <p:grpSpPr bwMode="auto">
          <a:xfrm>
            <a:off x="4891088" y="1003300"/>
            <a:ext cx="1454150" cy="244475"/>
            <a:chOff x="3133" y="779"/>
            <a:chExt cx="916" cy="154"/>
          </a:xfrm>
        </p:grpSpPr>
        <p:grpSp>
          <p:nvGrpSpPr>
            <p:cNvPr id="108905" name="Group 361"/>
            <p:cNvGrpSpPr>
              <a:grpSpLocks/>
            </p:cNvGrpSpPr>
            <p:nvPr/>
          </p:nvGrpSpPr>
          <p:grpSpPr bwMode="auto">
            <a:xfrm>
              <a:off x="3133" y="779"/>
              <a:ext cx="916" cy="154"/>
              <a:chOff x="3181" y="1035"/>
              <a:chExt cx="916" cy="154"/>
            </a:xfrm>
          </p:grpSpPr>
          <p:grpSp>
            <p:nvGrpSpPr>
              <p:cNvPr id="108906" name="Group 362"/>
              <p:cNvGrpSpPr>
                <a:grpSpLocks/>
              </p:cNvGrpSpPr>
              <p:nvPr/>
            </p:nvGrpSpPr>
            <p:grpSpPr bwMode="auto">
              <a:xfrm rot="-132102">
                <a:off x="3181" y="1038"/>
                <a:ext cx="916" cy="137"/>
                <a:chOff x="1208" y="2784"/>
                <a:chExt cx="3126" cy="468"/>
              </a:xfrm>
            </p:grpSpPr>
            <p:grpSp>
              <p:nvGrpSpPr>
                <p:cNvPr id="108907" name="Group 363"/>
                <p:cNvGrpSpPr>
                  <a:grpSpLocks/>
                </p:cNvGrpSpPr>
                <p:nvPr/>
              </p:nvGrpSpPr>
              <p:grpSpPr bwMode="auto">
                <a:xfrm>
                  <a:off x="1208" y="2784"/>
                  <a:ext cx="3126" cy="448"/>
                  <a:chOff x="1208" y="2784"/>
                  <a:chExt cx="3126" cy="448"/>
                </a:xfrm>
              </p:grpSpPr>
              <p:sp>
                <p:nvSpPr>
                  <p:cNvPr id="108908" name="Freeform 36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09" name="Freeform 36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10" name="Freeform 36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11" name="Freeform 36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12" name="Oval 368"/>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13" name="Freeform 36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14" name="Freeform 37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15" name="Freeform 37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16" name="Freeform 37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17" name="Text Box 373"/>
              <p:cNvSpPr txBox="1">
                <a:spLocks noChangeArrowheads="1"/>
              </p:cNvSpPr>
              <p:nvPr/>
            </p:nvSpPr>
            <p:spPr bwMode="auto">
              <a:xfrm>
                <a:off x="3372" y="1035"/>
                <a:ext cx="48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Yorktown</a:t>
                </a:r>
              </a:p>
            </p:txBody>
          </p:sp>
        </p:grpSp>
        <p:sp>
          <p:nvSpPr>
            <p:cNvPr id="108918" name="Text Box 374"/>
            <p:cNvSpPr txBox="1">
              <a:spLocks noChangeArrowheads="1"/>
            </p:cNvSpPr>
            <p:nvPr/>
          </p:nvSpPr>
          <p:spPr bwMode="auto">
            <a:xfrm>
              <a:off x="3870" y="7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5</a:t>
              </a:r>
            </a:p>
          </p:txBody>
        </p:sp>
      </p:grpSp>
      <p:grpSp>
        <p:nvGrpSpPr>
          <p:cNvPr id="108919" name="Group 375"/>
          <p:cNvGrpSpPr>
            <a:grpSpLocks/>
          </p:cNvGrpSpPr>
          <p:nvPr/>
        </p:nvGrpSpPr>
        <p:grpSpPr bwMode="auto">
          <a:xfrm>
            <a:off x="6465888" y="2617788"/>
            <a:ext cx="985837" cy="214312"/>
            <a:chOff x="4073" y="1651"/>
            <a:chExt cx="621" cy="135"/>
          </a:xfrm>
        </p:grpSpPr>
        <p:grpSp>
          <p:nvGrpSpPr>
            <p:cNvPr id="108920" name="Group 376"/>
            <p:cNvGrpSpPr>
              <a:grpSpLocks/>
            </p:cNvGrpSpPr>
            <p:nvPr/>
          </p:nvGrpSpPr>
          <p:grpSpPr bwMode="auto">
            <a:xfrm>
              <a:off x="4077" y="1662"/>
              <a:ext cx="594" cy="93"/>
              <a:chOff x="2305" y="2145"/>
              <a:chExt cx="594" cy="93"/>
            </a:xfrm>
          </p:grpSpPr>
          <p:sp>
            <p:nvSpPr>
              <p:cNvPr id="108921" name="Rectangle 377"/>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22" name="Freeform 37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23" name="Freeform 37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24" name="Freeform 38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25" name="Text Box 381"/>
            <p:cNvSpPr txBox="1">
              <a:spLocks noChangeArrowheads="1"/>
            </p:cNvSpPr>
            <p:nvPr/>
          </p:nvSpPr>
          <p:spPr bwMode="auto">
            <a:xfrm>
              <a:off x="4073" y="1651"/>
              <a:ext cx="4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Princeton</a:t>
              </a:r>
            </a:p>
          </p:txBody>
        </p:sp>
        <p:sp>
          <p:nvSpPr>
            <p:cNvPr id="108926" name="Text Box 382"/>
            <p:cNvSpPr txBox="1">
              <a:spLocks noChangeArrowheads="1"/>
            </p:cNvSpPr>
            <p:nvPr/>
          </p:nvSpPr>
          <p:spPr bwMode="auto">
            <a:xfrm>
              <a:off x="4506" y="165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23</a:t>
              </a:r>
            </a:p>
          </p:txBody>
        </p:sp>
      </p:grpSp>
      <p:grpSp>
        <p:nvGrpSpPr>
          <p:cNvPr id="108927" name="Group 383"/>
          <p:cNvGrpSpPr>
            <a:grpSpLocks/>
          </p:cNvGrpSpPr>
          <p:nvPr/>
        </p:nvGrpSpPr>
        <p:grpSpPr bwMode="auto">
          <a:xfrm>
            <a:off x="6465888" y="2998788"/>
            <a:ext cx="985837" cy="215900"/>
            <a:chOff x="4073" y="1898"/>
            <a:chExt cx="621" cy="136"/>
          </a:xfrm>
        </p:grpSpPr>
        <p:grpSp>
          <p:nvGrpSpPr>
            <p:cNvPr id="108928" name="Group 384"/>
            <p:cNvGrpSpPr>
              <a:grpSpLocks/>
            </p:cNvGrpSpPr>
            <p:nvPr/>
          </p:nvGrpSpPr>
          <p:grpSpPr bwMode="auto">
            <a:xfrm>
              <a:off x="4079" y="1913"/>
              <a:ext cx="594" cy="93"/>
              <a:chOff x="2305" y="2145"/>
              <a:chExt cx="594" cy="93"/>
            </a:xfrm>
          </p:grpSpPr>
          <p:sp>
            <p:nvSpPr>
              <p:cNvPr id="108929" name="Rectangle 385"/>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30" name="Freeform 386"/>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31" name="Freeform 387"/>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32" name="Freeform 388"/>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33" name="Text Box 389"/>
            <p:cNvSpPr txBox="1">
              <a:spLocks noChangeArrowheads="1"/>
            </p:cNvSpPr>
            <p:nvPr/>
          </p:nvSpPr>
          <p:spPr bwMode="auto">
            <a:xfrm>
              <a:off x="4073" y="1898"/>
              <a:ext cx="401"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Cowpens</a:t>
              </a:r>
            </a:p>
          </p:txBody>
        </p:sp>
        <p:sp>
          <p:nvSpPr>
            <p:cNvPr id="108934" name="Text Box 390"/>
            <p:cNvSpPr txBox="1">
              <a:spLocks noChangeArrowheads="1"/>
            </p:cNvSpPr>
            <p:nvPr/>
          </p:nvSpPr>
          <p:spPr bwMode="auto">
            <a:xfrm>
              <a:off x="4506" y="189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25</a:t>
              </a:r>
            </a:p>
          </p:txBody>
        </p:sp>
      </p:grpSp>
      <p:grpSp>
        <p:nvGrpSpPr>
          <p:cNvPr id="108935" name="Group 391"/>
          <p:cNvGrpSpPr>
            <a:grpSpLocks/>
          </p:cNvGrpSpPr>
          <p:nvPr/>
        </p:nvGrpSpPr>
        <p:grpSpPr bwMode="auto">
          <a:xfrm>
            <a:off x="6465888" y="3190875"/>
            <a:ext cx="985837" cy="215900"/>
            <a:chOff x="4073" y="2022"/>
            <a:chExt cx="621" cy="136"/>
          </a:xfrm>
        </p:grpSpPr>
        <p:grpSp>
          <p:nvGrpSpPr>
            <p:cNvPr id="108936" name="Group 392"/>
            <p:cNvGrpSpPr>
              <a:grpSpLocks/>
            </p:cNvGrpSpPr>
            <p:nvPr/>
          </p:nvGrpSpPr>
          <p:grpSpPr bwMode="auto">
            <a:xfrm>
              <a:off x="4081" y="2033"/>
              <a:ext cx="594" cy="93"/>
              <a:chOff x="2305" y="2145"/>
              <a:chExt cx="594" cy="93"/>
            </a:xfrm>
          </p:grpSpPr>
          <p:sp>
            <p:nvSpPr>
              <p:cNvPr id="108937" name="Rectangle 39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38" name="Freeform 39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39" name="Freeform 39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40" name="Freeform 39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41" name="Text Box 397"/>
            <p:cNvSpPr txBox="1">
              <a:spLocks noChangeArrowheads="1"/>
            </p:cNvSpPr>
            <p:nvPr/>
          </p:nvSpPr>
          <p:spPr bwMode="auto">
            <a:xfrm>
              <a:off x="4073" y="2022"/>
              <a:ext cx="401"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Monterey</a:t>
              </a:r>
            </a:p>
          </p:txBody>
        </p:sp>
        <p:sp>
          <p:nvSpPr>
            <p:cNvPr id="108942" name="Text Box 398"/>
            <p:cNvSpPr txBox="1">
              <a:spLocks noChangeArrowheads="1"/>
            </p:cNvSpPr>
            <p:nvPr/>
          </p:nvSpPr>
          <p:spPr bwMode="auto">
            <a:xfrm>
              <a:off x="4506" y="202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26</a:t>
              </a:r>
            </a:p>
          </p:txBody>
        </p:sp>
      </p:grpSp>
      <p:grpSp>
        <p:nvGrpSpPr>
          <p:cNvPr id="108943" name="Group 399"/>
          <p:cNvGrpSpPr>
            <a:grpSpLocks/>
          </p:cNvGrpSpPr>
          <p:nvPr/>
        </p:nvGrpSpPr>
        <p:grpSpPr bwMode="auto">
          <a:xfrm>
            <a:off x="6465888" y="3575050"/>
            <a:ext cx="985837" cy="214313"/>
            <a:chOff x="4073" y="2271"/>
            <a:chExt cx="621" cy="135"/>
          </a:xfrm>
        </p:grpSpPr>
        <p:grpSp>
          <p:nvGrpSpPr>
            <p:cNvPr id="108944" name="Group 400"/>
            <p:cNvGrpSpPr>
              <a:grpSpLocks/>
            </p:cNvGrpSpPr>
            <p:nvPr/>
          </p:nvGrpSpPr>
          <p:grpSpPr bwMode="auto">
            <a:xfrm>
              <a:off x="4073" y="2284"/>
              <a:ext cx="594" cy="93"/>
              <a:chOff x="2305" y="2145"/>
              <a:chExt cx="594" cy="93"/>
            </a:xfrm>
          </p:grpSpPr>
          <p:sp>
            <p:nvSpPr>
              <p:cNvPr id="108945" name="Rectangle 401"/>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46" name="Freeform 402"/>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47" name="Freeform 403"/>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48" name="Freeform 404"/>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49" name="Text Box 405"/>
            <p:cNvSpPr txBox="1">
              <a:spLocks noChangeArrowheads="1"/>
            </p:cNvSpPr>
            <p:nvPr/>
          </p:nvSpPr>
          <p:spPr bwMode="auto">
            <a:xfrm>
              <a:off x="4093" y="2271"/>
              <a:ext cx="35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Langley</a:t>
              </a:r>
            </a:p>
          </p:txBody>
        </p:sp>
        <p:sp>
          <p:nvSpPr>
            <p:cNvPr id="108950" name="Text Box 406"/>
            <p:cNvSpPr txBox="1">
              <a:spLocks noChangeArrowheads="1"/>
            </p:cNvSpPr>
            <p:nvPr/>
          </p:nvSpPr>
          <p:spPr bwMode="auto">
            <a:xfrm>
              <a:off x="4506" y="227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27</a:t>
              </a:r>
            </a:p>
          </p:txBody>
        </p:sp>
      </p:grpSp>
      <p:grpSp>
        <p:nvGrpSpPr>
          <p:cNvPr id="108951" name="Group 407"/>
          <p:cNvGrpSpPr>
            <a:grpSpLocks/>
          </p:cNvGrpSpPr>
          <p:nvPr/>
        </p:nvGrpSpPr>
        <p:grpSpPr bwMode="auto">
          <a:xfrm>
            <a:off x="6465888" y="3384550"/>
            <a:ext cx="985837" cy="214313"/>
            <a:chOff x="4073" y="2147"/>
            <a:chExt cx="621" cy="135"/>
          </a:xfrm>
        </p:grpSpPr>
        <p:grpSp>
          <p:nvGrpSpPr>
            <p:cNvPr id="108952" name="Group 408"/>
            <p:cNvGrpSpPr>
              <a:grpSpLocks/>
            </p:cNvGrpSpPr>
            <p:nvPr/>
          </p:nvGrpSpPr>
          <p:grpSpPr bwMode="auto">
            <a:xfrm>
              <a:off x="4073" y="2156"/>
              <a:ext cx="594" cy="93"/>
              <a:chOff x="2305" y="2145"/>
              <a:chExt cx="594" cy="93"/>
            </a:xfrm>
          </p:grpSpPr>
          <p:sp>
            <p:nvSpPr>
              <p:cNvPr id="108953" name="Rectangle 40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54" name="Freeform 41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55" name="Freeform 41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56" name="Freeform 41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57" name="Text Box 413"/>
            <p:cNvSpPr txBox="1">
              <a:spLocks noChangeArrowheads="1"/>
            </p:cNvSpPr>
            <p:nvPr/>
          </p:nvSpPr>
          <p:spPr bwMode="auto">
            <a:xfrm>
              <a:off x="4506" y="214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28</a:t>
              </a:r>
            </a:p>
          </p:txBody>
        </p:sp>
        <p:sp>
          <p:nvSpPr>
            <p:cNvPr id="108958" name="Text Box 414"/>
            <p:cNvSpPr txBox="1">
              <a:spLocks noChangeArrowheads="1"/>
            </p:cNvSpPr>
            <p:nvPr/>
          </p:nvSpPr>
          <p:spPr bwMode="auto">
            <a:xfrm>
              <a:off x="4083" y="2147"/>
              <a:ext cx="29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Cabot</a:t>
              </a:r>
            </a:p>
          </p:txBody>
        </p:sp>
      </p:grpSp>
      <p:grpSp>
        <p:nvGrpSpPr>
          <p:cNvPr id="108959" name="Group 415"/>
          <p:cNvGrpSpPr>
            <a:grpSpLocks/>
          </p:cNvGrpSpPr>
          <p:nvPr/>
        </p:nvGrpSpPr>
        <p:grpSpPr bwMode="auto">
          <a:xfrm>
            <a:off x="6465888" y="3765550"/>
            <a:ext cx="985837" cy="219075"/>
            <a:chOff x="4073" y="2395"/>
            <a:chExt cx="621" cy="138"/>
          </a:xfrm>
        </p:grpSpPr>
        <p:sp>
          <p:nvSpPr>
            <p:cNvPr id="108960" name="Rectangle 416"/>
            <p:cNvSpPr>
              <a:spLocks noChangeArrowheads="1"/>
            </p:cNvSpPr>
            <p:nvPr/>
          </p:nvSpPr>
          <p:spPr bwMode="auto">
            <a:xfrm>
              <a:off x="4121" y="2424"/>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61" name="Freeform 417"/>
            <p:cNvSpPr>
              <a:spLocks/>
            </p:cNvSpPr>
            <p:nvPr/>
          </p:nvSpPr>
          <p:spPr bwMode="auto">
            <a:xfrm rot="-563949">
              <a:off x="4220" y="2409"/>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62" name="Freeform 418"/>
            <p:cNvSpPr>
              <a:spLocks/>
            </p:cNvSpPr>
            <p:nvPr/>
          </p:nvSpPr>
          <p:spPr bwMode="auto">
            <a:xfrm rot="-132102">
              <a:off x="4077" y="2444"/>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63" name="Freeform 419"/>
            <p:cNvSpPr>
              <a:spLocks/>
            </p:cNvSpPr>
            <p:nvPr/>
          </p:nvSpPr>
          <p:spPr bwMode="auto">
            <a:xfrm rot="-132102">
              <a:off x="4655" y="2440"/>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64" name="Text Box 420"/>
            <p:cNvSpPr txBox="1">
              <a:spLocks noChangeArrowheads="1"/>
            </p:cNvSpPr>
            <p:nvPr/>
          </p:nvSpPr>
          <p:spPr bwMode="auto">
            <a:xfrm>
              <a:off x="4506" y="239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29</a:t>
              </a:r>
            </a:p>
          </p:txBody>
        </p:sp>
        <p:sp>
          <p:nvSpPr>
            <p:cNvPr id="108965" name="Text Box 421"/>
            <p:cNvSpPr txBox="1">
              <a:spLocks noChangeArrowheads="1"/>
            </p:cNvSpPr>
            <p:nvPr/>
          </p:nvSpPr>
          <p:spPr bwMode="auto">
            <a:xfrm>
              <a:off x="4073" y="2398"/>
              <a:ext cx="33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Bataan</a:t>
              </a:r>
            </a:p>
          </p:txBody>
        </p:sp>
      </p:grpSp>
      <p:sp>
        <p:nvSpPr>
          <p:cNvPr id="108966" name="AutoShape 422"/>
          <p:cNvSpPr>
            <a:spLocks noChangeArrowheads="1"/>
          </p:cNvSpPr>
          <p:nvPr/>
        </p:nvSpPr>
        <p:spPr bwMode="auto">
          <a:xfrm>
            <a:off x="6338888" y="774700"/>
            <a:ext cx="149860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chemeClr val="accent2"/>
                </a:solidFill>
              </a:rPr>
              <a:t>Lost May 42 – Coral Sea</a:t>
            </a:r>
          </a:p>
        </p:txBody>
      </p:sp>
      <p:sp>
        <p:nvSpPr>
          <p:cNvPr id="108967" name="AutoShape 423"/>
          <p:cNvSpPr>
            <a:spLocks noChangeArrowheads="1"/>
          </p:cNvSpPr>
          <p:nvPr/>
        </p:nvSpPr>
        <p:spPr bwMode="auto">
          <a:xfrm>
            <a:off x="6338888" y="1041400"/>
            <a:ext cx="149860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chemeClr val="accent2"/>
                </a:solidFill>
              </a:rPr>
              <a:t>Lost June 42 – Midway</a:t>
            </a:r>
          </a:p>
        </p:txBody>
      </p:sp>
      <p:sp>
        <p:nvSpPr>
          <p:cNvPr id="108968" name="AutoShape 424"/>
          <p:cNvSpPr>
            <a:spLocks noChangeArrowheads="1"/>
          </p:cNvSpPr>
          <p:nvPr/>
        </p:nvSpPr>
        <p:spPr bwMode="auto">
          <a:xfrm>
            <a:off x="6338888" y="1536700"/>
            <a:ext cx="149860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chemeClr val="accent2"/>
                </a:solidFill>
              </a:rPr>
              <a:t>Lost Oct 42 – Santa Cruz</a:t>
            </a:r>
          </a:p>
        </p:txBody>
      </p:sp>
      <p:sp>
        <p:nvSpPr>
          <p:cNvPr id="108969" name="AutoShape 425"/>
          <p:cNvSpPr>
            <a:spLocks noChangeArrowheads="1"/>
          </p:cNvSpPr>
          <p:nvPr/>
        </p:nvSpPr>
        <p:spPr bwMode="auto">
          <a:xfrm>
            <a:off x="6338888" y="2073275"/>
            <a:ext cx="162560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chemeClr val="accent2"/>
                </a:solidFill>
              </a:rPr>
              <a:t>Lost Sept 42 – San Cristobal</a:t>
            </a:r>
          </a:p>
        </p:txBody>
      </p:sp>
      <p:sp>
        <p:nvSpPr>
          <p:cNvPr id="108970" name="Line 426"/>
          <p:cNvSpPr>
            <a:spLocks noChangeShapeType="1"/>
          </p:cNvSpPr>
          <p:nvPr/>
        </p:nvSpPr>
        <p:spPr bwMode="auto">
          <a:xfrm>
            <a:off x="2717800" y="4076700"/>
            <a:ext cx="4102100" cy="0"/>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8971" name="Group 427"/>
          <p:cNvGrpSpPr>
            <a:grpSpLocks/>
          </p:cNvGrpSpPr>
          <p:nvPr/>
        </p:nvGrpSpPr>
        <p:grpSpPr bwMode="auto">
          <a:xfrm>
            <a:off x="6465888" y="2808288"/>
            <a:ext cx="985837" cy="214312"/>
            <a:chOff x="4073" y="1775"/>
            <a:chExt cx="621" cy="135"/>
          </a:xfrm>
        </p:grpSpPr>
        <p:grpSp>
          <p:nvGrpSpPr>
            <p:cNvPr id="108972" name="Group 428"/>
            <p:cNvGrpSpPr>
              <a:grpSpLocks/>
            </p:cNvGrpSpPr>
            <p:nvPr/>
          </p:nvGrpSpPr>
          <p:grpSpPr bwMode="auto">
            <a:xfrm>
              <a:off x="4081" y="1784"/>
              <a:ext cx="594" cy="93"/>
              <a:chOff x="2305" y="2145"/>
              <a:chExt cx="594" cy="93"/>
            </a:xfrm>
          </p:grpSpPr>
          <p:sp>
            <p:nvSpPr>
              <p:cNvPr id="108973" name="Rectangle 42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74" name="Freeform 43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75" name="Freeform 43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76" name="Freeform 43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77" name="Text Box 433"/>
            <p:cNvSpPr txBox="1">
              <a:spLocks noChangeArrowheads="1"/>
            </p:cNvSpPr>
            <p:nvPr/>
          </p:nvSpPr>
          <p:spPr bwMode="auto">
            <a:xfrm>
              <a:off x="4506" y="177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24</a:t>
              </a:r>
            </a:p>
          </p:txBody>
        </p:sp>
        <p:sp>
          <p:nvSpPr>
            <p:cNvPr id="108978" name="Text Box 434"/>
            <p:cNvSpPr txBox="1">
              <a:spLocks noChangeArrowheads="1"/>
            </p:cNvSpPr>
            <p:nvPr/>
          </p:nvSpPr>
          <p:spPr bwMode="auto">
            <a:xfrm>
              <a:off x="4073" y="1775"/>
              <a:ext cx="54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Belleau Wood</a:t>
              </a:r>
            </a:p>
          </p:txBody>
        </p:sp>
      </p:grpSp>
      <p:sp>
        <p:nvSpPr>
          <p:cNvPr id="108979" name="Line 435"/>
          <p:cNvSpPr>
            <a:spLocks noChangeShapeType="1"/>
          </p:cNvSpPr>
          <p:nvPr/>
        </p:nvSpPr>
        <p:spPr bwMode="auto">
          <a:xfrm>
            <a:off x="2667000" y="2527300"/>
            <a:ext cx="4152900" cy="0"/>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8980" name="Group 436"/>
          <p:cNvGrpSpPr>
            <a:grpSpLocks/>
          </p:cNvGrpSpPr>
          <p:nvPr/>
        </p:nvGrpSpPr>
        <p:grpSpPr bwMode="auto">
          <a:xfrm>
            <a:off x="6465888" y="3960813"/>
            <a:ext cx="985837" cy="219075"/>
            <a:chOff x="4073" y="2519"/>
            <a:chExt cx="621" cy="138"/>
          </a:xfrm>
        </p:grpSpPr>
        <p:sp>
          <p:nvSpPr>
            <p:cNvPr id="108981" name="Rectangle 437"/>
            <p:cNvSpPr>
              <a:spLocks noChangeArrowheads="1"/>
            </p:cNvSpPr>
            <p:nvPr/>
          </p:nvSpPr>
          <p:spPr bwMode="auto">
            <a:xfrm>
              <a:off x="4117" y="255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82" name="Freeform 438"/>
            <p:cNvSpPr>
              <a:spLocks/>
            </p:cNvSpPr>
            <p:nvPr/>
          </p:nvSpPr>
          <p:spPr bwMode="auto">
            <a:xfrm rot="-563949">
              <a:off x="4216" y="253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83" name="Freeform 439"/>
            <p:cNvSpPr>
              <a:spLocks/>
            </p:cNvSpPr>
            <p:nvPr/>
          </p:nvSpPr>
          <p:spPr bwMode="auto">
            <a:xfrm rot="-132102">
              <a:off x="4073" y="257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84" name="Freeform 440"/>
            <p:cNvSpPr>
              <a:spLocks/>
            </p:cNvSpPr>
            <p:nvPr/>
          </p:nvSpPr>
          <p:spPr bwMode="auto">
            <a:xfrm rot="-132102">
              <a:off x="4651" y="256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85" name="Text Box 441"/>
            <p:cNvSpPr txBox="1">
              <a:spLocks noChangeArrowheads="1"/>
            </p:cNvSpPr>
            <p:nvPr/>
          </p:nvSpPr>
          <p:spPr bwMode="auto">
            <a:xfrm>
              <a:off x="4083" y="2522"/>
              <a:ext cx="47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San Jacinto</a:t>
              </a:r>
            </a:p>
          </p:txBody>
        </p:sp>
        <p:sp>
          <p:nvSpPr>
            <p:cNvPr id="108986" name="Text Box 442"/>
            <p:cNvSpPr txBox="1">
              <a:spLocks noChangeArrowheads="1"/>
            </p:cNvSpPr>
            <p:nvPr/>
          </p:nvSpPr>
          <p:spPr bwMode="auto">
            <a:xfrm>
              <a:off x="4506" y="251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30</a:t>
              </a:r>
            </a:p>
          </p:txBody>
        </p:sp>
      </p:grpSp>
      <p:grpSp>
        <p:nvGrpSpPr>
          <p:cNvPr id="108987" name="Group 443"/>
          <p:cNvGrpSpPr>
            <a:grpSpLocks/>
          </p:cNvGrpSpPr>
          <p:nvPr/>
        </p:nvGrpSpPr>
        <p:grpSpPr bwMode="auto">
          <a:xfrm>
            <a:off x="6465888" y="2424113"/>
            <a:ext cx="985837" cy="215900"/>
            <a:chOff x="4073" y="1527"/>
            <a:chExt cx="621" cy="136"/>
          </a:xfrm>
        </p:grpSpPr>
        <p:grpSp>
          <p:nvGrpSpPr>
            <p:cNvPr id="108988" name="Group 444"/>
            <p:cNvGrpSpPr>
              <a:grpSpLocks/>
            </p:cNvGrpSpPr>
            <p:nvPr/>
          </p:nvGrpSpPr>
          <p:grpSpPr bwMode="auto">
            <a:xfrm>
              <a:off x="4073" y="1541"/>
              <a:ext cx="594" cy="93"/>
              <a:chOff x="2305" y="2145"/>
              <a:chExt cx="594" cy="93"/>
            </a:xfrm>
          </p:grpSpPr>
          <p:sp>
            <p:nvSpPr>
              <p:cNvPr id="108989" name="Rectangle 445"/>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90" name="Freeform 446"/>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91" name="Freeform 447"/>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92" name="Freeform 448"/>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993" name="Text Box 449"/>
            <p:cNvSpPr txBox="1">
              <a:spLocks noChangeArrowheads="1"/>
            </p:cNvSpPr>
            <p:nvPr/>
          </p:nvSpPr>
          <p:spPr bwMode="auto">
            <a:xfrm>
              <a:off x="4077" y="1528"/>
              <a:ext cx="5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Independence</a:t>
              </a:r>
            </a:p>
          </p:txBody>
        </p:sp>
        <p:sp>
          <p:nvSpPr>
            <p:cNvPr id="108994" name="Text Box 450"/>
            <p:cNvSpPr txBox="1">
              <a:spLocks noChangeArrowheads="1"/>
            </p:cNvSpPr>
            <p:nvPr/>
          </p:nvSpPr>
          <p:spPr bwMode="auto">
            <a:xfrm>
              <a:off x="4506" y="152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22</a:t>
              </a:r>
            </a:p>
          </p:txBody>
        </p:sp>
      </p:grpSp>
      <p:sp>
        <p:nvSpPr>
          <p:cNvPr id="108995" name="Line 451"/>
          <p:cNvSpPr>
            <a:spLocks noChangeShapeType="1"/>
          </p:cNvSpPr>
          <p:nvPr/>
        </p:nvSpPr>
        <p:spPr bwMode="auto">
          <a:xfrm>
            <a:off x="2781300" y="5854700"/>
            <a:ext cx="4038600" cy="0"/>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96" name="AutoShape 452"/>
          <p:cNvSpPr>
            <a:spLocks noChangeArrowheads="1"/>
          </p:cNvSpPr>
          <p:nvPr/>
        </p:nvSpPr>
        <p:spPr bwMode="auto">
          <a:xfrm>
            <a:off x="7051675" y="2628900"/>
            <a:ext cx="162560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chemeClr val="accent2"/>
                </a:solidFill>
              </a:rPr>
              <a:t>Lost Oct 44 – Sibuyan Sea</a:t>
            </a:r>
          </a:p>
        </p:txBody>
      </p:sp>
      <p:sp>
        <p:nvSpPr>
          <p:cNvPr id="108997" name="Line 453"/>
          <p:cNvSpPr>
            <a:spLocks noChangeShapeType="1"/>
          </p:cNvSpPr>
          <p:nvPr/>
        </p:nvSpPr>
        <p:spPr bwMode="auto">
          <a:xfrm>
            <a:off x="5449888" y="692150"/>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98" name="Line 454"/>
          <p:cNvSpPr>
            <a:spLocks noChangeShapeType="1"/>
          </p:cNvSpPr>
          <p:nvPr/>
        </p:nvSpPr>
        <p:spPr bwMode="auto">
          <a:xfrm rot="-5400000">
            <a:off x="5448301" y="687387"/>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99" name="Line 455"/>
          <p:cNvSpPr>
            <a:spLocks noChangeShapeType="1"/>
          </p:cNvSpPr>
          <p:nvPr/>
        </p:nvSpPr>
        <p:spPr bwMode="auto">
          <a:xfrm>
            <a:off x="5437188" y="1987550"/>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0" name="Line 456"/>
          <p:cNvSpPr>
            <a:spLocks noChangeShapeType="1"/>
          </p:cNvSpPr>
          <p:nvPr/>
        </p:nvSpPr>
        <p:spPr bwMode="auto">
          <a:xfrm rot="-5400000">
            <a:off x="5435601" y="1982787"/>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1" name="Line 457"/>
          <p:cNvSpPr>
            <a:spLocks noChangeShapeType="1"/>
          </p:cNvSpPr>
          <p:nvPr/>
        </p:nvSpPr>
        <p:spPr bwMode="auto">
          <a:xfrm>
            <a:off x="5437188" y="1466850"/>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2" name="Line 458"/>
          <p:cNvSpPr>
            <a:spLocks noChangeShapeType="1"/>
          </p:cNvSpPr>
          <p:nvPr/>
        </p:nvSpPr>
        <p:spPr bwMode="auto">
          <a:xfrm rot="-5400000">
            <a:off x="5435601" y="1462087"/>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3" name="Line 459"/>
          <p:cNvSpPr>
            <a:spLocks noChangeShapeType="1"/>
          </p:cNvSpPr>
          <p:nvPr/>
        </p:nvSpPr>
        <p:spPr bwMode="auto">
          <a:xfrm>
            <a:off x="3327400" y="58420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4" name="Line 460"/>
          <p:cNvSpPr>
            <a:spLocks noChangeShapeType="1"/>
          </p:cNvSpPr>
          <p:nvPr/>
        </p:nvSpPr>
        <p:spPr bwMode="auto">
          <a:xfrm rot="-5400000">
            <a:off x="3325813" y="57943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5" name="Line 461"/>
          <p:cNvSpPr>
            <a:spLocks noChangeShapeType="1"/>
          </p:cNvSpPr>
          <p:nvPr/>
        </p:nvSpPr>
        <p:spPr bwMode="auto">
          <a:xfrm>
            <a:off x="3327400" y="8191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6" name="Line 462"/>
          <p:cNvSpPr>
            <a:spLocks noChangeShapeType="1"/>
          </p:cNvSpPr>
          <p:nvPr/>
        </p:nvSpPr>
        <p:spPr bwMode="auto">
          <a:xfrm rot="-5400000">
            <a:off x="3325813" y="8143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7" name="Line 463"/>
          <p:cNvSpPr>
            <a:spLocks noChangeShapeType="1"/>
          </p:cNvSpPr>
          <p:nvPr/>
        </p:nvSpPr>
        <p:spPr bwMode="auto">
          <a:xfrm>
            <a:off x="3314700" y="1044575"/>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8" name="Line 464"/>
          <p:cNvSpPr>
            <a:spLocks noChangeShapeType="1"/>
          </p:cNvSpPr>
          <p:nvPr/>
        </p:nvSpPr>
        <p:spPr bwMode="auto">
          <a:xfrm rot="-5400000">
            <a:off x="3313113" y="1039812"/>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09" name="Line 465"/>
          <p:cNvSpPr>
            <a:spLocks noChangeShapeType="1"/>
          </p:cNvSpPr>
          <p:nvPr/>
        </p:nvSpPr>
        <p:spPr bwMode="auto">
          <a:xfrm>
            <a:off x="3314700" y="12636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10" name="Line 466"/>
          <p:cNvSpPr>
            <a:spLocks noChangeShapeType="1"/>
          </p:cNvSpPr>
          <p:nvPr/>
        </p:nvSpPr>
        <p:spPr bwMode="auto">
          <a:xfrm rot="-5400000">
            <a:off x="3313113" y="12588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11" name="Line 467"/>
          <p:cNvSpPr>
            <a:spLocks noChangeShapeType="1"/>
          </p:cNvSpPr>
          <p:nvPr/>
        </p:nvSpPr>
        <p:spPr bwMode="auto">
          <a:xfrm>
            <a:off x="5449888" y="984250"/>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12" name="Line 468"/>
          <p:cNvSpPr>
            <a:spLocks noChangeShapeType="1"/>
          </p:cNvSpPr>
          <p:nvPr/>
        </p:nvSpPr>
        <p:spPr bwMode="auto">
          <a:xfrm rot="-5400000">
            <a:off x="5448301" y="979487"/>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13" name="Text Box 469"/>
          <p:cNvSpPr txBox="1">
            <a:spLocks noChangeArrowheads="1"/>
          </p:cNvSpPr>
          <p:nvPr/>
        </p:nvSpPr>
        <p:spPr bwMode="auto">
          <a:xfrm>
            <a:off x="1360488" y="190500"/>
            <a:ext cx="6289675" cy="376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Comparison of Aircraft Carriers, June 1942-August 1945</a:t>
            </a:r>
          </a:p>
        </p:txBody>
      </p:sp>
      <p:sp>
        <p:nvSpPr>
          <p:cNvPr id="109014" name="Line 470"/>
          <p:cNvSpPr>
            <a:spLocks noChangeShapeType="1"/>
          </p:cNvSpPr>
          <p:nvPr/>
        </p:nvSpPr>
        <p:spPr bwMode="auto">
          <a:xfrm>
            <a:off x="6630988" y="2559050"/>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15" name="Line 471"/>
          <p:cNvSpPr>
            <a:spLocks noChangeShapeType="1"/>
          </p:cNvSpPr>
          <p:nvPr/>
        </p:nvSpPr>
        <p:spPr bwMode="auto">
          <a:xfrm rot="-5400000">
            <a:off x="6629401" y="2554287"/>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16" name="AutoShape 472"/>
          <p:cNvSpPr>
            <a:spLocks noChangeArrowheads="1"/>
          </p:cNvSpPr>
          <p:nvPr/>
        </p:nvSpPr>
        <p:spPr bwMode="auto">
          <a:xfrm>
            <a:off x="1682750" y="622300"/>
            <a:ext cx="149860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FF0000"/>
                </a:solidFill>
              </a:rPr>
              <a:t>Lost June 42 – Midway</a:t>
            </a:r>
          </a:p>
        </p:txBody>
      </p:sp>
      <p:sp>
        <p:nvSpPr>
          <p:cNvPr id="109017" name="AutoShape 473"/>
          <p:cNvSpPr>
            <a:spLocks noChangeArrowheads="1"/>
          </p:cNvSpPr>
          <p:nvPr/>
        </p:nvSpPr>
        <p:spPr bwMode="auto">
          <a:xfrm>
            <a:off x="1682750" y="863600"/>
            <a:ext cx="149860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FF0000"/>
                </a:solidFill>
              </a:rPr>
              <a:t>Lost June 42 – Midway</a:t>
            </a:r>
          </a:p>
        </p:txBody>
      </p:sp>
      <p:sp>
        <p:nvSpPr>
          <p:cNvPr id="109018" name="AutoShape 474"/>
          <p:cNvSpPr>
            <a:spLocks noChangeArrowheads="1"/>
          </p:cNvSpPr>
          <p:nvPr/>
        </p:nvSpPr>
        <p:spPr bwMode="auto">
          <a:xfrm>
            <a:off x="1682750" y="1093788"/>
            <a:ext cx="149860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FF0000"/>
                </a:solidFill>
              </a:rPr>
              <a:t>Lost June 42 – Midway</a:t>
            </a:r>
          </a:p>
        </p:txBody>
      </p:sp>
      <p:sp>
        <p:nvSpPr>
          <p:cNvPr id="109019" name="AutoShape 475"/>
          <p:cNvSpPr>
            <a:spLocks noChangeArrowheads="1"/>
          </p:cNvSpPr>
          <p:nvPr/>
        </p:nvSpPr>
        <p:spPr bwMode="auto">
          <a:xfrm>
            <a:off x="403225" y="1431925"/>
            <a:ext cx="117475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solidFill>
                  <a:srgbClr val="FF0000"/>
                </a:solidFill>
              </a:rPr>
              <a:t>Lost May 42 – Coral Sea</a:t>
            </a:r>
          </a:p>
        </p:txBody>
      </p:sp>
      <p:sp>
        <p:nvSpPr>
          <p:cNvPr id="109020" name="AutoShape 476"/>
          <p:cNvSpPr>
            <a:spLocks noChangeArrowheads="1"/>
          </p:cNvSpPr>
          <p:nvPr/>
        </p:nvSpPr>
        <p:spPr bwMode="auto">
          <a:xfrm>
            <a:off x="4321175" y="1511300"/>
            <a:ext cx="520700" cy="2159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CC3300"/>
                </a:solidFill>
              </a:rPr>
              <a:t>1942</a:t>
            </a:r>
          </a:p>
        </p:txBody>
      </p:sp>
      <p:sp>
        <p:nvSpPr>
          <p:cNvPr id="109021" name="AutoShape 477"/>
          <p:cNvSpPr>
            <a:spLocks noChangeArrowheads="1"/>
          </p:cNvSpPr>
          <p:nvPr/>
        </p:nvSpPr>
        <p:spPr bwMode="auto">
          <a:xfrm>
            <a:off x="4321175" y="3136900"/>
            <a:ext cx="520700" cy="2159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CC3300"/>
                </a:solidFill>
              </a:rPr>
              <a:t>1943</a:t>
            </a:r>
          </a:p>
        </p:txBody>
      </p:sp>
      <p:sp>
        <p:nvSpPr>
          <p:cNvPr id="109022" name="AutoShape 478"/>
          <p:cNvSpPr>
            <a:spLocks noChangeArrowheads="1"/>
          </p:cNvSpPr>
          <p:nvPr/>
        </p:nvSpPr>
        <p:spPr bwMode="auto">
          <a:xfrm>
            <a:off x="4318000" y="4851400"/>
            <a:ext cx="520700" cy="2159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CC3300"/>
                </a:solidFill>
              </a:rPr>
              <a:t>1944</a:t>
            </a:r>
          </a:p>
        </p:txBody>
      </p:sp>
      <p:sp>
        <p:nvSpPr>
          <p:cNvPr id="109023" name="AutoShape 479"/>
          <p:cNvSpPr>
            <a:spLocks noChangeArrowheads="1"/>
          </p:cNvSpPr>
          <p:nvPr/>
        </p:nvSpPr>
        <p:spPr bwMode="auto">
          <a:xfrm>
            <a:off x="4321175" y="6159500"/>
            <a:ext cx="520700" cy="2159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CC3300"/>
                </a:solidFill>
              </a:rPr>
              <a:t>1945</a:t>
            </a:r>
          </a:p>
        </p:txBody>
      </p:sp>
      <p:grpSp>
        <p:nvGrpSpPr>
          <p:cNvPr id="109024" name="Group 480"/>
          <p:cNvGrpSpPr>
            <a:grpSpLocks/>
          </p:cNvGrpSpPr>
          <p:nvPr/>
        </p:nvGrpSpPr>
        <p:grpSpPr bwMode="auto">
          <a:xfrm>
            <a:off x="6624638" y="1763713"/>
            <a:ext cx="942975" cy="147637"/>
            <a:chOff x="2305" y="2145"/>
            <a:chExt cx="594" cy="93"/>
          </a:xfrm>
        </p:grpSpPr>
        <p:sp>
          <p:nvSpPr>
            <p:cNvPr id="109025" name="Rectangle 481"/>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26" name="Freeform 482"/>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27" name="Freeform 483"/>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28" name="Freeform 484"/>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29" name="Group 485"/>
          <p:cNvGrpSpPr>
            <a:grpSpLocks/>
          </p:cNvGrpSpPr>
          <p:nvPr/>
        </p:nvGrpSpPr>
        <p:grpSpPr bwMode="auto">
          <a:xfrm>
            <a:off x="6669088" y="1820863"/>
            <a:ext cx="942975" cy="147637"/>
            <a:chOff x="2305" y="2145"/>
            <a:chExt cx="594" cy="93"/>
          </a:xfrm>
        </p:grpSpPr>
        <p:sp>
          <p:nvSpPr>
            <p:cNvPr id="109030" name="Rectangle 48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31" name="Freeform 48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32" name="Freeform 48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33" name="Freeform 48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34" name="Group 490"/>
          <p:cNvGrpSpPr>
            <a:grpSpLocks/>
          </p:cNvGrpSpPr>
          <p:nvPr/>
        </p:nvGrpSpPr>
        <p:grpSpPr bwMode="auto">
          <a:xfrm>
            <a:off x="6375400" y="4186238"/>
            <a:ext cx="1184275" cy="392112"/>
            <a:chOff x="4016" y="2749"/>
            <a:chExt cx="746" cy="247"/>
          </a:xfrm>
        </p:grpSpPr>
        <p:grpSp>
          <p:nvGrpSpPr>
            <p:cNvPr id="109035" name="Group 491"/>
            <p:cNvGrpSpPr>
              <a:grpSpLocks/>
            </p:cNvGrpSpPr>
            <p:nvPr/>
          </p:nvGrpSpPr>
          <p:grpSpPr bwMode="auto">
            <a:xfrm>
              <a:off x="4016" y="2749"/>
              <a:ext cx="594" cy="93"/>
              <a:chOff x="2305" y="2145"/>
              <a:chExt cx="594" cy="93"/>
            </a:xfrm>
          </p:grpSpPr>
          <p:sp>
            <p:nvSpPr>
              <p:cNvPr id="109036" name="Rectangle 49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37" name="Freeform 49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38" name="Freeform 49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39" name="Freeform 49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40" name="Group 496"/>
            <p:cNvGrpSpPr>
              <a:grpSpLocks/>
            </p:cNvGrpSpPr>
            <p:nvPr/>
          </p:nvGrpSpPr>
          <p:grpSpPr bwMode="auto">
            <a:xfrm>
              <a:off x="4056" y="2787"/>
              <a:ext cx="594" cy="93"/>
              <a:chOff x="2305" y="2145"/>
              <a:chExt cx="594" cy="93"/>
            </a:xfrm>
          </p:grpSpPr>
          <p:sp>
            <p:nvSpPr>
              <p:cNvPr id="109041" name="Rectangle 497"/>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42" name="Freeform 49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43" name="Freeform 49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44" name="Freeform 50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45" name="Group 501"/>
            <p:cNvGrpSpPr>
              <a:grpSpLocks/>
            </p:cNvGrpSpPr>
            <p:nvPr/>
          </p:nvGrpSpPr>
          <p:grpSpPr bwMode="auto">
            <a:xfrm>
              <a:off x="4092" y="2827"/>
              <a:ext cx="594" cy="93"/>
              <a:chOff x="2305" y="2145"/>
              <a:chExt cx="594" cy="93"/>
            </a:xfrm>
          </p:grpSpPr>
          <p:sp>
            <p:nvSpPr>
              <p:cNvPr id="109046" name="Rectangle 50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47" name="Freeform 50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48" name="Freeform 50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49" name="Freeform 50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50" name="Group 506"/>
            <p:cNvGrpSpPr>
              <a:grpSpLocks/>
            </p:cNvGrpSpPr>
            <p:nvPr/>
          </p:nvGrpSpPr>
          <p:grpSpPr bwMode="auto">
            <a:xfrm>
              <a:off x="4130" y="2865"/>
              <a:ext cx="594" cy="93"/>
              <a:chOff x="2305" y="2145"/>
              <a:chExt cx="594" cy="93"/>
            </a:xfrm>
          </p:grpSpPr>
          <p:sp>
            <p:nvSpPr>
              <p:cNvPr id="109051" name="Rectangle 507"/>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52" name="Freeform 50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53" name="Freeform 50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54" name="Freeform 51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55" name="Group 511"/>
            <p:cNvGrpSpPr>
              <a:grpSpLocks/>
            </p:cNvGrpSpPr>
            <p:nvPr/>
          </p:nvGrpSpPr>
          <p:grpSpPr bwMode="auto">
            <a:xfrm>
              <a:off x="4168" y="2903"/>
              <a:ext cx="594" cy="93"/>
              <a:chOff x="2305" y="2145"/>
              <a:chExt cx="594" cy="93"/>
            </a:xfrm>
          </p:grpSpPr>
          <p:sp>
            <p:nvSpPr>
              <p:cNvPr id="109056" name="Rectangle 51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57" name="Freeform 51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58" name="Freeform 51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59" name="Freeform 51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060" name="Group 516"/>
          <p:cNvGrpSpPr>
            <a:grpSpLocks/>
          </p:cNvGrpSpPr>
          <p:nvPr/>
        </p:nvGrpSpPr>
        <p:grpSpPr bwMode="auto">
          <a:xfrm>
            <a:off x="7699375" y="1716088"/>
            <a:ext cx="1184275" cy="392112"/>
            <a:chOff x="4016" y="2749"/>
            <a:chExt cx="746" cy="247"/>
          </a:xfrm>
        </p:grpSpPr>
        <p:grpSp>
          <p:nvGrpSpPr>
            <p:cNvPr id="109061" name="Group 517"/>
            <p:cNvGrpSpPr>
              <a:grpSpLocks/>
            </p:cNvGrpSpPr>
            <p:nvPr/>
          </p:nvGrpSpPr>
          <p:grpSpPr bwMode="auto">
            <a:xfrm>
              <a:off x="4016" y="2749"/>
              <a:ext cx="594" cy="93"/>
              <a:chOff x="2305" y="2145"/>
              <a:chExt cx="594" cy="93"/>
            </a:xfrm>
          </p:grpSpPr>
          <p:sp>
            <p:nvSpPr>
              <p:cNvPr id="109062" name="Rectangle 51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63" name="Freeform 51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64" name="Freeform 52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65" name="Freeform 52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66" name="Group 522"/>
            <p:cNvGrpSpPr>
              <a:grpSpLocks/>
            </p:cNvGrpSpPr>
            <p:nvPr/>
          </p:nvGrpSpPr>
          <p:grpSpPr bwMode="auto">
            <a:xfrm>
              <a:off x="4056" y="2787"/>
              <a:ext cx="594" cy="93"/>
              <a:chOff x="2305" y="2145"/>
              <a:chExt cx="594" cy="93"/>
            </a:xfrm>
          </p:grpSpPr>
          <p:sp>
            <p:nvSpPr>
              <p:cNvPr id="109067" name="Rectangle 52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68" name="Freeform 52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69" name="Freeform 52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70" name="Freeform 52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71" name="Group 527"/>
            <p:cNvGrpSpPr>
              <a:grpSpLocks/>
            </p:cNvGrpSpPr>
            <p:nvPr/>
          </p:nvGrpSpPr>
          <p:grpSpPr bwMode="auto">
            <a:xfrm>
              <a:off x="4092" y="2827"/>
              <a:ext cx="594" cy="93"/>
              <a:chOff x="2305" y="2145"/>
              <a:chExt cx="594" cy="93"/>
            </a:xfrm>
          </p:grpSpPr>
          <p:sp>
            <p:nvSpPr>
              <p:cNvPr id="109072" name="Rectangle 52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73" name="Freeform 52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74" name="Freeform 53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75" name="Freeform 53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76" name="Group 532"/>
            <p:cNvGrpSpPr>
              <a:grpSpLocks/>
            </p:cNvGrpSpPr>
            <p:nvPr/>
          </p:nvGrpSpPr>
          <p:grpSpPr bwMode="auto">
            <a:xfrm>
              <a:off x="4130" y="2865"/>
              <a:ext cx="594" cy="93"/>
              <a:chOff x="2305" y="2145"/>
              <a:chExt cx="594" cy="93"/>
            </a:xfrm>
          </p:grpSpPr>
          <p:sp>
            <p:nvSpPr>
              <p:cNvPr id="109077" name="Rectangle 53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78" name="Freeform 53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79" name="Freeform 53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80" name="Freeform 53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81" name="Group 537"/>
            <p:cNvGrpSpPr>
              <a:grpSpLocks/>
            </p:cNvGrpSpPr>
            <p:nvPr/>
          </p:nvGrpSpPr>
          <p:grpSpPr bwMode="auto">
            <a:xfrm>
              <a:off x="4168" y="2903"/>
              <a:ext cx="594" cy="93"/>
              <a:chOff x="2305" y="2145"/>
              <a:chExt cx="594" cy="93"/>
            </a:xfrm>
          </p:grpSpPr>
          <p:sp>
            <p:nvSpPr>
              <p:cNvPr id="109082" name="Rectangle 53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83" name="Freeform 53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84" name="Freeform 54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85" name="Freeform 54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086" name="Group 542"/>
          <p:cNvGrpSpPr>
            <a:grpSpLocks/>
          </p:cNvGrpSpPr>
          <p:nvPr/>
        </p:nvGrpSpPr>
        <p:grpSpPr bwMode="auto">
          <a:xfrm>
            <a:off x="7518400" y="2820988"/>
            <a:ext cx="1184275" cy="392112"/>
            <a:chOff x="4016" y="2749"/>
            <a:chExt cx="746" cy="247"/>
          </a:xfrm>
        </p:grpSpPr>
        <p:grpSp>
          <p:nvGrpSpPr>
            <p:cNvPr id="109087" name="Group 543"/>
            <p:cNvGrpSpPr>
              <a:grpSpLocks/>
            </p:cNvGrpSpPr>
            <p:nvPr/>
          </p:nvGrpSpPr>
          <p:grpSpPr bwMode="auto">
            <a:xfrm>
              <a:off x="4016" y="2749"/>
              <a:ext cx="594" cy="93"/>
              <a:chOff x="2305" y="2145"/>
              <a:chExt cx="594" cy="93"/>
            </a:xfrm>
          </p:grpSpPr>
          <p:sp>
            <p:nvSpPr>
              <p:cNvPr id="109088" name="Rectangle 54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89" name="Freeform 54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90" name="Freeform 54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91" name="Freeform 54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92" name="Group 548"/>
            <p:cNvGrpSpPr>
              <a:grpSpLocks/>
            </p:cNvGrpSpPr>
            <p:nvPr/>
          </p:nvGrpSpPr>
          <p:grpSpPr bwMode="auto">
            <a:xfrm>
              <a:off x="4056" y="2787"/>
              <a:ext cx="594" cy="93"/>
              <a:chOff x="2305" y="2145"/>
              <a:chExt cx="594" cy="93"/>
            </a:xfrm>
          </p:grpSpPr>
          <p:sp>
            <p:nvSpPr>
              <p:cNvPr id="109093" name="Rectangle 54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94" name="Freeform 55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95" name="Freeform 55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96" name="Freeform 55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097" name="Group 553"/>
            <p:cNvGrpSpPr>
              <a:grpSpLocks/>
            </p:cNvGrpSpPr>
            <p:nvPr/>
          </p:nvGrpSpPr>
          <p:grpSpPr bwMode="auto">
            <a:xfrm>
              <a:off x="4092" y="2827"/>
              <a:ext cx="594" cy="93"/>
              <a:chOff x="2305" y="2145"/>
              <a:chExt cx="594" cy="93"/>
            </a:xfrm>
          </p:grpSpPr>
          <p:sp>
            <p:nvSpPr>
              <p:cNvPr id="109098" name="Rectangle 55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99" name="Freeform 55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00" name="Freeform 55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01" name="Freeform 55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02" name="Group 558"/>
            <p:cNvGrpSpPr>
              <a:grpSpLocks/>
            </p:cNvGrpSpPr>
            <p:nvPr/>
          </p:nvGrpSpPr>
          <p:grpSpPr bwMode="auto">
            <a:xfrm>
              <a:off x="4130" y="2865"/>
              <a:ext cx="594" cy="93"/>
              <a:chOff x="2305" y="2145"/>
              <a:chExt cx="594" cy="93"/>
            </a:xfrm>
          </p:grpSpPr>
          <p:sp>
            <p:nvSpPr>
              <p:cNvPr id="109103" name="Rectangle 55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04" name="Freeform 56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05" name="Freeform 56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06" name="Freeform 56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07" name="Group 563"/>
            <p:cNvGrpSpPr>
              <a:grpSpLocks/>
            </p:cNvGrpSpPr>
            <p:nvPr/>
          </p:nvGrpSpPr>
          <p:grpSpPr bwMode="auto">
            <a:xfrm>
              <a:off x="4168" y="2903"/>
              <a:ext cx="594" cy="93"/>
              <a:chOff x="2305" y="2145"/>
              <a:chExt cx="594" cy="93"/>
            </a:xfrm>
          </p:grpSpPr>
          <p:sp>
            <p:nvSpPr>
              <p:cNvPr id="109108" name="Rectangle 56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09" name="Freeform 56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10" name="Freeform 56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11" name="Freeform 56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112" name="Group 568"/>
          <p:cNvGrpSpPr>
            <a:grpSpLocks/>
          </p:cNvGrpSpPr>
          <p:nvPr/>
        </p:nvGrpSpPr>
        <p:grpSpPr bwMode="auto">
          <a:xfrm>
            <a:off x="7518400" y="3140075"/>
            <a:ext cx="1184275" cy="392113"/>
            <a:chOff x="4016" y="2749"/>
            <a:chExt cx="746" cy="247"/>
          </a:xfrm>
        </p:grpSpPr>
        <p:grpSp>
          <p:nvGrpSpPr>
            <p:cNvPr id="109113" name="Group 569"/>
            <p:cNvGrpSpPr>
              <a:grpSpLocks/>
            </p:cNvGrpSpPr>
            <p:nvPr/>
          </p:nvGrpSpPr>
          <p:grpSpPr bwMode="auto">
            <a:xfrm>
              <a:off x="4016" y="2749"/>
              <a:ext cx="594" cy="93"/>
              <a:chOff x="2305" y="2145"/>
              <a:chExt cx="594" cy="93"/>
            </a:xfrm>
          </p:grpSpPr>
          <p:sp>
            <p:nvSpPr>
              <p:cNvPr id="109114" name="Rectangle 57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15" name="Freeform 57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16" name="Freeform 57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17" name="Freeform 57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18" name="Group 574"/>
            <p:cNvGrpSpPr>
              <a:grpSpLocks/>
            </p:cNvGrpSpPr>
            <p:nvPr/>
          </p:nvGrpSpPr>
          <p:grpSpPr bwMode="auto">
            <a:xfrm>
              <a:off x="4056" y="2787"/>
              <a:ext cx="594" cy="93"/>
              <a:chOff x="2305" y="2145"/>
              <a:chExt cx="594" cy="93"/>
            </a:xfrm>
          </p:grpSpPr>
          <p:sp>
            <p:nvSpPr>
              <p:cNvPr id="109119" name="Rectangle 575"/>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20" name="Freeform 576"/>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21" name="Freeform 577"/>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22" name="Freeform 578"/>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23" name="Group 579"/>
            <p:cNvGrpSpPr>
              <a:grpSpLocks/>
            </p:cNvGrpSpPr>
            <p:nvPr/>
          </p:nvGrpSpPr>
          <p:grpSpPr bwMode="auto">
            <a:xfrm>
              <a:off x="4092" y="2827"/>
              <a:ext cx="594" cy="93"/>
              <a:chOff x="2305" y="2145"/>
              <a:chExt cx="594" cy="93"/>
            </a:xfrm>
          </p:grpSpPr>
          <p:sp>
            <p:nvSpPr>
              <p:cNvPr id="109124" name="Rectangle 58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25" name="Freeform 58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26" name="Freeform 58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27" name="Freeform 58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28" name="Group 584"/>
            <p:cNvGrpSpPr>
              <a:grpSpLocks/>
            </p:cNvGrpSpPr>
            <p:nvPr/>
          </p:nvGrpSpPr>
          <p:grpSpPr bwMode="auto">
            <a:xfrm>
              <a:off x="4130" y="2865"/>
              <a:ext cx="594" cy="93"/>
              <a:chOff x="2305" y="2145"/>
              <a:chExt cx="594" cy="93"/>
            </a:xfrm>
          </p:grpSpPr>
          <p:sp>
            <p:nvSpPr>
              <p:cNvPr id="109129" name="Rectangle 585"/>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30" name="Freeform 586"/>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31" name="Freeform 587"/>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32" name="Freeform 588"/>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33" name="Group 589"/>
            <p:cNvGrpSpPr>
              <a:grpSpLocks/>
            </p:cNvGrpSpPr>
            <p:nvPr/>
          </p:nvGrpSpPr>
          <p:grpSpPr bwMode="auto">
            <a:xfrm>
              <a:off x="4168" y="2903"/>
              <a:ext cx="594" cy="93"/>
              <a:chOff x="2305" y="2145"/>
              <a:chExt cx="594" cy="93"/>
            </a:xfrm>
          </p:grpSpPr>
          <p:sp>
            <p:nvSpPr>
              <p:cNvPr id="109134" name="Rectangle 59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35" name="Freeform 59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36" name="Freeform 59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37" name="Freeform 59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138" name="Group 594"/>
          <p:cNvGrpSpPr>
            <a:grpSpLocks/>
          </p:cNvGrpSpPr>
          <p:nvPr/>
        </p:nvGrpSpPr>
        <p:grpSpPr bwMode="auto">
          <a:xfrm>
            <a:off x="7518400" y="3454400"/>
            <a:ext cx="1184275" cy="392113"/>
            <a:chOff x="4016" y="2749"/>
            <a:chExt cx="746" cy="247"/>
          </a:xfrm>
        </p:grpSpPr>
        <p:grpSp>
          <p:nvGrpSpPr>
            <p:cNvPr id="109139" name="Group 595"/>
            <p:cNvGrpSpPr>
              <a:grpSpLocks/>
            </p:cNvGrpSpPr>
            <p:nvPr/>
          </p:nvGrpSpPr>
          <p:grpSpPr bwMode="auto">
            <a:xfrm>
              <a:off x="4016" y="2749"/>
              <a:ext cx="594" cy="93"/>
              <a:chOff x="2305" y="2145"/>
              <a:chExt cx="594" cy="93"/>
            </a:xfrm>
          </p:grpSpPr>
          <p:sp>
            <p:nvSpPr>
              <p:cNvPr id="109140" name="Rectangle 59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41" name="Freeform 59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42" name="Freeform 59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43" name="Freeform 59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44" name="Group 600"/>
            <p:cNvGrpSpPr>
              <a:grpSpLocks/>
            </p:cNvGrpSpPr>
            <p:nvPr/>
          </p:nvGrpSpPr>
          <p:grpSpPr bwMode="auto">
            <a:xfrm>
              <a:off x="4056" y="2787"/>
              <a:ext cx="594" cy="93"/>
              <a:chOff x="2305" y="2145"/>
              <a:chExt cx="594" cy="93"/>
            </a:xfrm>
          </p:grpSpPr>
          <p:sp>
            <p:nvSpPr>
              <p:cNvPr id="109145" name="Rectangle 601"/>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46" name="Freeform 602"/>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47" name="Freeform 603"/>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48" name="Freeform 604"/>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49" name="Group 605"/>
            <p:cNvGrpSpPr>
              <a:grpSpLocks/>
            </p:cNvGrpSpPr>
            <p:nvPr/>
          </p:nvGrpSpPr>
          <p:grpSpPr bwMode="auto">
            <a:xfrm>
              <a:off x="4092" y="2827"/>
              <a:ext cx="594" cy="93"/>
              <a:chOff x="2305" y="2145"/>
              <a:chExt cx="594" cy="93"/>
            </a:xfrm>
          </p:grpSpPr>
          <p:sp>
            <p:nvSpPr>
              <p:cNvPr id="109150" name="Rectangle 60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51" name="Freeform 60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52" name="Freeform 60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53" name="Freeform 60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54" name="Group 610"/>
            <p:cNvGrpSpPr>
              <a:grpSpLocks/>
            </p:cNvGrpSpPr>
            <p:nvPr/>
          </p:nvGrpSpPr>
          <p:grpSpPr bwMode="auto">
            <a:xfrm>
              <a:off x="4130" y="2865"/>
              <a:ext cx="594" cy="93"/>
              <a:chOff x="2305" y="2145"/>
              <a:chExt cx="594" cy="93"/>
            </a:xfrm>
          </p:grpSpPr>
          <p:sp>
            <p:nvSpPr>
              <p:cNvPr id="109155" name="Rectangle 611"/>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56" name="Freeform 612"/>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57" name="Freeform 613"/>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58" name="Freeform 614"/>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59" name="Group 615"/>
            <p:cNvGrpSpPr>
              <a:grpSpLocks/>
            </p:cNvGrpSpPr>
            <p:nvPr/>
          </p:nvGrpSpPr>
          <p:grpSpPr bwMode="auto">
            <a:xfrm>
              <a:off x="4168" y="2903"/>
              <a:ext cx="594" cy="93"/>
              <a:chOff x="2305" y="2145"/>
              <a:chExt cx="594" cy="93"/>
            </a:xfrm>
          </p:grpSpPr>
          <p:sp>
            <p:nvSpPr>
              <p:cNvPr id="109160" name="Rectangle 61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61" name="Freeform 61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62" name="Freeform 61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63" name="Freeform 61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164" name="Group 620"/>
          <p:cNvGrpSpPr>
            <a:grpSpLocks/>
          </p:cNvGrpSpPr>
          <p:nvPr/>
        </p:nvGrpSpPr>
        <p:grpSpPr bwMode="auto">
          <a:xfrm>
            <a:off x="7546975" y="4195763"/>
            <a:ext cx="1184275" cy="392112"/>
            <a:chOff x="4016" y="2749"/>
            <a:chExt cx="746" cy="247"/>
          </a:xfrm>
        </p:grpSpPr>
        <p:grpSp>
          <p:nvGrpSpPr>
            <p:cNvPr id="109165" name="Group 621"/>
            <p:cNvGrpSpPr>
              <a:grpSpLocks/>
            </p:cNvGrpSpPr>
            <p:nvPr/>
          </p:nvGrpSpPr>
          <p:grpSpPr bwMode="auto">
            <a:xfrm>
              <a:off x="4016" y="2749"/>
              <a:ext cx="594" cy="93"/>
              <a:chOff x="2305" y="2145"/>
              <a:chExt cx="594" cy="93"/>
            </a:xfrm>
          </p:grpSpPr>
          <p:sp>
            <p:nvSpPr>
              <p:cNvPr id="109166" name="Rectangle 62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67" name="Freeform 62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68" name="Freeform 62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69" name="Freeform 62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70" name="Group 626"/>
            <p:cNvGrpSpPr>
              <a:grpSpLocks/>
            </p:cNvGrpSpPr>
            <p:nvPr/>
          </p:nvGrpSpPr>
          <p:grpSpPr bwMode="auto">
            <a:xfrm>
              <a:off x="4056" y="2787"/>
              <a:ext cx="594" cy="93"/>
              <a:chOff x="2305" y="2145"/>
              <a:chExt cx="594" cy="93"/>
            </a:xfrm>
          </p:grpSpPr>
          <p:sp>
            <p:nvSpPr>
              <p:cNvPr id="109171" name="Rectangle 627"/>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72" name="Freeform 62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73" name="Freeform 62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74" name="Freeform 63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75" name="Group 631"/>
            <p:cNvGrpSpPr>
              <a:grpSpLocks/>
            </p:cNvGrpSpPr>
            <p:nvPr/>
          </p:nvGrpSpPr>
          <p:grpSpPr bwMode="auto">
            <a:xfrm>
              <a:off x="4092" y="2827"/>
              <a:ext cx="594" cy="93"/>
              <a:chOff x="2305" y="2145"/>
              <a:chExt cx="594" cy="93"/>
            </a:xfrm>
          </p:grpSpPr>
          <p:sp>
            <p:nvSpPr>
              <p:cNvPr id="109176" name="Rectangle 63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77" name="Freeform 63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78" name="Freeform 63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79" name="Freeform 63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80" name="Group 636"/>
            <p:cNvGrpSpPr>
              <a:grpSpLocks/>
            </p:cNvGrpSpPr>
            <p:nvPr/>
          </p:nvGrpSpPr>
          <p:grpSpPr bwMode="auto">
            <a:xfrm>
              <a:off x="4130" y="2865"/>
              <a:ext cx="594" cy="93"/>
              <a:chOff x="2305" y="2145"/>
              <a:chExt cx="594" cy="93"/>
            </a:xfrm>
          </p:grpSpPr>
          <p:sp>
            <p:nvSpPr>
              <p:cNvPr id="109181" name="Rectangle 637"/>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82" name="Freeform 63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83" name="Freeform 63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84" name="Freeform 64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85" name="Group 641"/>
            <p:cNvGrpSpPr>
              <a:grpSpLocks/>
            </p:cNvGrpSpPr>
            <p:nvPr/>
          </p:nvGrpSpPr>
          <p:grpSpPr bwMode="auto">
            <a:xfrm>
              <a:off x="4168" y="2903"/>
              <a:ext cx="594" cy="93"/>
              <a:chOff x="2305" y="2145"/>
              <a:chExt cx="594" cy="93"/>
            </a:xfrm>
          </p:grpSpPr>
          <p:sp>
            <p:nvSpPr>
              <p:cNvPr id="109186" name="Rectangle 64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87" name="Freeform 64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88" name="Freeform 64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89" name="Freeform 64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190" name="Group 646"/>
          <p:cNvGrpSpPr>
            <a:grpSpLocks/>
          </p:cNvGrpSpPr>
          <p:nvPr/>
        </p:nvGrpSpPr>
        <p:grpSpPr bwMode="auto">
          <a:xfrm>
            <a:off x="6375400" y="4624388"/>
            <a:ext cx="1184275" cy="392112"/>
            <a:chOff x="4016" y="2749"/>
            <a:chExt cx="746" cy="247"/>
          </a:xfrm>
        </p:grpSpPr>
        <p:grpSp>
          <p:nvGrpSpPr>
            <p:cNvPr id="109191" name="Group 647"/>
            <p:cNvGrpSpPr>
              <a:grpSpLocks/>
            </p:cNvGrpSpPr>
            <p:nvPr/>
          </p:nvGrpSpPr>
          <p:grpSpPr bwMode="auto">
            <a:xfrm>
              <a:off x="4016" y="2749"/>
              <a:ext cx="594" cy="93"/>
              <a:chOff x="2305" y="2145"/>
              <a:chExt cx="594" cy="93"/>
            </a:xfrm>
          </p:grpSpPr>
          <p:sp>
            <p:nvSpPr>
              <p:cNvPr id="109192" name="Rectangle 64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93" name="Freeform 64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94" name="Freeform 65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95" name="Freeform 65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96" name="Group 652"/>
            <p:cNvGrpSpPr>
              <a:grpSpLocks/>
            </p:cNvGrpSpPr>
            <p:nvPr/>
          </p:nvGrpSpPr>
          <p:grpSpPr bwMode="auto">
            <a:xfrm>
              <a:off x="4056" y="2787"/>
              <a:ext cx="594" cy="93"/>
              <a:chOff x="2305" y="2145"/>
              <a:chExt cx="594" cy="93"/>
            </a:xfrm>
          </p:grpSpPr>
          <p:sp>
            <p:nvSpPr>
              <p:cNvPr id="109197" name="Rectangle 65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98" name="Freeform 65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99" name="Freeform 65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00" name="Freeform 65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01" name="Group 657"/>
            <p:cNvGrpSpPr>
              <a:grpSpLocks/>
            </p:cNvGrpSpPr>
            <p:nvPr/>
          </p:nvGrpSpPr>
          <p:grpSpPr bwMode="auto">
            <a:xfrm>
              <a:off x="4092" y="2827"/>
              <a:ext cx="594" cy="93"/>
              <a:chOff x="2305" y="2145"/>
              <a:chExt cx="594" cy="93"/>
            </a:xfrm>
          </p:grpSpPr>
          <p:sp>
            <p:nvSpPr>
              <p:cNvPr id="109202" name="Rectangle 65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03" name="Freeform 65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04" name="Freeform 66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05" name="Freeform 66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06" name="Group 662"/>
            <p:cNvGrpSpPr>
              <a:grpSpLocks/>
            </p:cNvGrpSpPr>
            <p:nvPr/>
          </p:nvGrpSpPr>
          <p:grpSpPr bwMode="auto">
            <a:xfrm>
              <a:off x="4130" y="2865"/>
              <a:ext cx="594" cy="93"/>
              <a:chOff x="2305" y="2145"/>
              <a:chExt cx="594" cy="93"/>
            </a:xfrm>
          </p:grpSpPr>
          <p:sp>
            <p:nvSpPr>
              <p:cNvPr id="109207" name="Rectangle 66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08" name="Freeform 66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09" name="Freeform 66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10" name="Freeform 66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11" name="Group 667"/>
            <p:cNvGrpSpPr>
              <a:grpSpLocks/>
            </p:cNvGrpSpPr>
            <p:nvPr/>
          </p:nvGrpSpPr>
          <p:grpSpPr bwMode="auto">
            <a:xfrm>
              <a:off x="4168" y="2903"/>
              <a:ext cx="594" cy="93"/>
              <a:chOff x="2305" y="2145"/>
              <a:chExt cx="594" cy="93"/>
            </a:xfrm>
          </p:grpSpPr>
          <p:sp>
            <p:nvSpPr>
              <p:cNvPr id="109212" name="Rectangle 66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13" name="Freeform 66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14" name="Freeform 67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15" name="Freeform 67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216" name="Group 672"/>
          <p:cNvGrpSpPr>
            <a:grpSpLocks/>
          </p:cNvGrpSpPr>
          <p:nvPr/>
        </p:nvGrpSpPr>
        <p:grpSpPr bwMode="auto">
          <a:xfrm>
            <a:off x="6375400" y="5024438"/>
            <a:ext cx="1184275" cy="392112"/>
            <a:chOff x="4016" y="2749"/>
            <a:chExt cx="746" cy="247"/>
          </a:xfrm>
        </p:grpSpPr>
        <p:grpSp>
          <p:nvGrpSpPr>
            <p:cNvPr id="109217" name="Group 673"/>
            <p:cNvGrpSpPr>
              <a:grpSpLocks/>
            </p:cNvGrpSpPr>
            <p:nvPr/>
          </p:nvGrpSpPr>
          <p:grpSpPr bwMode="auto">
            <a:xfrm>
              <a:off x="4016" y="2749"/>
              <a:ext cx="594" cy="93"/>
              <a:chOff x="2305" y="2145"/>
              <a:chExt cx="594" cy="93"/>
            </a:xfrm>
          </p:grpSpPr>
          <p:sp>
            <p:nvSpPr>
              <p:cNvPr id="109218" name="Rectangle 67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19" name="Freeform 67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20" name="Freeform 67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21" name="Freeform 67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22" name="Group 678"/>
            <p:cNvGrpSpPr>
              <a:grpSpLocks/>
            </p:cNvGrpSpPr>
            <p:nvPr/>
          </p:nvGrpSpPr>
          <p:grpSpPr bwMode="auto">
            <a:xfrm>
              <a:off x="4056" y="2787"/>
              <a:ext cx="594" cy="93"/>
              <a:chOff x="2305" y="2145"/>
              <a:chExt cx="594" cy="93"/>
            </a:xfrm>
          </p:grpSpPr>
          <p:sp>
            <p:nvSpPr>
              <p:cNvPr id="109223" name="Rectangle 67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24" name="Freeform 68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25" name="Freeform 68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26" name="Freeform 68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27" name="Group 683"/>
            <p:cNvGrpSpPr>
              <a:grpSpLocks/>
            </p:cNvGrpSpPr>
            <p:nvPr/>
          </p:nvGrpSpPr>
          <p:grpSpPr bwMode="auto">
            <a:xfrm>
              <a:off x="4092" y="2827"/>
              <a:ext cx="594" cy="93"/>
              <a:chOff x="2305" y="2145"/>
              <a:chExt cx="594" cy="93"/>
            </a:xfrm>
          </p:grpSpPr>
          <p:sp>
            <p:nvSpPr>
              <p:cNvPr id="109228" name="Rectangle 68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29" name="Freeform 68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30" name="Freeform 68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31" name="Freeform 68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32" name="Group 688"/>
            <p:cNvGrpSpPr>
              <a:grpSpLocks/>
            </p:cNvGrpSpPr>
            <p:nvPr/>
          </p:nvGrpSpPr>
          <p:grpSpPr bwMode="auto">
            <a:xfrm>
              <a:off x="4130" y="2865"/>
              <a:ext cx="594" cy="93"/>
              <a:chOff x="2305" y="2145"/>
              <a:chExt cx="594" cy="93"/>
            </a:xfrm>
          </p:grpSpPr>
          <p:sp>
            <p:nvSpPr>
              <p:cNvPr id="109233" name="Rectangle 68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34" name="Freeform 69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35" name="Freeform 69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36" name="Freeform 69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37" name="Group 693"/>
            <p:cNvGrpSpPr>
              <a:grpSpLocks/>
            </p:cNvGrpSpPr>
            <p:nvPr/>
          </p:nvGrpSpPr>
          <p:grpSpPr bwMode="auto">
            <a:xfrm>
              <a:off x="4168" y="2903"/>
              <a:ext cx="594" cy="93"/>
              <a:chOff x="2305" y="2145"/>
              <a:chExt cx="594" cy="93"/>
            </a:xfrm>
          </p:grpSpPr>
          <p:sp>
            <p:nvSpPr>
              <p:cNvPr id="109238" name="Rectangle 69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39" name="Freeform 69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40" name="Freeform 69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41" name="Freeform 69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242" name="Group 698"/>
          <p:cNvGrpSpPr>
            <a:grpSpLocks/>
          </p:cNvGrpSpPr>
          <p:nvPr/>
        </p:nvGrpSpPr>
        <p:grpSpPr bwMode="auto">
          <a:xfrm>
            <a:off x="7546975" y="4633913"/>
            <a:ext cx="1184275" cy="392112"/>
            <a:chOff x="4016" y="2749"/>
            <a:chExt cx="746" cy="247"/>
          </a:xfrm>
        </p:grpSpPr>
        <p:grpSp>
          <p:nvGrpSpPr>
            <p:cNvPr id="109243" name="Group 699"/>
            <p:cNvGrpSpPr>
              <a:grpSpLocks/>
            </p:cNvGrpSpPr>
            <p:nvPr/>
          </p:nvGrpSpPr>
          <p:grpSpPr bwMode="auto">
            <a:xfrm>
              <a:off x="4016" y="2749"/>
              <a:ext cx="594" cy="93"/>
              <a:chOff x="2305" y="2145"/>
              <a:chExt cx="594" cy="93"/>
            </a:xfrm>
          </p:grpSpPr>
          <p:sp>
            <p:nvSpPr>
              <p:cNvPr id="109244" name="Rectangle 70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45" name="Freeform 70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46" name="Freeform 70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47" name="Freeform 70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48" name="Group 704"/>
            <p:cNvGrpSpPr>
              <a:grpSpLocks/>
            </p:cNvGrpSpPr>
            <p:nvPr/>
          </p:nvGrpSpPr>
          <p:grpSpPr bwMode="auto">
            <a:xfrm>
              <a:off x="4056" y="2787"/>
              <a:ext cx="594" cy="93"/>
              <a:chOff x="2305" y="2145"/>
              <a:chExt cx="594" cy="93"/>
            </a:xfrm>
          </p:grpSpPr>
          <p:sp>
            <p:nvSpPr>
              <p:cNvPr id="109249" name="Rectangle 705"/>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50" name="Freeform 706"/>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51" name="Freeform 707"/>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52" name="Freeform 708"/>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53" name="Group 709"/>
            <p:cNvGrpSpPr>
              <a:grpSpLocks/>
            </p:cNvGrpSpPr>
            <p:nvPr/>
          </p:nvGrpSpPr>
          <p:grpSpPr bwMode="auto">
            <a:xfrm>
              <a:off x="4092" y="2827"/>
              <a:ext cx="594" cy="93"/>
              <a:chOff x="2305" y="2145"/>
              <a:chExt cx="594" cy="93"/>
            </a:xfrm>
          </p:grpSpPr>
          <p:sp>
            <p:nvSpPr>
              <p:cNvPr id="109254" name="Rectangle 71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55" name="Freeform 71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56" name="Freeform 71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57" name="Freeform 71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58" name="Group 714"/>
            <p:cNvGrpSpPr>
              <a:grpSpLocks/>
            </p:cNvGrpSpPr>
            <p:nvPr/>
          </p:nvGrpSpPr>
          <p:grpSpPr bwMode="auto">
            <a:xfrm>
              <a:off x="4130" y="2865"/>
              <a:ext cx="594" cy="93"/>
              <a:chOff x="2305" y="2145"/>
              <a:chExt cx="594" cy="93"/>
            </a:xfrm>
          </p:grpSpPr>
          <p:sp>
            <p:nvSpPr>
              <p:cNvPr id="109259" name="Rectangle 715"/>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60" name="Freeform 716"/>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61" name="Freeform 717"/>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62" name="Freeform 718"/>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63" name="Group 719"/>
            <p:cNvGrpSpPr>
              <a:grpSpLocks/>
            </p:cNvGrpSpPr>
            <p:nvPr/>
          </p:nvGrpSpPr>
          <p:grpSpPr bwMode="auto">
            <a:xfrm>
              <a:off x="4168" y="2903"/>
              <a:ext cx="594" cy="93"/>
              <a:chOff x="2305" y="2145"/>
              <a:chExt cx="594" cy="93"/>
            </a:xfrm>
          </p:grpSpPr>
          <p:sp>
            <p:nvSpPr>
              <p:cNvPr id="109264" name="Rectangle 72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65" name="Freeform 72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66" name="Freeform 72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67" name="Freeform 72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268" name="Group 724"/>
          <p:cNvGrpSpPr>
            <a:grpSpLocks/>
          </p:cNvGrpSpPr>
          <p:nvPr/>
        </p:nvGrpSpPr>
        <p:grpSpPr bwMode="auto">
          <a:xfrm>
            <a:off x="7546975" y="5072063"/>
            <a:ext cx="1184275" cy="392112"/>
            <a:chOff x="4016" y="2749"/>
            <a:chExt cx="746" cy="247"/>
          </a:xfrm>
        </p:grpSpPr>
        <p:grpSp>
          <p:nvGrpSpPr>
            <p:cNvPr id="109269" name="Group 725"/>
            <p:cNvGrpSpPr>
              <a:grpSpLocks/>
            </p:cNvGrpSpPr>
            <p:nvPr/>
          </p:nvGrpSpPr>
          <p:grpSpPr bwMode="auto">
            <a:xfrm>
              <a:off x="4016" y="2749"/>
              <a:ext cx="594" cy="93"/>
              <a:chOff x="2305" y="2145"/>
              <a:chExt cx="594" cy="93"/>
            </a:xfrm>
          </p:grpSpPr>
          <p:sp>
            <p:nvSpPr>
              <p:cNvPr id="109270" name="Rectangle 72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71" name="Freeform 72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72" name="Freeform 72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73" name="Freeform 72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74" name="Group 730"/>
            <p:cNvGrpSpPr>
              <a:grpSpLocks/>
            </p:cNvGrpSpPr>
            <p:nvPr/>
          </p:nvGrpSpPr>
          <p:grpSpPr bwMode="auto">
            <a:xfrm>
              <a:off x="4056" y="2787"/>
              <a:ext cx="594" cy="93"/>
              <a:chOff x="2305" y="2145"/>
              <a:chExt cx="594" cy="93"/>
            </a:xfrm>
          </p:grpSpPr>
          <p:sp>
            <p:nvSpPr>
              <p:cNvPr id="109275" name="Rectangle 731"/>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76" name="Freeform 732"/>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77" name="Freeform 733"/>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78" name="Freeform 734"/>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79" name="Group 735"/>
            <p:cNvGrpSpPr>
              <a:grpSpLocks/>
            </p:cNvGrpSpPr>
            <p:nvPr/>
          </p:nvGrpSpPr>
          <p:grpSpPr bwMode="auto">
            <a:xfrm>
              <a:off x="4092" y="2827"/>
              <a:ext cx="594" cy="93"/>
              <a:chOff x="2305" y="2145"/>
              <a:chExt cx="594" cy="93"/>
            </a:xfrm>
          </p:grpSpPr>
          <p:sp>
            <p:nvSpPr>
              <p:cNvPr id="109280" name="Rectangle 73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81" name="Freeform 73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82" name="Freeform 73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83" name="Freeform 73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84" name="Group 740"/>
            <p:cNvGrpSpPr>
              <a:grpSpLocks/>
            </p:cNvGrpSpPr>
            <p:nvPr/>
          </p:nvGrpSpPr>
          <p:grpSpPr bwMode="auto">
            <a:xfrm>
              <a:off x="4130" y="2865"/>
              <a:ext cx="594" cy="93"/>
              <a:chOff x="2305" y="2145"/>
              <a:chExt cx="594" cy="93"/>
            </a:xfrm>
          </p:grpSpPr>
          <p:sp>
            <p:nvSpPr>
              <p:cNvPr id="109285" name="Rectangle 741"/>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86" name="Freeform 742"/>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87" name="Freeform 743"/>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88" name="Freeform 744"/>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289" name="Group 745"/>
            <p:cNvGrpSpPr>
              <a:grpSpLocks/>
            </p:cNvGrpSpPr>
            <p:nvPr/>
          </p:nvGrpSpPr>
          <p:grpSpPr bwMode="auto">
            <a:xfrm>
              <a:off x="4168" y="2903"/>
              <a:ext cx="594" cy="93"/>
              <a:chOff x="2305" y="2145"/>
              <a:chExt cx="594" cy="93"/>
            </a:xfrm>
          </p:grpSpPr>
          <p:sp>
            <p:nvSpPr>
              <p:cNvPr id="109290" name="Rectangle 74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91" name="Freeform 74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92" name="Freeform 74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93" name="Freeform 74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294" name="Group 750"/>
          <p:cNvGrpSpPr>
            <a:grpSpLocks/>
          </p:cNvGrpSpPr>
          <p:nvPr/>
        </p:nvGrpSpPr>
        <p:grpSpPr bwMode="auto">
          <a:xfrm>
            <a:off x="628650" y="1181100"/>
            <a:ext cx="915988" cy="214313"/>
            <a:chOff x="364" y="766"/>
            <a:chExt cx="577" cy="135"/>
          </a:xfrm>
        </p:grpSpPr>
        <p:grpSp>
          <p:nvGrpSpPr>
            <p:cNvPr id="109295" name="Group 751"/>
            <p:cNvGrpSpPr>
              <a:grpSpLocks/>
            </p:cNvGrpSpPr>
            <p:nvPr/>
          </p:nvGrpSpPr>
          <p:grpSpPr bwMode="auto">
            <a:xfrm rot="10800000">
              <a:off x="364" y="797"/>
              <a:ext cx="577" cy="71"/>
              <a:chOff x="1612" y="1972"/>
              <a:chExt cx="2460" cy="304"/>
            </a:xfrm>
          </p:grpSpPr>
          <p:sp>
            <p:nvSpPr>
              <p:cNvPr id="109296" name="Freeform 75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297" name="Freeform 75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298" name="Text Box 754"/>
            <p:cNvSpPr txBox="1">
              <a:spLocks noChangeArrowheads="1"/>
            </p:cNvSpPr>
            <p:nvPr/>
          </p:nvSpPr>
          <p:spPr bwMode="auto">
            <a:xfrm>
              <a:off x="464" y="766"/>
              <a:ext cx="263"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i="1">
                  <a:solidFill>
                    <a:srgbClr val="000000"/>
                  </a:solidFill>
                  <a:latin typeface="High Tower Text" panose="02040502050506030303" pitchFamily="18" charset="0"/>
                </a:rPr>
                <a:t>Shoho</a:t>
              </a:r>
            </a:p>
          </p:txBody>
        </p:sp>
      </p:grpSp>
      <p:grpSp>
        <p:nvGrpSpPr>
          <p:cNvPr id="109299" name="Group 755"/>
          <p:cNvGrpSpPr>
            <a:grpSpLocks/>
          </p:cNvGrpSpPr>
          <p:nvPr/>
        </p:nvGrpSpPr>
        <p:grpSpPr bwMode="auto">
          <a:xfrm>
            <a:off x="850900" y="1149350"/>
            <a:ext cx="295275" cy="295275"/>
            <a:chOff x="1372" y="1668"/>
            <a:chExt cx="186" cy="186"/>
          </a:xfrm>
        </p:grpSpPr>
        <p:sp>
          <p:nvSpPr>
            <p:cNvPr id="109300" name="Line 756"/>
            <p:cNvSpPr>
              <a:spLocks noChangeShapeType="1"/>
            </p:cNvSpPr>
            <p:nvPr/>
          </p:nvSpPr>
          <p:spPr bwMode="auto">
            <a:xfrm>
              <a:off x="1376" y="1668"/>
              <a:ext cx="180" cy="186"/>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01" name="Line 757"/>
            <p:cNvSpPr>
              <a:spLocks noChangeShapeType="1"/>
            </p:cNvSpPr>
            <p:nvPr/>
          </p:nvSpPr>
          <p:spPr bwMode="auto">
            <a:xfrm rot="-5400000">
              <a:off x="1375" y="1665"/>
              <a:ext cx="180" cy="186"/>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302" name="Group 758"/>
          <p:cNvGrpSpPr>
            <a:grpSpLocks/>
          </p:cNvGrpSpPr>
          <p:nvPr/>
        </p:nvGrpSpPr>
        <p:grpSpPr bwMode="auto">
          <a:xfrm>
            <a:off x="2873375" y="2208213"/>
            <a:ext cx="1379538" cy="274637"/>
            <a:chOff x="1714" y="1475"/>
            <a:chExt cx="869" cy="173"/>
          </a:xfrm>
        </p:grpSpPr>
        <p:grpSp>
          <p:nvGrpSpPr>
            <p:cNvPr id="109303" name="Group 759"/>
            <p:cNvGrpSpPr>
              <a:grpSpLocks/>
            </p:cNvGrpSpPr>
            <p:nvPr/>
          </p:nvGrpSpPr>
          <p:grpSpPr bwMode="auto">
            <a:xfrm rot="10800000">
              <a:off x="1714" y="1509"/>
              <a:ext cx="869" cy="107"/>
              <a:chOff x="1612" y="1972"/>
              <a:chExt cx="2460" cy="304"/>
            </a:xfrm>
          </p:grpSpPr>
          <p:sp>
            <p:nvSpPr>
              <p:cNvPr id="109304" name="Freeform 76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05" name="Freeform 76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306" name="Text Box 762"/>
            <p:cNvSpPr txBox="1">
              <a:spLocks noChangeArrowheads="1"/>
            </p:cNvSpPr>
            <p:nvPr/>
          </p:nvSpPr>
          <p:spPr bwMode="auto">
            <a:xfrm>
              <a:off x="1906" y="1475"/>
              <a:ext cx="30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Hiyo</a:t>
              </a:r>
            </a:p>
          </p:txBody>
        </p:sp>
      </p:grpSp>
      <p:grpSp>
        <p:nvGrpSpPr>
          <p:cNvPr id="109307" name="Group 763"/>
          <p:cNvGrpSpPr>
            <a:grpSpLocks/>
          </p:cNvGrpSpPr>
          <p:nvPr/>
        </p:nvGrpSpPr>
        <p:grpSpPr bwMode="auto">
          <a:xfrm>
            <a:off x="7132638" y="5499100"/>
            <a:ext cx="1054100" cy="274638"/>
            <a:chOff x="4698" y="2509"/>
            <a:chExt cx="664" cy="173"/>
          </a:xfrm>
        </p:grpSpPr>
        <p:grpSp>
          <p:nvGrpSpPr>
            <p:cNvPr id="109308" name="Group 764"/>
            <p:cNvGrpSpPr>
              <a:grpSpLocks/>
            </p:cNvGrpSpPr>
            <p:nvPr/>
          </p:nvGrpSpPr>
          <p:grpSpPr bwMode="auto">
            <a:xfrm>
              <a:off x="4698" y="2509"/>
              <a:ext cx="594" cy="93"/>
              <a:chOff x="2305" y="2145"/>
              <a:chExt cx="594" cy="93"/>
            </a:xfrm>
          </p:grpSpPr>
          <p:sp>
            <p:nvSpPr>
              <p:cNvPr id="109309" name="Rectangle 765"/>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10" name="Freeform 766"/>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11" name="Freeform 767"/>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12" name="Freeform 768"/>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313" name="Group 769"/>
            <p:cNvGrpSpPr>
              <a:grpSpLocks/>
            </p:cNvGrpSpPr>
            <p:nvPr/>
          </p:nvGrpSpPr>
          <p:grpSpPr bwMode="auto">
            <a:xfrm>
              <a:off x="4732" y="2549"/>
              <a:ext cx="594" cy="93"/>
              <a:chOff x="2305" y="2145"/>
              <a:chExt cx="594" cy="93"/>
            </a:xfrm>
          </p:grpSpPr>
          <p:sp>
            <p:nvSpPr>
              <p:cNvPr id="109314" name="Rectangle 77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15" name="Freeform 77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16" name="Freeform 77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17" name="Freeform 77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318" name="Group 774"/>
            <p:cNvGrpSpPr>
              <a:grpSpLocks/>
            </p:cNvGrpSpPr>
            <p:nvPr/>
          </p:nvGrpSpPr>
          <p:grpSpPr bwMode="auto">
            <a:xfrm>
              <a:off x="4768" y="2589"/>
              <a:ext cx="594" cy="93"/>
              <a:chOff x="2305" y="2145"/>
              <a:chExt cx="594" cy="93"/>
            </a:xfrm>
          </p:grpSpPr>
          <p:sp>
            <p:nvSpPr>
              <p:cNvPr id="109319" name="Rectangle 775"/>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20" name="Freeform 776"/>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21" name="Freeform 777"/>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22" name="Freeform 778"/>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323" name="Group 779"/>
          <p:cNvGrpSpPr>
            <a:grpSpLocks/>
          </p:cNvGrpSpPr>
          <p:nvPr/>
        </p:nvGrpSpPr>
        <p:grpSpPr bwMode="auto">
          <a:xfrm>
            <a:off x="7132638" y="6126163"/>
            <a:ext cx="1054100" cy="274637"/>
            <a:chOff x="4698" y="2509"/>
            <a:chExt cx="664" cy="173"/>
          </a:xfrm>
        </p:grpSpPr>
        <p:grpSp>
          <p:nvGrpSpPr>
            <p:cNvPr id="109324" name="Group 780"/>
            <p:cNvGrpSpPr>
              <a:grpSpLocks/>
            </p:cNvGrpSpPr>
            <p:nvPr/>
          </p:nvGrpSpPr>
          <p:grpSpPr bwMode="auto">
            <a:xfrm>
              <a:off x="4698" y="2509"/>
              <a:ext cx="594" cy="93"/>
              <a:chOff x="2305" y="2145"/>
              <a:chExt cx="594" cy="93"/>
            </a:xfrm>
          </p:grpSpPr>
          <p:sp>
            <p:nvSpPr>
              <p:cNvPr id="109325" name="Rectangle 781"/>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26" name="Freeform 782"/>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27" name="Freeform 783"/>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28" name="Freeform 784"/>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329" name="Group 785"/>
            <p:cNvGrpSpPr>
              <a:grpSpLocks/>
            </p:cNvGrpSpPr>
            <p:nvPr/>
          </p:nvGrpSpPr>
          <p:grpSpPr bwMode="auto">
            <a:xfrm>
              <a:off x="4732" y="2549"/>
              <a:ext cx="594" cy="93"/>
              <a:chOff x="2305" y="2145"/>
              <a:chExt cx="594" cy="93"/>
            </a:xfrm>
          </p:grpSpPr>
          <p:sp>
            <p:nvSpPr>
              <p:cNvPr id="109330" name="Rectangle 78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31" name="Freeform 78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32" name="Freeform 78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33" name="Freeform 78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334" name="Group 790"/>
            <p:cNvGrpSpPr>
              <a:grpSpLocks/>
            </p:cNvGrpSpPr>
            <p:nvPr/>
          </p:nvGrpSpPr>
          <p:grpSpPr bwMode="auto">
            <a:xfrm>
              <a:off x="4768" y="2589"/>
              <a:ext cx="594" cy="93"/>
              <a:chOff x="2305" y="2145"/>
              <a:chExt cx="594" cy="93"/>
            </a:xfrm>
          </p:grpSpPr>
          <p:sp>
            <p:nvSpPr>
              <p:cNvPr id="109335" name="Rectangle 791"/>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36" name="Freeform 792"/>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37" name="Freeform 793"/>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38" name="Freeform 794"/>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339" name="Group 795"/>
          <p:cNvGrpSpPr>
            <a:grpSpLocks/>
          </p:cNvGrpSpPr>
          <p:nvPr/>
        </p:nvGrpSpPr>
        <p:grpSpPr bwMode="auto">
          <a:xfrm>
            <a:off x="7518400" y="3773488"/>
            <a:ext cx="1054100" cy="274637"/>
            <a:chOff x="4698" y="2509"/>
            <a:chExt cx="664" cy="173"/>
          </a:xfrm>
        </p:grpSpPr>
        <p:grpSp>
          <p:nvGrpSpPr>
            <p:cNvPr id="109340" name="Group 796"/>
            <p:cNvGrpSpPr>
              <a:grpSpLocks/>
            </p:cNvGrpSpPr>
            <p:nvPr/>
          </p:nvGrpSpPr>
          <p:grpSpPr bwMode="auto">
            <a:xfrm>
              <a:off x="4698" y="2509"/>
              <a:ext cx="594" cy="93"/>
              <a:chOff x="2305" y="2145"/>
              <a:chExt cx="594" cy="93"/>
            </a:xfrm>
          </p:grpSpPr>
          <p:sp>
            <p:nvSpPr>
              <p:cNvPr id="109341" name="Rectangle 797"/>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42" name="Freeform 79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43" name="Freeform 79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44" name="Freeform 80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345" name="Group 801"/>
            <p:cNvGrpSpPr>
              <a:grpSpLocks/>
            </p:cNvGrpSpPr>
            <p:nvPr/>
          </p:nvGrpSpPr>
          <p:grpSpPr bwMode="auto">
            <a:xfrm>
              <a:off x="4732" y="2549"/>
              <a:ext cx="594" cy="93"/>
              <a:chOff x="2305" y="2145"/>
              <a:chExt cx="594" cy="93"/>
            </a:xfrm>
          </p:grpSpPr>
          <p:sp>
            <p:nvSpPr>
              <p:cNvPr id="109346" name="Rectangle 80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47" name="Freeform 80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48" name="Freeform 80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49" name="Freeform 80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350" name="Group 806"/>
            <p:cNvGrpSpPr>
              <a:grpSpLocks/>
            </p:cNvGrpSpPr>
            <p:nvPr/>
          </p:nvGrpSpPr>
          <p:grpSpPr bwMode="auto">
            <a:xfrm>
              <a:off x="4768" y="2589"/>
              <a:ext cx="594" cy="93"/>
              <a:chOff x="2305" y="2145"/>
              <a:chExt cx="594" cy="93"/>
            </a:xfrm>
          </p:grpSpPr>
          <p:sp>
            <p:nvSpPr>
              <p:cNvPr id="109351" name="Rectangle 807"/>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52" name="Freeform 80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53" name="Freeform 80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54" name="Freeform 81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9355" name="Group 811"/>
          <p:cNvGrpSpPr>
            <a:grpSpLocks/>
          </p:cNvGrpSpPr>
          <p:nvPr/>
        </p:nvGrpSpPr>
        <p:grpSpPr bwMode="auto">
          <a:xfrm>
            <a:off x="628650" y="1670050"/>
            <a:ext cx="915988" cy="214313"/>
            <a:chOff x="372" y="1474"/>
            <a:chExt cx="577" cy="135"/>
          </a:xfrm>
        </p:grpSpPr>
        <p:grpSp>
          <p:nvGrpSpPr>
            <p:cNvPr id="109356" name="Group 812"/>
            <p:cNvGrpSpPr>
              <a:grpSpLocks/>
            </p:cNvGrpSpPr>
            <p:nvPr/>
          </p:nvGrpSpPr>
          <p:grpSpPr bwMode="auto">
            <a:xfrm rot="10800000">
              <a:off x="372" y="1505"/>
              <a:ext cx="577" cy="71"/>
              <a:chOff x="1612" y="1972"/>
              <a:chExt cx="2460" cy="304"/>
            </a:xfrm>
          </p:grpSpPr>
          <p:sp>
            <p:nvSpPr>
              <p:cNvPr id="109357" name="Freeform 813"/>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58" name="Freeform 814"/>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359" name="Text Box 815"/>
            <p:cNvSpPr txBox="1">
              <a:spLocks noChangeArrowheads="1"/>
            </p:cNvSpPr>
            <p:nvPr/>
          </p:nvSpPr>
          <p:spPr bwMode="auto">
            <a:xfrm>
              <a:off x="468" y="1474"/>
              <a:ext cx="26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i="1">
                  <a:solidFill>
                    <a:srgbClr val="000000"/>
                  </a:solidFill>
                  <a:latin typeface="High Tower Text" panose="02040502050506030303" pitchFamily="18" charset="0"/>
                </a:rPr>
                <a:t>Zuiho</a:t>
              </a:r>
            </a:p>
          </p:txBody>
        </p:sp>
      </p:grpSp>
      <p:grpSp>
        <p:nvGrpSpPr>
          <p:cNvPr id="109360" name="Group 816"/>
          <p:cNvGrpSpPr>
            <a:grpSpLocks/>
          </p:cNvGrpSpPr>
          <p:nvPr/>
        </p:nvGrpSpPr>
        <p:grpSpPr bwMode="auto">
          <a:xfrm>
            <a:off x="628650" y="2168525"/>
            <a:ext cx="915988" cy="214313"/>
            <a:chOff x="316" y="1718"/>
            <a:chExt cx="577" cy="135"/>
          </a:xfrm>
        </p:grpSpPr>
        <p:grpSp>
          <p:nvGrpSpPr>
            <p:cNvPr id="109361" name="Group 817"/>
            <p:cNvGrpSpPr>
              <a:grpSpLocks/>
            </p:cNvGrpSpPr>
            <p:nvPr/>
          </p:nvGrpSpPr>
          <p:grpSpPr bwMode="auto">
            <a:xfrm rot="10800000">
              <a:off x="316" y="1749"/>
              <a:ext cx="577" cy="71"/>
              <a:chOff x="1612" y="1972"/>
              <a:chExt cx="2460" cy="304"/>
            </a:xfrm>
          </p:grpSpPr>
          <p:sp>
            <p:nvSpPr>
              <p:cNvPr id="109362" name="Freeform 818"/>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63" name="Freeform 819"/>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364" name="Text Box 820"/>
            <p:cNvSpPr txBox="1">
              <a:spLocks noChangeArrowheads="1"/>
            </p:cNvSpPr>
            <p:nvPr/>
          </p:nvSpPr>
          <p:spPr bwMode="auto">
            <a:xfrm>
              <a:off x="398" y="1718"/>
              <a:ext cx="27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i="1">
                  <a:solidFill>
                    <a:srgbClr val="000000"/>
                  </a:solidFill>
                  <a:latin typeface="High Tower Text" panose="02040502050506030303" pitchFamily="18" charset="0"/>
                </a:rPr>
                <a:t>Ryuho</a:t>
              </a:r>
            </a:p>
          </p:txBody>
        </p:sp>
      </p:grpSp>
      <p:grpSp>
        <p:nvGrpSpPr>
          <p:cNvPr id="109365" name="Group 821"/>
          <p:cNvGrpSpPr>
            <a:grpSpLocks/>
          </p:cNvGrpSpPr>
          <p:nvPr/>
        </p:nvGrpSpPr>
        <p:grpSpPr bwMode="auto">
          <a:xfrm>
            <a:off x="628650" y="3667125"/>
            <a:ext cx="915988" cy="214313"/>
            <a:chOff x="348" y="2134"/>
            <a:chExt cx="577" cy="135"/>
          </a:xfrm>
        </p:grpSpPr>
        <p:grpSp>
          <p:nvGrpSpPr>
            <p:cNvPr id="109366" name="Group 822"/>
            <p:cNvGrpSpPr>
              <a:grpSpLocks/>
            </p:cNvGrpSpPr>
            <p:nvPr/>
          </p:nvGrpSpPr>
          <p:grpSpPr bwMode="auto">
            <a:xfrm rot="10800000">
              <a:off x="348" y="2165"/>
              <a:ext cx="577" cy="71"/>
              <a:chOff x="1612" y="1972"/>
              <a:chExt cx="2460" cy="304"/>
            </a:xfrm>
          </p:grpSpPr>
          <p:sp>
            <p:nvSpPr>
              <p:cNvPr id="109367" name="Freeform 823"/>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68" name="Freeform 824"/>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369" name="Text Box 825"/>
            <p:cNvSpPr txBox="1">
              <a:spLocks noChangeArrowheads="1"/>
            </p:cNvSpPr>
            <p:nvPr/>
          </p:nvSpPr>
          <p:spPr bwMode="auto">
            <a:xfrm>
              <a:off x="426" y="2134"/>
              <a:ext cx="30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i="1">
                  <a:solidFill>
                    <a:srgbClr val="000000"/>
                  </a:solidFill>
                  <a:latin typeface="High Tower Text" panose="02040502050506030303" pitchFamily="18" charset="0"/>
                </a:rPr>
                <a:t>Chitose</a:t>
              </a:r>
            </a:p>
          </p:txBody>
        </p:sp>
      </p:grpSp>
      <p:grpSp>
        <p:nvGrpSpPr>
          <p:cNvPr id="109370" name="Group 826"/>
          <p:cNvGrpSpPr>
            <a:grpSpLocks/>
          </p:cNvGrpSpPr>
          <p:nvPr/>
        </p:nvGrpSpPr>
        <p:grpSpPr bwMode="auto">
          <a:xfrm>
            <a:off x="628650" y="3171825"/>
            <a:ext cx="915988" cy="214313"/>
            <a:chOff x="428" y="2358"/>
            <a:chExt cx="577" cy="135"/>
          </a:xfrm>
        </p:grpSpPr>
        <p:grpSp>
          <p:nvGrpSpPr>
            <p:cNvPr id="109371" name="Group 827"/>
            <p:cNvGrpSpPr>
              <a:grpSpLocks/>
            </p:cNvGrpSpPr>
            <p:nvPr/>
          </p:nvGrpSpPr>
          <p:grpSpPr bwMode="auto">
            <a:xfrm rot="10800000">
              <a:off x="428" y="2389"/>
              <a:ext cx="577" cy="71"/>
              <a:chOff x="1612" y="1972"/>
              <a:chExt cx="2460" cy="304"/>
            </a:xfrm>
          </p:grpSpPr>
          <p:sp>
            <p:nvSpPr>
              <p:cNvPr id="109372" name="Freeform 828"/>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73" name="Freeform 829"/>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374" name="Text Box 830"/>
            <p:cNvSpPr txBox="1">
              <a:spLocks noChangeArrowheads="1"/>
            </p:cNvSpPr>
            <p:nvPr/>
          </p:nvSpPr>
          <p:spPr bwMode="auto">
            <a:xfrm>
              <a:off x="498" y="2358"/>
              <a:ext cx="323"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i="1">
                  <a:solidFill>
                    <a:srgbClr val="000000"/>
                  </a:solidFill>
                  <a:latin typeface="High Tower Text" panose="02040502050506030303" pitchFamily="18" charset="0"/>
                </a:rPr>
                <a:t>Chiyoda</a:t>
              </a:r>
            </a:p>
          </p:txBody>
        </p:sp>
      </p:grpSp>
      <p:grpSp>
        <p:nvGrpSpPr>
          <p:cNvPr id="109375" name="Group 831"/>
          <p:cNvGrpSpPr>
            <a:grpSpLocks/>
          </p:cNvGrpSpPr>
          <p:nvPr/>
        </p:nvGrpSpPr>
        <p:grpSpPr bwMode="auto">
          <a:xfrm>
            <a:off x="2873375" y="4195763"/>
            <a:ext cx="1379538" cy="274637"/>
            <a:chOff x="1714" y="1475"/>
            <a:chExt cx="869" cy="173"/>
          </a:xfrm>
        </p:grpSpPr>
        <p:grpSp>
          <p:nvGrpSpPr>
            <p:cNvPr id="109376" name="Group 832"/>
            <p:cNvGrpSpPr>
              <a:grpSpLocks/>
            </p:cNvGrpSpPr>
            <p:nvPr/>
          </p:nvGrpSpPr>
          <p:grpSpPr bwMode="auto">
            <a:xfrm rot="10800000">
              <a:off x="1714" y="1509"/>
              <a:ext cx="869" cy="107"/>
              <a:chOff x="1612" y="1972"/>
              <a:chExt cx="2460" cy="304"/>
            </a:xfrm>
          </p:grpSpPr>
          <p:sp>
            <p:nvSpPr>
              <p:cNvPr id="109377" name="Freeform 833"/>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78" name="Freeform 834"/>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379" name="Text Box 835"/>
            <p:cNvSpPr txBox="1">
              <a:spLocks noChangeArrowheads="1"/>
            </p:cNvSpPr>
            <p:nvPr/>
          </p:nvSpPr>
          <p:spPr bwMode="auto">
            <a:xfrm>
              <a:off x="1906" y="1475"/>
              <a:ext cx="33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Tiaho</a:t>
              </a:r>
            </a:p>
          </p:txBody>
        </p:sp>
      </p:grpSp>
      <p:grpSp>
        <p:nvGrpSpPr>
          <p:cNvPr id="109380" name="Group 836"/>
          <p:cNvGrpSpPr>
            <a:grpSpLocks/>
          </p:cNvGrpSpPr>
          <p:nvPr/>
        </p:nvGrpSpPr>
        <p:grpSpPr bwMode="auto">
          <a:xfrm>
            <a:off x="2871788" y="4513263"/>
            <a:ext cx="1381125" cy="274637"/>
            <a:chOff x="1755" y="2937"/>
            <a:chExt cx="870" cy="173"/>
          </a:xfrm>
        </p:grpSpPr>
        <p:sp>
          <p:nvSpPr>
            <p:cNvPr id="109381" name="Freeform 837"/>
            <p:cNvSpPr>
              <a:spLocks/>
            </p:cNvSpPr>
            <p:nvPr/>
          </p:nvSpPr>
          <p:spPr bwMode="auto">
            <a:xfrm rot="10800000">
              <a:off x="1756" y="2973"/>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82" name="Freeform 838"/>
            <p:cNvSpPr>
              <a:spLocks/>
            </p:cNvSpPr>
            <p:nvPr/>
          </p:nvSpPr>
          <p:spPr bwMode="auto">
            <a:xfrm rot="10800000">
              <a:off x="1755" y="2977"/>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chemeClr val="bg1"/>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83" name="Text Box 839"/>
            <p:cNvSpPr txBox="1">
              <a:spLocks noChangeArrowheads="1"/>
            </p:cNvSpPr>
            <p:nvPr/>
          </p:nvSpPr>
          <p:spPr bwMode="auto">
            <a:xfrm>
              <a:off x="1916" y="2937"/>
              <a:ext cx="36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Unryu</a:t>
              </a:r>
            </a:p>
          </p:txBody>
        </p:sp>
      </p:grpSp>
      <p:grpSp>
        <p:nvGrpSpPr>
          <p:cNvPr id="109384" name="Group 840"/>
          <p:cNvGrpSpPr>
            <a:grpSpLocks/>
          </p:cNvGrpSpPr>
          <p:nvPr/>
        </p:nvGrpSpPr>
        <p:grpSpPr bwMode="auto">
          <a:xfrm>
            <a:off x="2871788" y="4821238"/>
            <a:ext cx="1381125" cy="274637"/>
            <a:chOff x="1755" y="3147"/>
            <a:chExt cx="870" cy="173"/>
          </a:xfrm>
        </p:grpSpPr>
        <p:sp>
          <p:nvSpPr>
            <p:cNvPr id="109385" name="Freeform 841"/>
            <p:cNvSpPr>
              <a:spLocks/>
            </p:cNvSpPr>
            <p:nvPr/>
          </p:nvSpPr>
          <p:spPr bwMode="auto">
            <a:xfrm rot="10800000">
              <a:off x="1756" y="3185"/>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86" name="Freeform 842"/>
            <p:cNvSpPr>
              <a:spLocks/>
            </p:cNvSpPr>
            <p:nvPr/>
          </p:nvSpPr>
          <p:spPr bwMode="auto">
            <a:xfrm rot="10800000">
              <a:off x="1755" y="3189"/>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chemeClr val="bg1"/>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87" name="Text Box 843"/>
            <p:cNvSpPr txBox="1">
              <a:spLocks noChangeArrowheads="1"/>
            </p:cNvSpPr>
            <p:nvPr/>
          </p:nvSpPr>
          <p:spPr bwMode="auto">
            <a:xfrm>
              <a:off x="1912" y="3147"/>
              <a:ext cx="36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Amagi</a:t>
              </a:r>
            </a:p>
          </p:txBody>
        </p:sp>
      </p:grpSp>
      <p:grpSp>
        <p:nvGrpSpPr>
          <p:cNvPr id="109388" name="Group 844"/>
          <p:cNvGrpSpPr>
            <a:grpSpLocks/>
          </p:cNvGrpSpPr>
          <p:nvPr/>
        </p:nvGrpSpPr>
        <p:grpSpPr bwMode="auto">
          <a:xfrm>
            <a:off x="2871788" y="5148263"/>
            <a:ext cx="1381125" cy="274637"/>
            <a:chOff x="1751" y="3401"/>
            <a:chExt cx="870" cy="173"/>
          </a:xfrm>
        </p:grpSpPr>
        <p:sp>
          <p:nvSpPr>
            <p:cNvPr id="109389" name="Freeform 845"/>
            <p:cNvSpPr>
              <a:spLocks/>
            </p:cNvSpPr>
            <p:nvPr/>
          </p:nvSpPr>
          <p:spPr bwMode="auto">
            <a:xfrm rot="10800000">
              <a:off x="1752" y="3439"/>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90" name="Freeform 846"/>
            <p:cNvSpPr>
              <a:spLocks/>
            </p:cNvSpPr>
            <p:nvPr/>
          </p:nvSpPr>
          <p:spPr bwMode="auto">
            <a:xfrm rot="10800000">
              <a:off x="1751" y="3443"/>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chemeClr val="bg1"/>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91" name="Text Box 847"/>
            <p:cNvSpPr txBox="1">
              <a:spLocks noChangeArrowheads="1"/>
            </p:cNvSpPr>
            <p:nvPr/>
          </p:nvSpPr>
          <p:spPr bwMode="auto">
            <a:xfrm>
              <a:off x="1856" y="3401"/>
              <a:ext cx="48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Katsuragi</a:t>
              </a:r>
            </a:p>
          </p:txBody>
        </p:sp>
      </p:grpSp>
      <p:grpSp>
        <p:nvGrpSpPr>
          <p:cNvPr id="109392" name="Group 848"/>
          <p:cNvGrpSpPr>
            <a:grpSpLocks/>
          </p:cNvGrpSpPr>
          <p:nvPr/>
        </p:nvGrpSpPr>
        <p:grpSpPr bwMode="auto">
          <a:xfrm>
            <a:off x="2871788" y="5465763"/>
            <a:ext cx="1381125" cy="274637"/>
            <a:chOff x="1789" y="3659"/>
            <a:chExt cx="870" cy="173"/>
          </a:xfrm>
        </p:grpSpPr>
        <p:sp>
          <p:nvSpPr>
            <p:cNvPr id="109393" name="Freeform 849"/>
            <p:cNvSpPr>
              <a:spLocks/>
            </p:cNvSpPr>
            <p:nvPr/>
          </p:nvSpPr>
          <p:spPr bwMode="auto">
            <a:xfrm rot="10800000">
              <a:off x="1790" y="3693"/>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94" name="Freeform 850"/>
            <p:cNvSpPr>
              <a:spLocks/>
            </p:cNvSpPr>
            <p:nvPr/>
          </p:nvSpPr>
          <p:spPr bwMode="auto">
            <a:xfrm rot="10800000">
              <a:off x="1789" y="3697"/>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chemeClr val="bg1"/>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95" name="Text Box 851"/>
            <p:cNvSpPr txBox="1">
              <a:spLocks noChangeArrowheads="1"/>
            </p:cNvSpPr>
            <p:nvPr/>
          </p:nvSpPr>
          <p:spPr bwMode="auto">
            <a:xfrm>
              <a:off x="1932" y="3659"/>
              <a:ext cx="41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rgbClr val="000000"/>
                  </a:solidFill>
                  <a:latin typeface="High Tower Text" panose="02040502050506030303" pitchFamily="18" charset="0"/>
                </a:rPr>
                <a:t>Shinano</a:t>
              </a:r>
            </a:p>
          </p:txBody>
        </p:sp>
      </p:grpSp>
      <p:sp>
        <p:nvSpPr>
          <p:cNvPr id="109396" name="AutoShape 852"/>
          <p:cNvSpPr>
            <a:spLocks noChangeArrowheads="1"/>
          </p:cNvSpPr>
          <p:nvPr/>
        </p:nvSpPr>
        <p:spPr bwMode="auto">
          <a:xfrm>
            <a:off x="1682750" y="1316038"/>
            <a:ext cx="1498600" cy="1778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FF0000"/>
                </a:solidFill>
              </a:rPr>
              <a:t>Lost June 42 – Midway</a:t>
            </a:r>
          </a:p>
        </p:txBody>
      </p:sp>
      <p:grpSp>
        <p:nvGrpSpPr>
          <p:cNvPr id="109397" name="Group 853"/>
          <p:cNvGrpSpPr>
            <a:grpSpLocks/>
          </p:cNvGrpSpPr>
          <p:nvPr/>
        </p:nvGrpSpPr>
        <p:grpSpPr bwMode="auto">
          <a:xfrm rot="16200000">
            <a:off x="3320257" y="1988344"/>
            <a:ext cx="252412" cy="247650"/>
            <a:chOff x="3968" y="320"/>
            <a:chExt cx="247" cy="229"/>
          </a:xfrm>
        </p:grpSpPr>
        <p:sp>
          <p:nvSpPr>
            <p:cNvPr id="109398" name="Oval 854"/>
            <p:cNvSpPr>
              <a:spLocks noChangeArrowheads="1"/>
            </p:cNvSpPr>
            <p:nvPr/>
          </p:nvSpPr>
          <p:spPr bwMode="auto">
            <a:xfrm>
              <a:off x="3968" y="320"/>
              <a:ext cx="247" cy="229"/>
            </a:xfrm>
            <a:prstGeom prst="ellipse">
              <a:avLst/>
            </a:prstGeom>
            <a:solidFill>
              <a:schemeClr val="bg1"/>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99" name="Line 855"/>
            <p:cNvSpPr>
              <a:spLocks noChangeShapeType="1"/>
            </p:cNvSpPr>
            <p:nvPr/>
          </p:nvSpPr>
          <p:spPr bwMode="auto">
            <a:xfrm>
              <a:off x="4014" y="348"/>
              <a:ext cx="155" cy="1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400" name="Line 856"/>
          <p:cNvSpPr>
            <a:spLocks noChangeShapeType="1"/>
          </p:cNvSpPr>
          <p:nvPr/>
        </p:nvSpPr>
        <p:spPr bwMode="auto">
          <a:xfrm>
            <a:off x="3314700" y="14922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01" name="Line 857"/>
          <p:cNvSpPr>
            <a:spLocks noChangeShapeType="1"/>
          </p:cNvSpPr>
          <p:nvPr/>
        </p:nvSpPr>
        <p:spPr bwMode="auto">
          <a:xfrm rot="-5400000">
            <a:off x="3313113" y="14874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02" name="Line 858"/>
          <p:cNvSpPr>
            <a:spLocks noChangeShapeType="1"/>
          </p:cNvSpPr>
          <p:nvPr/>
        </p:nvSpPr>
        <p:spPr bwMode="auto">
          <a:xfrm>
            <a:off x="3327400" y="41719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03" name="Line 859"/>
          <p:cNvSpPr>
            <a:spLocks noChangeShapeType="1"/>
          </p:cNvSpPr>
          <p:nvPr/>
        </p:nvSpPr>
        <p:spPr bwMode="auto">
          <a:xfrm rot="-5400000">
            <a:off x="3325813" y="41671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04" name="Line 860"/>
          <p:cNvSpPr>
            <a:spLocks noChangeShapeType="1"/>
          </p:cNvSpPr>
          <p:nvPr/>
        </p:nvSpPr>
        <p:spPr bwMode="auto">
          <a:xfrm>
            <a:off x="3302000" y="22034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05" name="Line 861"/>
          <p:cNvSpPr>
            <a:spLocks noChangeShapeType="1"/>
          </p:cNvSpPr>
          <p:nvPr/>
        </p:nvSpPr>
        <p:spPr bwMode="auto">
          <a:xfrm rot="-5400000">
            <a:off x="3300413" y="21986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06" name="Line 862"/>
          <p:cNvSpPr>
            <a:spLocks noChangeShapeType="1"/>
          </p:cNvSpPr>
          <p:nvPr/>
        </p:nvSpPr>
        <p:spPr bwMode="auto">
          <a:xfrm>
            <a:off x="3302000" y="17335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07" name="Line 863"/>
          <p:cNvSpPr>
            <a:spLocks noChangeShapeType="1"/>
          </p:cNvSpPr>
          <p:nvPr/>
        </p:nvSpPr>
        <p:spPr bwMode="auto">
          <a:xfrm rot="-5400000">
            <a:off x="3300413" y="17287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08" name="AutoShape 864"/>
          <p:cNvSpPr>
            <a:spLocks noChangeArrowheads="1"/>
          </p:cNvSpPr>
          <p:nvPr/>
        </p:nvSpPr>
        <p:spPr bwMode="auto">
          <a:xfrm>
            <a:off x="1682750" y="1557338"/>
            <a:ext cx="1498600" cy="177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FF0000"/>
                </a:solidFill>
              </a:rPr>
              <a:t>Lost June 44 – P. Sea</a:t>
            </a:r>
          </a:p>
        </p:txBody>
      </p:sp>
      <p:sp>
        <p:nvSpPr>
          <p:cNvPr id="109409" name="AutoShape 865"/>
          <p:cNvSpPr>
            <a:spLocks noChangeArrowheads="1"/>
          </p:cNvSpPr>
          <p:nvPr/>
        </p:nvSpPr>
        <p:spPr bwMode="auto">
          <a:xfrm>
            <a:off x="1717675" y="4249738"/>
            <a:ext cx="1498600" cy="177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FF0000"/>
                </a:solidFill>
              </a:rPr>
              <a:t>Lost June 44 – P. Sea</a:t>
            </a:r>
          </a:p>
        </p:txBody>
      </p:sp>
      <p:sp>
        <p:nvSpPr>
          <p:cNvPr id="109410" name="AutoShape 866"/>
          <p:cNvSpPr>
            <a:spLocks noChangeArrowheads="1"/>
          </p:cNvSpPr>
          <p:nvPr/>
        </p:nvSpPr>
        <p:spPr bwMode="auto">
          <a:xfrm>
            <a:off x="1682750" y="2027238"/>
            <a:ext cx="1498600" cy="177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FF0000"/>
                </a:solidFill>
              </a:rPr>
              <a:t>Damage June 44 – P. Sea</a:t>
            </a:r>
          </a:p>
        </p:txBody>
      </p:sp>
      <p:sp>
        <p:nvSpPr>
          <p:cNvPr id="109411" name="AutoShape 867"/>
          <p:cNvSpPr>
            <a:spLocks noChangeArrowheads="1"/>
          </p:cNvSpPr>
          <p:nvPr/>
        </p:nvSpPr>
        <p:spPr bwMode="auto">
          <a:xfrm>
            <a:off x="1682750" y="2259013"/>
            <a:ext cx="1498600" cy="177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FF0000"/>
                </a:solidFill>
              </a:rPr>
              <a:t>Lost June 44 – P. Sea</a:t>
            </a:r>
          </a:p>
        </p:txBody>
      </p:sp>
      <p:grpSp>
        <p:nvGrpSpPr>
          <p:cNvPr id="109412" name="Group 868"/>
          <p:cNvGrpSpPr>
            <a:grpSpLocks/>
          </p:cNvGrpSpPr>
          <p:nvPr/>
        </p:nvGrpSpPr>
        <p:grpSpPr bwMode="auto">
          <a:xfrm rot="16200000">
            <a:off x="856457" y="2140744"/>
            <a:ext cx="252412" cy="247650"/>
            <a:chOff x="3968" y="320"/>
            <a:chExt cx="247" cy="229"/>
          </a:xfrm>
        </p:grpSpPr>
        <p:sp>
          <p:nvSpPr>
            <p:cNvPr id="109413" name="Oval 869"/>
            <p:cNvSpPr>
              <a:spLocks noChangeArrowheads="1"/>
            </p:cNvSpPr>
            <p:nvPr/>
          </p:nvSpPr>
          <p:spPr bwMode="auto">
            <a:xfrm>
              <a:off x="3968" y="320"/>
              <a:ext cx="247" cy="229"/>
            </a:xfrm>
            <a:prstGeom prst="ellipse">
              <a:avLst/>
            </a:prstGeom>
            <a:solidFill>
              <a:schemeClr val="bg1"/>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14" name="Line 870"/>
            <p:cNvSpPr>
              <a:spLocks noChangeShapeType="1"/>
            </p:cNvSpPr>
            <p:nvPr/>
          </p:nvSpPr>
          <p:spPr bwMode="auto">
            <a:xfrm>
              <a:off x="4014" y="348"/>
              <a:ext cx="155" cy="1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415" name="AutoShape 871"/>
          <p:cNvSpPr>
            <a:spLocks noChangeArrowheads="1"/>
          </p:cNvSpPr>
          <p:nvPr/>
        </p:nvSpPr>
        <p:spPr bwMode="auto">
          <a:xfrm>
            <a:off x="381000" y="2433638"/>
            <a:ext cx="1219200" cy="1778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solidFill>
                  <a:srgbClr val="FF0000"/>
                </a:solidFill>
              </a:rPr>
              <a:t>Damage June 44 – P. Sea</a:t>
            </a:r>
          </a:p>
        </p:txBody>
      </p:sp>
      <p:sp>
        <p:nvSpPr>
          <p:cNvPr id="109416" name="Line 872"/>
          <p:cNvSpPr>
            <a:spLocks noChangeShapeType="1"/>
          </p:cNvSpPr>
          <p:nvPr/>
        </p:nvSpPr>
        <p:spPr bwMode="auto">
          <a:xfrm>
            <a:off x="838200" y="1622425"/>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17" name="Line 873"/>
          <p:cNvSpPr>
            <a:spLocks noChangeShapeType="1"/>
          </p:cNvSpPr>
          <p:nvPr/>
        </p:nvSpPr>
        <p:spPr bwMode="auto">
          <a:xfrm rot="-5400000">
            <a:off x="836613" y="1617662"/>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18" name="Line 874"/>
          <p:cNvSpPr>
            <a:spLocks noChangeShapeType="1"/>
          </p:cNvSpPr>
          <p:nvPr/>
        </p:nvSpPr>
        <p:spPr bwMode="auto">
          <a:xfrm>
            <a:off x="901700" y="31178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19" name="Line 875"/>
          <p:cNvSpPr>
            <a:spLocks noChangeShapeType="1"/>
          </p:cNvSpPr>
          <p:nvPr/>
        </p:nvSpPr>
        <p:spPr bwMode="auto">
          <a:xfrm rot="-5400000">
            <a:off x="900113" y="31130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20" name="Line 876"/>
          <p:cNvSpPr>
            <a:spLocks noChangeShapeType="1"/>
          </p:cNvSpPr>
          <p:nvPr/>
        </p:nvSpPr>
        <p:spPr bwMode="auto">
          <a:xfrm>
            <a:off x="901700" y="36258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21" name="Line 877"/>
          <p:cNvSpPr>
            <a:spLocks noChangeShapeType="1"/>
          </p:cNvSpPr>
          <p:nvPr/>
        </p:nvSpPr>
        <p:spPr bwMode="auto">
          <a:xfrm rot="-5400000">
            <a:off x="900113" y="36210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22" name="AutoShape 878"/>
          <p:cNvSpPr>
            <a:spLocks noChangeArrowheads="1"/>
          </p:cNvSpPr>
          <p:nvPr/>
        </p:nvSpPr>
        <p:spPr bwMode="auto">
          <a:xfrm>
            <a:off x="1682750" y="1785938"/>
            <a:ext cx="1498600" cy="177800"/>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rgbClr val="FF0000"/>
                </a:solidFill>
              </a:rPr>
              <a:t>Lost Oct 44 – Cape E</a:t>
            </a:r>
          </a:p>
        </p:txBody>
      </p:sp>
      <p:sp>
        <p:nvSpPr>
          <p:cNvPr id="109423" name="AutoShape 879"/>
          <p:cNvSpPr>
            <a:spLocks noChangeArrowheads="1"/>
          </p:cNvSpPr>
          <p:nvPr/>
        </p:nvSpPr>
        <p:spPr bwMode="auto">
          <a:xfrm>
            <a:off x="419100" y="1941513"/>
            <a:ext cx="1143000" cy="177800"/>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solidFill>
                  <a:srgbClr val="FF0000"/>
                </a:solidFill>
              </a:rPr>
              <a:t>Lost Oct 44 – Cape E</a:t>
            </a:r>
          </a:p>
        </p:txBody>
      </p:sp>
      <p:sp>
        <p:nvSpPr>
          <p:cNvPr id="109424" name="AutoShape 880"/>
          <p:cNvSpPr>
            <a:spLocks noChangeArrowheads="1"/>
          </p:cNvSpPr>
          <p:nvPr/>
        </p:nvSpPr>
        <p:spPr bwMode="auto">
          <a:xfrm>
            <a:off x="419100" y="3424238"/>
            <a:ext cx="1143000" cy="177800"/>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solidFill>
                  <a:srgbClr val="FF0000"/>
                </a:solidFill>
              </a:rPr>
              <a:t>Lost Oct 44 – Cape E</a:t>
            </a:r>
          </a:p>
        </p:txBody>
      </p:sp>
      <p:sp>
        <p:nvSpPr>
          <p:cNvPr id="109425" name="AutoShape 881"/>
          <p:cNvSpPr>
            <a:spLocks noChangeArrowheads="1"/>
          </p:cNvSpPr>
          <p:nvPr/>
        </p:nvSpPr>
        <p:spPr bwMode="auto">
          <a:xfrm>
            <a:off x="419100" y="3919538"/>
            <a:ext cx="1143000" cy="177800"/>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solidFill>
                  <a:srgbClr val="FF0000"/>
                </a:solidFill>
              </a:rPr>
              <a:t>Lost Oct 44 – Cape E</a:t>
            </a:r>
          </a:p>
        </p:txBody>
      </p:sp>
      <p:sp>
        <p:nvSpPr>
          <p:cNvPr id="109426" name="Line 882"/>
          <p:cNvSpPr>
            <a:spLocks noChangeShapeType="1"/>
          </p:cNvSpPr>
          <p:nvPr/>
        </p:nvSpPr>
        <p:spPr bwMode="auto">
          <a:xfrm>
            <a:off x="7913688" y="3781425"/>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27" name="Line 883"/>
          <p:cNvSpPr>
            <a:spLocks noChangeShapeType="1"/>
          </p:cNvSpPr>
          <p:nvPr/>
        </p:nvSpPr>
        <p:spPr bwMode="auto">
          <a:xfrm rot="-5400000">
            <a:off x="7912101" y="3776662"/>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28" name="Line 884"/>
          <p:cNvSpPr>
            <a:spLocks noChangeShapeType="1"/>
          </p:cNvSpPr>
          <p:nvPr/>
        </p:nvSpPr>
        <p:spPr bwMode="auto">
          <a:xfrm>
            <a:off x="3302000" y="54546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29" name="Line 885"/>
          <p:cNvSpPr>
            <a:spLocks noChangeShapeType="1"/>
          </p:cNvSpPr>
          <p:nvPr/>
        </p:nvSpPr>
        <p:spPr bwMode="auto">
          <a:xfrm rot="-5400000">
            <a:off x="3300413" y="54498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30" name="Line 886"/>
          <p:cNvSpPr>
            <a:spLocks noChangeShapeType="1"/>
          </p:cNvSpPr>
          <p:nvPr/>
        </p:nvSpPr>
        <p:spPr bwMode="auto">
          <a:xfrm>
            <a:off x="3327400" y="45148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31" name="Line 887"/>
          <p:cNvSpPr>
            <a:spLocks noChangeShapeType="1"/>
          </p:cNvSpPr>
          <p:nvPr/>
        </p:nvSpPr>
        <p:spPr bwMode="auto">
          <a:xfrm rot="-5400000">
            <a:off x="3325813" y="45100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32" name="Line 888"/>
          <p:cNvSpPr>
            <a:spLocks noChangeShapeType="1"/>
          </p:cNvSpPr>
          <p:nvPr/>
        </p:nvSpPr>
        <p:spPr bwMode="auto">
          <a:xfrm>
            <a:off x="3327400" y="4832350"/>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33" name="Line 889"/>
          <p:cNvSpPr>
            <a:spLocks noChangeShapeType="1"/>
          </p:cNvSpPr>
          <p:nvPr/>
        </p:nvSpPr>
        <p:spPr bwMode="auto">
          <a:xfrm rot="-5400000">
            <a:off x="3325813" y="4827587"/>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34" name="Text Box 890"/>
          <p:cNvSpPr txBox="1">
            <a:spLocks noChangeArrowheads="1"/>
          </p:cNvSpPr>
          <p:nvPr/>
        </p:nvSpPr>
        <p:spPr bwMode="auto">
          <a:xfrm>
            <a:off x="355600" y="211138"/>
            <a:ext cx="1074738"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u="sng">
                <a:solidFill>
                  <a:srgbClr val="FF0000"/>
                </a:solidFill>
              </a:rPr>
              <a:t>Japan</a:t>
            </a:r>
          </a:p>
        </p:txBody>
      </p:sp>
      <p:sp>
        <p:nvSpPr>
          <p:cNvPr id="109435" name="Text Box 891"/>
          <p:cNvSpPr txBox="1">
            <a:spLocks noChangeArrowheads="1"/>
          </p:cNvSpPr>
          <p:nvPr/>
        </p:nvSpPr>
        <p:spPr bwMode="auto">
          <a:xfrm>
            <a:off x="7623175" y="255588"/>
            <a:ext cx="617538"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u="sng">
                <a:solidFill>
                  <a:schemeClr val="accent2"/>
                </a:solidFill>
              </a:rPr>
              <a:t>US</a:t>
            </a:r>
          </a:p>
        </p:txBody>
      </p:sp>
      <p:sp>
        <p:nvSpPr>
          <p:cNvPr id="109436" name="AutoShape 892"/>
          <p:cNvSpPr>
            <a:spLocks noChangeArrowheads="1"/>
          </p:cNvSpPr>
          <p:nvPr/>
        </p:nvSpPr>
        <p:spPr bwMode="auto">
          <a:xfrm>
            <a:off x="5360988" y="28860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9437" name="Group 893"/>
          <p:cNvGrpSpPr>
            <a:grpSpLocks/>
          </p:cNvGrpSpPr>
          <p:nvPr/>
        </p:nvGrpSpPr>
        <p:grpSpPr bwMode="auto">
          <a:xfrm>
            <a:off x="628650" y="733425"/>
            <a:ext cx="915988" cy="214313"/>
            <a:chOff x="364" y="766"/>
            <a:chExt cx="577" cy="135"/>
          </a:xfrm>
        </p:grpSpPr>
        <p:grpSp>
          <p:nvGrpSpPr>
            <p:cNvPr id="109438" name="Group 894"/>
            <p:cNvGrpSpPr>
              <a:grpSpLocks/>
            </p:cNvGrpSpPr>
            <p:nvPr/>
          </p:nvGrpSpPr>
          <p:grpSpPr bwMode="auto">
            <a:xfrm rot="10800000">
              <a:off x="364" y="797"/>
              <a:ext cx="577" cy="71"/>
              <a:chOff x="1612" y="1972"/>
              <a:chExt cx="2460" cy="304"/>
            </a:xfrm>
          </p:grpSpPr>
          <p:sp>
            <p:nvSpPr>
              <p:cNvPr id="109439" name="Freeform 89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40" name="Freeform 89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441" name="Text Box 897"/>
            <p:cNvSpPr txBox="1">
              <a:spLocks noChangeArrowheads="1"/>
            </p:cNvSpPr>
            <p:nvPr/>
          </p:nvSpPr>
          <p:spPr bwMode="auto">
            <a:xfrm>
              <a:off x="464" y="766"/>
              <a:ext cx="25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i="1">
                  <a:solidFill>
                    <a:srgbClr val="000000"/>
                  </a:solidFill>
                  <a:latin typeface="High Tower Text" panose="02040502050506030303" pitchFamily="18" charset="0"/>
                </a:rPr>
                <a:t>Ryujo</a:t>
              </a:r>
            </a:p>
          </p:txBody>
        </p:sp>
      </p:grpSp>
      <p:sp>
        <p:nvSpPr>
          <p:cNvPr id="109442" name="Line 898"/>
          <p:cNvSpPr>
            <a:spLocks noChangeShapeType="1"/>
          </p:cNvSpPr>
          <p:nvPr/>
        </p:nvSpPr>
        <p:spPr bwMode="auto">
          <a:xfrm>
            <a:off x="854075" y="688975"/>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43" name="Line 899"/>
          <p:cNvSpPr>
            <a:spLocks noChangeShapeType="1"/>
          </p:cNvSpPr>
          <p:nvPr/>
        </p:nvSpPr>
        <p:spPr bwMode="auto">
          <a:xfrm rot="-5400000">
            <a:off x="852488" y="684212"/>
            <a:ext cx="285750" cy="295275"/>
          </a:xfrm>
          <a:prstGeom prst="line">
            <a:avLst/>
          </a:prstGeom>
          <a:noFill/>
          <a:ln w="508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44" name="AutoShape 900"/>
          <p:cNvSpPr>
            <a:spLocks noChangeArrowheads="1"/>
          </p:cNvSpPr>
          <p:nvPr/>
        </p:nvSpPr>
        <p:spPr bwMode="auto">
          <a:xfrm>
            <a:off x="349250" y="982663"/>
            <a:ext cx="1270000" cy="130175"/>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solidFill>
                  <a:srgbClr val="FF0000"/>
                </a:solidFill>
              </a:rPr>
              <a:t>Lost Aug 42 – E. Solomons</a:t>
            </a:r>
          </a:p>
        </p:txBody>
      </p:sp>
      <p:grpSp>
        <p:nvGrpSpPr>
          <p:cNvPr id="109445" name="Group 901"/>
          <p:cNvGrpSpPr>
            <a:grpSpLocks/>
          </p:cNvGrpSpPr>
          <p:nvPr/>
        </p:nvGrpSpPr>
        <p:grpSpPr bwMode="auto">
          <a:xfrm rot="16200000">
            <a:off x="3313907" y="5179219"/>
            <a:ext cx="252412" cy="247650"/>
            <a:chOff x="3968" y="320"/>
            <a:chExt cx="247" cy="229"/>
          </a:xfrm>
        </p:grpSpPr>
        <p:sp>
          <p:nvSpPr>
            <p:cNvPr id="109446" name="Oval 902"/>
            <p:cNvSpPr>
              <a:spLocks noChangeArrowheads="1"/>
            </p:cNvSpPr>
            <p:nvPr/>
          </p:nvSpPr>
          <p:spPr bwMode="auto">
            <a:xfrm>
              <a:off x="3968" y="320"/>
              <a:ext cx="247" cy="229"/>
            </a:xfrm>
            <a:prstGeom prst="ellipse">
              <a:avLst/>
            </a:prstGeom>
            <a:solidFill>
              <a:schemeClr val="bg1"/>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47" name="Line 903"/>
            <p:cNvSpPr>
              <a:spLocks noChangeShapeType="1"/>
            </p:cNvSpPr>
            <p:nvPr/>
          </p:nvSpPr>
          <p:spPr bwMode="auto">
            <a:xfrm>
              <a:off x="4014" y="348"/>
              <a:ext cx="155" cy="1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448" name="AutoShape 904"/>
          <p:cNvSpPr>
            <a:spLocks noChangeArrowheads="1"/>
          </p:cNvSpPr>
          <p:nvPr/>
        </p:nvSpPr>
        <p:spPr bwMode="auto">
          <a:xfrm>
            <a:off x="3087688" y="34385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49" name="AutoShape 905"/>
          <p:cNvSpPr>
            <a:spLocks noChangeArrowheads="1"/>
          </p:cNvSpPr>
          <p:nvPr/>
        </p:nvSpPr>
        <p:spPr bwMode="auto">
          <a:xfrm>
            <a:off x="3011488" y="33877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50" name="AutoShape 906"/>
          <p:cNvSpPr>
            <a:spLocks noChangeArrowheads="1"/>
          </p:cNvSpPr>
          <p:nvPr/>
        </p:nvSpPr>
        <p:spPr bwMode="auto">
          <a:xfrm>
            <a:off x="2363788" y="33750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51" name="AutoShape 907"/>
          <p:cNvSpPr>
            <a:spLocks noChangeArrowheads="1"/>
          </p:cNvSpPr>
          <p:nvPr/>
        </p:nvSpPr>
        <p:spPr bwMode="auto">
          <a:xfrm>
            <a:off x="2363788" y="34766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52" name="Line 908"/>
          <p:cNvSpPr>
            <a:spLocks noChangeShapeType="1"/>
          </p:cNvSpPr>
          <p:nvPr/>
        </p:nvSpPr>
        <p:spPr bwMode="auto">
          <a:xfrm rot="-5400000">
            <a:off x="7715250" y="5176838"/>
            <a:ext cx="0" cy="106680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53" name="Line 909"/>
          <p:cNvSpPr>
            <a:spLocks noChangeShapeType="1"/>
          </p:cNvSpPr>
          <p:nvPr/>
        </p:nvSpPr>
        <p:spPr bwMode="auto">
          <a:xfrm rot="-5400000">
            <a:off x="7658100" y="5114925"/>
            <a:ext cx="0" cy="106680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54" name="AutoShape 910"/>
          <p:cNvSpPr>
            <a:spLocks noChangeArrowheads="1"/>
          </p:cNvSpPr>
          <p:nvPr/>
        </p:nvSpPr>
        <p:spPr bwMode="auto">
          <a:xfrm>
            <a:off x="2122488" y="38576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55" name="AutoShape 911"/>
          <p:cNvSpPr>
            <a:spLocks noChangeArrowheads="1"/>
          </p:cNvSpPr>
          <p:nvPr/>
        </p:nvSpPr>
        <p:spPr bwMode="auto">
          <a:xfrm>
            <a:off x="3214688" y="30829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56" name="Freeform 912"/>
          <p:cNvSpPr>
            <a:spLocks/>
          </p:cNvSpPr>
          <p:nvPr/>
        </p:nvSpPr>
        <p:spPr bwMode="auto">
          <a:xfrm>
            <a:off x="4467225" y="5000625"/>
            <a:ext cx="1019175" cy="666750"/>
          </a:xfrm>
          <a:custGeom>
            <a:avLst/>
            <a:gdLst>
              <a:gd name="T0" fmla="*/ 642 w 642"/>
              <a:gd name="T1" fmla="*/ 420 h 420"/>
              <a:gd name="T2" fmla="*/ 336 w 642"/>
              <a:gd name="T3" fmla="*/ 270 h 420"/>
              <a:gd name="T4" fmla="*/ 0 w 642"/>
              <a:gd name="T5" fmla="*/ 0 h 420"/>
            </a:gdLst>
            <a:ahLst/>
            <a:cxnLst>
              <a:cxn ang="0">
                <a:pos x="T0" y="T1"/>
              </a:cxn>
              <a:cxn ang="0">
                <a:pos x="T2" y="T3"/>
              </a:cxn>
              <a:cxn ang="0">
                <a:pos x="T4" y="T5"/>
              </a:cxn>
            </a:cxnLst>
            <a:rect l="0" t="0" r="r" b="b"/>
            <a:pathLst>
              <a:path w="642" h="420">
                <a:moveTo>
                  <a:pt x="642" y="420"/>
                </a:moveTo>
                <a:cubicBezTo>
                  <a:pt x="591" y="395"/>
                  <a:pt x="443" y="340"/>
                  <a:pt x="336" y="270"/>
                </a:cubicBezTo>
                <a:cubicBezTo>
                  <a:pt x="229" y="200"/>
                  <a:pt x="70" y="56"/>
                  <a:pt x="0" y="0"/>
                </a:cubicBezTo>
              </a:path>
            </a:pathLst>
          </a:custGeom>
          <a:noFill/>
          <a:ln w="76200" cmpd="tri">
            <a:solidFill>
              <a:schemeClr val="accent2"/>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57" name="Freeform 913"/>
          <p:cNvSpPr>
            <a:spLocks/>
          </p:cNvSpPr>
          <p:nvPr/>
        </p:nvSpPr>
        <p:spPr bwMode="auto">
          <a:xfrm rot="10556503">
            <a:off x="3676650" y="4391025"/>
            <a:ext cx="1019175" cy="666750"/>
          </a:xfrm>
          <a:custGeom>
            <a:avLst/>
            <a:gdLst>
              <a:gd name="T0" fmla="*/ 642 w 642"/>
              <a:gd name="T1" fmla="*/ 420 h 420"/>
              <a:gd name="T2" fmla="*/ 336 w 642"/>
              <a:gd name="T3" fmla="*/ 270 h 420"/>
              <a:gd name="T4" fmla="*/ 0 w 642"/>
              <a:gd name="T5" fmla="*/ 0 h 420"/>
            </a:gdLst>
            <a:ahLst/>
            <a:cxnLst>
              <a:cxn ang="0">
                <a:pos x="T0" y="T1"/>
              </a:cxn>
              <a:cxn ang="0">
                <a:pos x="T2" y="T3"/>
              </a:cxn>
              <a:cxn ang="0">
                <a:pos x="T4" y="T5"/>
              </a:cxn>
            </a:cxnLst>
            <a:rect l="0" t="0" r="r" b="b"/>
            <a:pathLst>
              <a:path w="642" h="420">
                <a:moveTo>
                  <a:pt x="642" y="420"/>
                </a:moveTo>
                <a:cubicBezTo>
                  <a:pt x="591" y="395"/>
                  <a:pt x="443" y="340"/>
                  <a:pt x="336" y="270"/>
                </a:cubicBezTo>
                <a:cubicBezTo>
                  <a:pt x="229" y="200"/>
                  <a:pt x="70" y="56"/>
                  <a:pt x="0" y="0"/>
                </a:cubicBezTo>
              </a:path>
            </a:pathLst>
          </a:custGeom>
          <a:noFill/>
          <a:ln w="76200" cmpd="tri">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58" name="AutoShape 914"/>
          <p:cNvSpPr>
            <a:spLocks noChangeArrowheads="1"/>
          </p:cNvSpPr>
          <p:nvPr/>
        </p:nvSpPr>
        <p:spPr bwMode="auto">
          <a:xfrm>
            <a:off x="4433888" y="45434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59" name="AutoShape 915"/>
          <p:cNvSpPr>
            <a:spLocks noChangeArrowheads="1"/>
          </p:cNvSpPr>
          <p:nvPr/>
        </p:nvSpPr>
        <p:spPr bwMode="auto">
          <a:xfrm>
            <a:off x="4379913" y="50323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60" name="AutoShape 916"/>
          <p:cNvSpPr>
            <a:spLocks noChangeArrowheads="1"/>
          </p:cNvSpPr>
          <p:nvPr/>
        </p:nvSpPr>
        <p:spPr bwMode="auto">
          <a:xfrm>
            <a:off x="4597400" y="48752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61" name="Freeform 917"/>
          <p:cNvSpPr>
            <a:spLocks/>
          </p:cNvSpPr>
          <p:nvPr/>
        </p:nvSpPr>
        <p:spPr bwMode="auto">
          <a:xfrm>
            <a:off x="3476625" y="3667125"/>
            <a:ext cx="1171575" cy="276225"/>
          </a:xfrm>
          <a:custGeom>
            <a:avLst/>
            <a:gdLst>
              <a:gd name="T0" fmla="*/ 738 w 738"/>
              <a:gd name="T1" fmla="*/ 174 h 174"/>
              <a:gd name="T2" fmla="*/ 336 w 738"/>
              <a:gd name="T3" fmla="*/ 102 h 174"/>
              <a:gd name="T4" fmla="*/ 0 w 738"/>
              <a:gd name="T5" fmla="*/ 0 h 174"/>
            </a:gdLst>
            <a:ahLst/>
            <a:cxnLst>
              <a:cxn ang="0">
                <a:pos x="T0" y="T1"/>
              </a:cxn>
              <a:cxn ang="0">
                <a:pos x="T2" y="T3"/>
              </a:cxn>
              <a:cxn ang="0">
                <a:pos x="T4" y="T5"/>
              </a:cxn>
            </a:cxnLst>
            <a:rect l="0" t="0" r="r" b="b"/>
            <a:pathLst>
              <a:path w="738" h="174">
                <a:moveTo>
                  <a:pt x="738" y="174"/>
                </a:moveTo>
                <a:cubicBezTo>
                  <a:pt x="672" y="162"/>
                  <a:pt x="459" y="131"/>
                  <a:pt x="336" y="102"/>
                </a:cubicBezTo>
                <a:cubicBezTo>
                  <a:pt x="213" y="73"/>
                  <a:pt x="70" y="21"/>
                  <a:pt x="0" y="0"/>
                </a:cubicBezTo>
              </a:path>
            </a:pathLst>
          </a:custGeom>
          <a:noFill/>
          <a:ln w="76200" cmpd="tri">
            <a:solidFill>
              <a:schemeClr val="accent2"/>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62" name="Freeform 918"/>
          <p:cNvSpPr>
            <a:spLocks/>
          </p:cNvSpPr>
          <p:nvPr/>
        </p:nvSpPr>
        <p:spPr bwMode="auto">
          <a:xfrm>
            <a:off x="2266950" y="3705225"/>
            <a:ext cx="790575" cy="598488"/>
          </a:xfrm>
          <a:custGeom>
            <a:avLst/>
            <a:gdLst>
              <a:gd name="T0" fmla="*/ 0 w 498"/>
              <a:gd name="T1" fmla="*/ 354 h 377"/>
              <a:gd name="T2" fmla="*/ 186 w 498"/>
              <a:gd name="T3" fmla="*/ 318 h 377"/>
              <a:gd name="T4" fmla="*/ 498 w 498"/>
              <a:gd name="T5" fmla="*/ 0 h 377"/>
            </a:gdLst>
            <a:ahLst/>
            <a:cxnLst>
              <a:cxn ang="0">
                <a:pos x="T0" y="T1"/>
              </a:cxn>
              <a:cxn ang="0">
                <a:pos x="T2" y="T3"/>
              </a:cxn>
              <a:cxn ang="0">
                <a:pos x="T4" y="T5"/>
              </a:cxn>
            </a:cxnLst>
            <a:rect l="0" t="0" r="r" b="b"/>
            <a:pathLst>
              <a:path w="498" h="377">
                <a:moveTo>
                  <a:pt x="0" y="354"/>
                </a:moveTo>
                <a:cubicBezTo>
                  <a:pt x="31" y="349"/>
                  <a:pt x="103" y="377"/>
                  <a:pt x="186" y="318"/>
                </a:cubicBezTo>
                <a:cubicBezTo>
                  <a:pt x="269" y="259"/>
                  <a:pt x="433" y="66"/>
                  <a:pt x="498" y="0"/>
                </a:cubicBezTo>
              </a:path>
            </a:pathLst>
          </a:custGeom>
          <a:noFill/>
          <a:ln w="76200" cmpd="tri">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63" name="Freeform 919"/>
          <p:cNvSpPr>
            <a:spLocks/>
          </p:cNvSpPr>
          <p:nvPr/>
        </p:nvSpPr>
        <p:spPr bwMode="auto">
          <a:xfrm>
            <a:off x="2600325" y="3648075"/>
            <a:ext cx="933450" cy="223838"/>
          </a:xfrm>
          <a:custGeom>
            <a:avLst/>
            <a:gdLst>
              <a:gd name="T0" fmla="*/ 588 w 588"/>
              <a:gd name="T1" fmla="*/ 0 h 141"/>
              <a:gd name="T2" fmla="*/ 363 w 588"/>
              <a:gd name="T3" fmla="*/ 132 h 141"/>
              <a:gd name="T4" fmla="*/ 0 w 588"/>
              <a:gd name="T5" fmla="*/ 54 h 141"/>
            </a:gdLst>
            <a:ahLst/>
            <a:cxnLst>
              <a:cxn ang="0">
                <a:pos x="T0" y="T1"/>
              </a:cxn>
              <a:cxn ang="0">
                <a:pos x="T2" y="T3"/>
              </a:cxn>
              <a:cxn ang="0">
                <a:pos x="T4" y="T5"/>
              </a:cxn>
            </a:cxnLst>
            <a:rect l="0" t="0" r="r" b="b"/>
            <a:pathLst>
              <a:path w="588" h="141">
                <a:moveTo>
                  <a:pt x="588" y="0"/>
                </a:moveTo>
                <a:cubicBezTo>
                  <a:pt x="551" y="22"/>
                  <a:pt x="461" y="123"/>
                  <a:pt x="363" y="132"/>
                </a:cubicBezTo>
                <a:cubicBezTo>
                  <a:pt x="265" y="141"/>
                  <a:pt x="76" y="70"/>
                  <a:pt x="0" y="54"/>
                </a:cubicBezTo>
              </a:path>
            </a:pathLst>
          </a:custGeom>
          <a:noFill/>
          <a:ln w="76200" cmpd="tri">
            <a:solidFill>
              <a:schemeClr val="accent2"/>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64" name="Freeform 920"/>
          <p:cNvSpPr>
            <a:spLocks/>
          </p:cNvSpPr>
          <p:nvPr/>
        </p:nvSpPr>
        <p:spPr bwMode="auto">
          <a:xfrm>
            <a:off x="2617788" y="2809875"/>
            <a:ext cx="315912" cy="666750"/>
          </a:xfrm>
          <a:custGeom>
            <a:avLst/>
            <a:gdLst>
              <a:gd name="T0" fmla="*/ 199 w 199"/>
              <a:gd name="T1" fmla="*/ 0 h 420"/>
              <a:gd name="T2" fmla="*/ 90 w 199"/>
              <a:gd name="T3" fmla="*/ 264 h 420"/>
              <a:gd name="T4" fmla="*/ 0 w 199"/>
              <a:gd name="T5" fmla="*/ 420 h 420"/>
            </a:gdLst>
            <a:ahLst/>
            <a:cxnLst>
              <a:cxn ang="0">
                <a:pos x="T0" y="T1"/>
              </a:cxn>
              <a:cxn ang="0">
                <a:pos x="T2" y="T3"/>
              </a:cxn>
              <a:cxn ang="0">
                <a:pos x="T4" y="T5"/>
              </a:cxn>
            </a:cxnLst>
            <a:rect l="0" t="0" r="r" b="b"/>
            <a:pathLst>
              <a:path w="199" h="420">
                <a:moveTo>
                  <a:pt x="199" y="0"/>
                </a:moveTo>
                <a:cubicBezTo>
                  <a:pt x="181" y="44"/>
                  <a:pt x="123" y="194"/>
                  <a:pt x="90" y="264"/>
                </a:cubicBezTo>
                <a:cubicBezTo>
                  <a:pt x="57" y="334"/>
                  <a:pt x="19" y="388"/>
                  <a:pt x="0" y="420"/>
                </a:cubicBezTo>
              </a:path>
            </a:pathLst>
          </a:custGeom>
          <a:noFill/>
          <a:ln w="63500" cmpd="tri">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65" name="Freeform 921"/>
          <p:cNvSpPr>
            <a:spLocks/>
          </p:cNvSpPr>
          <p:nvPr/>
        </p:nvSpPr>
        <p:spPr bwMode="auto">
          <a:xfrm>
            <a:off x="1800225" y="3792538"/>
            <a:ext cx="636588" cy="220662"/>
          </a:xfrm>
          <a:custGeom>
            <a:avLst/>
            <a:gdLst>
              <a:gd name="T0" fmla="*/ 0 w 401"/>
              <a:gd name="T1" fmla="*/ 139 h 139"/>
              <a:gd name="T2" fmla="*/ 176 w 401"/>
              <a:gd name="T3" fmla="*/ 22 h 139"/>
              <a:gd name="T4" fmla="*/ 401 w 401"/>
              <a:gd name="T5" fmla="*/ 7 h 139"/>
            </a:gdLst>
            <a:ahLst/>
            <a:cxnLst>
              <a:cxn ang="0">
                <a:pos x="T0" y="T1"/>
              </a:cxn>
              <a:cxn ang="0">
                <a:pos x="T2" y="T3"/>
              </a:cxn>
              <a:cxn ang="0">
                <a:pos x="T4" y="T5"/>
              </a:cxn>
            </a:cxnLst>
            <a:rect l="0" t="0" r="r" b="b"/>
            <a:pathLst>
              <a:path w="401" h="139">
                <a:moveTo>
                  <a:pt x="0" y="139"/>
                </a:moveTo>
                <a:cubicBezTo>
                  <a:pt x="29" y="119"/>
                  <a:pt x="109" y="44"/>
                  <a:pt x="176" y="22"/>
                </a:cubicBezTo>
                <a:cubicBezTo>
                  <a:pt x="243" y="0"/>
                  <a:pt x="354" y="10"/>
                  <a:pt x="401" y="7"/>
                </a:cubicBezTo>
              </a:path>
            </a:pathLst>
          </a:custGeom>
          <a:noFill/>
          <a:ln w="63500" cmpd="tri">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66" name="Freeform 922"/>
          <p:cNvSpPr>
            <a:spLocks/>
          </p:cNvSpPr>
          <p:nvPr/>
        </p:nvSpPr>
        <p:spPr bwMode="auto">
          <a:xfrm>
            <a:off x="1960563" y="3995738"/>
            <a:ext cx="552450" cy="165100"/>
          </a:xfrm>
          <a:custGeom>
            <a:avLst/>
            <a:gdLst>
              <a:gd name="T0" fmla="*/ 0 w 348"/>
              <a:gd name="T1" fmla="*/ 69 h 104"/>
              <a:gd name="T2" fmla="*/ 207 w 348"/>
              <a:gd name="T3" fmla="*/ 93 h 104"/>
              <a:gd name="T4" fmla="*/ 348 w 348"/>
              <a:gd name="T5" fmla="*/ 0 h 104"/>
            </a:gdLst>
            <a:ahLst/>
            <a:cxnLst>
              <a:cxn ang="0">
                <a:pos x="T0" y="T1"/>
              </a:cxn>
              <a:cxn ang="0">
                <a:pos x="T2" y="T3"/>
              </a:cxn>
              <a:cxn ang="0">
                <a:pos x="T4" y="T5"/>
              </a:cxn>
            </a:cxnLst>
            <a:rect l="0" t="0" r="r" b="b"/>
            <a:pathLst>
              <a:path w="348" h="104">
                <a:moveTo>
                  <a:pt x="0" y="69"/>
                </a:moveTo>
                <a:cubicBezTo>
                  <a:pt x="34" y="73"/>
                  <a:pt x="149" y="104"/>
                  <a:pt x="207" y="93"/>
                </a:cubicBezTo>
                <a:cubicBezTo>
                  <a:pt x="265" y="82"/>
                  <a:pt x="319" y="19"/>
                  <a:pt x="348" y="0"/>
                </a:cubicBezTo>
              </a:path>
            </a:pathLst>
          </a:custGeom>
          <a:noFill/>
          <a:ln w="63500" cmpd="tri">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436"/>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par>
                          <p:cTn id="7" fill="hold" nodeType="afterGroup">
                            <p:stCondLst>
                              <p:cond delay="0"/>
                            </p:stCondLst>
                            <p:childTnLst>
                              <p:par>
                                <p:cTn id="8" presetID="3" presetClass="exit" presetSubtype="10" fill="hold" grpId="1" nodeType="afterEffect">
                                  <p:stCondLst>
                                    <p:cond delay="0"/>
                                  </p:stCondLst>
                                  <p:childTnLst>
                                    <p:animEffect transition="out" filter="blinds(horizontal)">
                                      <p:cBhvr>
                                        <p:cTn id="9" dur="500"/>
                                        <p:tgtEl>
                                          <p:spTgt spid="109436"/>
                                        </p:tgtEl>
                                      </p:cBhvr>
                                    </p:animEffect>
                                    <p:set>
                                      <p:cBhvr>
                                        <p:cTn id="10" dur="1" fill="hold">
                                          <p:stCondLst>
                                            <p:cond delay="499"/>
                                          </p:stCondLst>
                                        </p:cTn>
                                        <p:tgtEl>
                                          <p:spTgt spid="109436"/>
                                        </p:tgtEl>
                                        <p:attrNameLst>
                                          <p:attrName>style.visibility</p:attrName>
                                        </p:attrNameLst>
                                      </p:cBhvr>
                                      <p:to>
                                        <p:strVal val="hidden"/>
                                      </p:to>
                                    </p:set>
                                  </p:childTnLst>
                                </p:cTn>
                              </p:par>
                            </p:childTnLst>
                          </p:cTn>
                        </p:par>
                        <p:par>
                          <p:cTn id="11" fill="hold" nodeType="afterGroup">
                            <p:stCondLst>
                              <p:cond delay="500"/>
                            </p:stCondLst>
                            <p:childTnLst>
                              <p:par>
                                <p:cTn id="12" presetID="22" presetClass="entr" presetSubtype="2" fill="hold" grpId="0" nodeType="afterEffect">
                                  <p:stCondLst>
                                    <p:cond delay="0"/>
                                  </p:stCondLst>
                                  <p:childTnLst>
                                    <p:set>
                                      <p:cBhvr>
                                        <p:cTn id="13" dur="1" fill="hold">
                                          <p:stCondLst>
                                            <p:cond delay="0"/>
                                          </p:stCondLst>
                                        </p:cTn>
                                        <p:tgtEl>
                                          <p:spTgt spid="109003"/>
                                        </p:tgtEl>
                                        <p:attrNameLst>
                                          <p:attrName>style.visibility</p:attrName>
                                        </p:attrNameLst>
                                      </p:cBhvr>
                                      <p:to>
                                        <p:strVal val="visible"/>
                                      </p:to>
                                    </p:set>
                                    <p:animEffect transition="in" filter="wipe(right)">
                                      <p:cBhvr>
                                        <p:cTn id="14" dur="500"/>
                                        <p:tgtEl>
                                          <p:spTgt spid="109003"/>
                                        </p:tgtEl>
                                      </p:cBhvr>
                                    </p:animEffect>
                                  </p:childTnLst>
                                </p:cTn>
                              </p:par>
                              <p:par>
                                <p:cTn id="15" presetID="22" presetClass="entr" presetSubtype="2" fill="hold" grpId="0" nodeType="withEffect">
                                  <p:stCondLst>
                                    <p:cond delay="0"/>
                                  </p:stCondLst>
                                  <p:childTnLst>
                                    <p:set>
                                      <p:cBhvr>
                                        <p:cTn id="16" dur="1" fill="hold">
                                          <p:stCondLst>
                                            <p:cond delay="0"/>
                                          </p:stCondLst>
                                        </p:cTn>
                                        <p:tgtEl>
                                          <p:spTgt spid="109005"/>
                                        </p:tgtEl>
                                        <p:attrNameLst>
                                          <p:attrName>style.visibility</p:attrName>
                                        </p:attrNameLst>
                                      </p:cBhvr>
                                      <p:to>
                                        <p:strVal val="visible"/>
                                      </p:to>
                                    </p:set>
                                    <p:animEffect transition="in" filter="wipe(right)">
                                      <p:cBhvr>
                                        <p:cTn id="17" dur="500"/>
                                        <p:tgtEl>
                                          <p:spTgt spid="109005"/>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09007"/>
                                        </p:tgtEl>
                                        <p:attrNameLst>
                                          <p:attrName>style.visibility</p:attrName>
                                        </p:attrNameLst>
                                      </p:cBhvr>
                                      <p:to>
                                        <p:strVal val="visible"/>
                                      </p:to>
                                    </p:set>
                                    <p:animEffect transition="in" filter="wipe(right)">
                                      <p:cBhvr>
                                        <p:cTn id="20" dur="500"/>
                                        <p:tgtEl>
                                          <p:spTgt spid="109007"/>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09009"/>
                                        </p:tgtEl>
                                        <p:attrNameLst>
                                          <p:attrName>style.visibility</p:attrName>
                                        </p:attrNameLst>
                                      </p:cBhvr>
                                      <p:to>
                                        <p:strVal val="visible"/>
                                      </p:to>
                                    </p:set>
                                    <p:animEffect transition="in" filter="wipe(right)">
                                      <p:cBhvr>
                                        <p:cTn id="23" dur="500"/>
                                        <p:tgtEl>
                                          <p:spTgt spid="109009"/>
                                        </p:tgtEl>
                                      </p:cBhvr>
                                    </p:animEffect>
                                  </p:childTnLst>
                                </p:cTn>
                              </p:par>
                            </p:childTnLst>
                          </p:cTn>
                        </p:par>
                        <p:par>
                          <p:cTn id="24" fill="hold" nodeType="afterGroup">
                            <p:stCondLst>
                              <p:cond delay="1000"/>
                            </p:stCondLst>
                            <p:childTnLst>
                              <p:par>
                                <p:cTn id="25" presetID="22" presetClass="entr" presetSubtype="2" fill="hold" grpId="0" nodeType="afterEffect">
                                  <p:stCondLst>
                                    <p:cond delay="0"/>
                                  </p:stCondLst>
                                  <p:childTnLst>
                                    <p:set>
                                      <p:cBhvr>
                                        <p:cTn id="26" dur="1" fill="hold">
                                          <p:stCondLst>
                                            <p:cond delay="0"/>
                                          </p:stCondLst>
                                        </p:cTn>
                                        <p:tgtEl>
                                          <p:spTgt spid="109004"/>
                                        </p:tgtEl>
                                        <p:attrNameLst>
                                          <p:attrName>style.visibility</p:attrName>
                                        </p:attrNameLst>
                                      </p:cBhvr>
                                      <p:to>
                                        <p:strVal val="visible"/>
                                      </p:to>
                                    </p:set>
                                    <p:animEffect transition="in" filter="wipe(right)">
                                      <p:cBhvr>
                                        <p:cTn id="27" dur="500"/>
                                        <p:tgtEl>
                                          <p:spTgt spid="109004"/>
                                        </p:tgtEl>
                                      </p:cBhvr>
                                    </p:animEffect>
                                  </p:childTnLst>
                                </p:cTn>
                              </p:par>
                              <p:par>
                                <p:cTn id="28" presetID="22" presetClass="entr" presetSubtype="2" fill="hold" grpId="0" nodeType="withEffect">
                                  <p:stCondLst>
                                    <p:cond delay="0"/>
                                  </p:stCondLst>
                                  <p:childTnLst>
                                    <p:set>
                                      <p:cBhvr>
                                        <p:cTn id="29" dur="1" fill="hold">
                                          <p:stCondLst>
                                            <p:cond delay="0"/>
                                          </p:stCondLst>
                                        </p:cTn>
                                        <p:tgtEl>
                                          <p:spTgt spid="109006"/>
                                        </p:tgtEl>
                                        <p:attrNameLst>
                                          <p:attrName>style.visibility</p:attrName>
                                        </p:attrNameLst>
                                      </p:cBhvr>
                                      <p:to>
                                        <p:strVal val="visible"/>
                                      </p:to>
                                    </p:set>
                                    <p:animEffect transition="in" filter="wipe(right)">
                                      <p:cBhvr>
                                        <p:cTn id="30" dur="500"/>
                                        <p:tgtEl>
                                          <p:spTgt spid="109006"/>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109008"/>
                                        </p:tgtEl>
                                        <p:attrNameLst>
                                          <p:attrName>style.visibility</p:attrName>
                                        </p:attrNameLst>
                                      </p:cBhvr>
                                      <p:to>
                                        <p:strVal val="visible"/>
                                      </p:to>
                                    </p:set>
                                    <p:animEffect transition="in" filter="wipe(right)">
                                      <p:cBhvr>
                                        <p:cTn id="33" dur="500"/>
                                        <p:tgtEl>
                                          <p:spTgt spid="109008"/>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109010"/>
                                        </p:tgtEl>
                                        <p:attrNameLst>
                                          <p:attrName>style.visibility</p:attrName>
                                        </p:attrNameLst>
                                      </p:cBhvr>
                                      <p:to>
                                        <p:strVal val="visible"/>
                                      </p:to>
                                    </p:set>
                                    <p:animEffect transition="in" filter="wipe(right)">
                                      <p:cBhvr>
                                        <p:cTn id="36" dur="500"/>
                                        <p:tgtEl>
                                          <p:spTgt spid="109010"/>
                                        </p:tgtEl>
                                      </p:cBhvr>
                                    </p:animEffect>
                                  </p:childTnLst>
                                </p:cTn>
                              </p:par>
                            </p:childTnLst>
                          </p:cTn>
                        </p:par>
                        <p:par>
                          <p:cTn id="37" fill="hold" nodeType="afterGroup">
                            <p:stCondLst>
                              <p:cond delay="1500"/>
                            </p:stCondLst>
                            <p:childTnLst>
                              <p:par>
                                <p:cTn id="38" presetID="22" presetClass="entr" presetSubtype="2" fill="hold" grpId="0" nodeType="afterEffect">
                                  <p:stCondLst>
                                    <p:cond delay="0"/>
                                  </p:stCondLst>
                                  <p:childTnLst>
                                    <p:set>
                                      <p:cBhvr>
                                        <p:cTn id="39" dur="1" fill="hold">
                                          <p:stCondLst>
                                            <p:cond delay="0"/>
                                          </p:stCondLst>
                                        </p:cTn>
                                        <p:tgtEl>
                                          <p:spTgt spid="109016"/>
                                        </p:tgtEl>
                                        <p:attrNameLst>
                                          <p:attrName>style.visibility</p:attrName>
                                        </p:attrNameLst>
                                      </p:cBhvr>
                                      <p:to>
                                        <p:strVal val="visible"/>
                                      </p:to>
                                    </p:set>
                                    <p:animEffect transition="in" filter="wipe(right)">
                                      <p:cBhvr>
                                        <p:cTn id="40" dur="500"/>
                                        <p:tgtEl>
                                          <p:spTgt spid="109016"/>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109017"/>
                                        </p:tgtEl>
                                        <p:attrNameLst>
                                          <p:attrName>style.visibility</p:attrName>
                                        </p:attrNameLst>
                                      </p:cBhvr>
                                      <p:to>
                                        <p:strVal val="visible"/>
                                      </p:to>
                                    </p:set>
                                    <p:animEffect transition="in" filter="wipe(right)">
                                      <p:cBhvr>
                                        <p:cTn id="43" dur="500"/>
                                        <p:tgtEl>
                                          <p:spTgt spid="109017"/>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109018"/>
                                        </p:tgtEl>
                                        <p:attrNameLst>
                                          <p:attrName>style.visibility</p:attrName>
                                        </p:attrNameLst>
                                      </p:cBhvr>
                                      <p:to>
                                        <p:strVal val="visible"/>
                                      </p:to>
                                    </p:set>
                                    <p:animEffect transition="in" filter="wipe(right)">
                                      <p:cBhvr>
                                        <p:cTn id="46" dur="500"/>
                                        <p:tgtEl>
                                          <p:spTgt spid="109018"/>
                                        </p:tgtEl>
                                      </p:cBhvr>
                                    </p:animEffect>
                                  </p:childTnLst>
                                </p:cTn>
                              </p:par>
                              <p:par>
                                <p:cTn id="47" presetID="22" presetClass="entr" presetSubtype="2" fill="hold" grpId="0" nodeType="withEffect">
                                  <p:stCondLst>
                                    <p:cond delay="0"/>
                                  </p:stCondLst>
                                  <p:childTnLst>
                                    <p:set>
                                      <p:cBhvr>
                                        <p:cTn id="48" dur="1" fill="hold">
                                          <p:stCondLst>
                                            <p:cond delay="0"/>
                                          </p:stCondLst>
                                        </p:cTn>
                                        <p:tgtEl>
                                          <p:spTgt spid="109396"/>
                                        </p:tgtEl>
                                        <p:attrNameLst>
                                          <p:attrName>style.visibility</p:attrName>
                                        </p:attrNameLst>
                                      </p:cBhvr>
                                      <p:to>
                                        <p:strVal val="visible"/>
                                      </p:to>
                                    </p:set>
                                    <p:animEffect transition="in" filter="wipe(right)">
                                      <p:cBhvr>
                                        <p:cTn id="49" dur="500"/>
                                        <p:tgtEl>
                                          <p:spTgt spid="109396"/>
                                        </p:tgtEl>
                                      </p:cBhvr>
                                    </p:animEffect>
                                  </p:childTnLst>
                                </p:cTn>
                              </p:par>
                            </p:childTnLst>
                          </p:cTn>
                        </p:par>
                        <p:par>
                          <p:cTn id="50" fill="hold" nodeType="afterGroup">
                            <p:stCondLst>
                              <p:cond delay="2000"/>
                            </p:stCondLst>
                            <p:childTnLst>
                              <p:par>
                                <p:cTn id="51" presetID="22" presetClass="entr" presetSubtype="2" fill="hold" grpId="0" nodeType="afterEffect">
                                  <p:stCondLst>
                                    <p:cond delay="0"/>
                                  </p:stCondLst>
                                  <p:childTnLst>
                                    <p:set>
                                      <p:cBhvr>
                                        <p:cTn id="52" dur="1" fill="hold">
                                          <p:stCondLst>
                                            <p:cond delay="0"/>
                                          </p:stCondLst>
                                        </p:cTn>
                                        <p:tgtEl>
                                          <p:spTgt spid="109012"/>
                                        </p:tgtEl>
                                        <p:attrNameLst>
                                          <p:attrName>style.visibility</p:attrName>
                                        </p:attrNameLst>
                                      </p:cBhvr>
                                      <p:to>
                                        <p:strVal val="visible"/>
                                      </p:to>
                                    </p:set>
                                    <p:animEffect transition="in" filter="wipe(right)">
                                      <p:cBhvr>
                                        <p:cTn id="53" dur="500"/>
                                        <p:tgtEl>
                                          <p:spTgt spid="109012"/>
                                        </p:tgtEl>
                                      </p:cBhvr>
                                    </p:animEffect>
                                  </p:childTnLst>
                                </p:cTn>
                              </p:par>
                            </p:childTnLst>
                          </p:cTn>
                        </p:par>
                        <p:par>
                          <p:cTn id="54" fill="hold" nodeType="afterGroup">
                            <p:stCondLst>
                              <p:cond delay="2500"/>
                            </p:stCondLst>
                            <p:childTnLst>
                              <p:par>
                                <p:cTn id="55" presetID="22" presetClass="entr" presetSubtype="2" fill="hold" grpId="0" nodeType="afterEffect">
                                  <p:stCondLst>
                                    <p:cond delay="0"/>
                                  </p:stCondLst>
                                  <p:childTnLst>
                                    <p:set>
                                      <p:cBhvr>
                                        <p:cTn id="56" dur="1" fill="hold">
                                          <p:stCondLst>
                                            <p:cond delay="0"/>
                                          </p:stCondLst>
                                        </p:cTn>
                                        <p:tgtEl>
                                          <p:spTgt spid="109011"/>
                                        </p:tgtEl>
                                        <p:attrNameLst>
                                          <p:attrName>style.visibility</p:attrName>
                                        </p:attrNameLst>
                                      </p:cBhvr>
                                      <p:to>
                                        <p:strVal val="visible"/>
                                      </p:to>
                                    </p:set>
                                    <p:animEffect transition="in" filter="wipe(right)">
                                      <p:cBhvr>
                                        <p:cTn id="57" dur="500"/>
                                        <p:tgtEl>
                                          <p:spTgt spid="109011"/>
                                        </p:tgtEl>
                                      </p:cBhvr>
                                    </p:animEffect>
                                  </p:childTnLst>
                                </p:cTn>
                              </p:par>
                            </p:childTnLst>
                          </p:cTn>
                        </p:par>
                        <p:par>
                          <p:cTn id="58" fill="hold" nodeType="afterGroup">
                            <p:stCondLst>
                              <p:cond delay="3000"/>
                            </p:stCondLst>
                            <p:childTnLst>
                              <p:par>
                                <p:cTn id="59" presetID="22" presetClass="entr" presetSubtype="8" fill="hold" grpId="0" nodeType="afterEffect">
                                  <p:stCondLst>
                                    <p:cond delay="0"/>
                                  </p:stCondLst>
                                  <p:childTnLst>
                                    <p:set>
                                      <p:cBhvr>
                                        <p:cTn id="60" dur="1" fill="hold">
                                          <p:stCondLst>
                                            <p:cond delay="0"/>
                                          </p:stCondLst>
                                        </p:cTn>
                                        <p:tgtEl>
                                          <p:spTgt spid="108967"/>
                                        </p:tgtEl>
                                        <p:attrNameLst>
                                          <p:attrName>style.visibility</p:attrName>
                                        </p:attrNameLst>
                                      </p:cBhvr>
                                      <p:to>
                                        <p:strVal val="visible"/>
                                      </p:to>
                                    </p:set>
                                    <p:animEffect transition="in" filter="wipe(left)">
                                      <p:cBhvr>
                                        <p:cTn id="61" dur="500"/>
                                        <p:tgtEl>
                                          <p:spTgt spid="10896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2" fill="hold" nodeType="clickEffect">
                                  <p:stCondLst>
                                    <p:cond delay="0"/>
                                  </p:stCondLst>
                                  <p:childTnLst>
                                    <p:set>
                                      <p:cBhvr>
                                        <p:cTn id="65" dur="1" fill="hold">
                                          <p:stCondLst>
                                            <p:cond delay="0"/>
                                          </p:stCondLst>
                                        </p:cTn>
                                        <p:tgtEl>
                                          <p:spTgt spid="108590"/>
                                        </p:tgtEl>
                                        <p:attrNameLst>
                                          <p:attrName>style.visibility</p:attrName>
                                        </p:attrNameLst>
                                      </p:cBhvr>
                                      <p:to>
                                        <p:strVal val="visible"/>
                                      </p:to>
                                    </p:set>
                                    <p:animEffect transition="in" filter="slide(fromRight)">
                                      <p:cBhvr>
                                        <p:cTn id="66" dur="2000"/>
                                        <p:tgtEl>
                                          <p:spTgt spid="108590"/>
                                        </p:tgtEl>
                                      </p:cBhvr>
                                    </p:animEffect>
                                  </p:childTnLst>
                                </p:cTn>
                              </p:par>
                            </p:childTnLst>
                          </p:cTn>
                        </p:par>
                        <p:par>
                          <p:cTn id="67" fill="hold" nodeType="afterGroup">
                            <p:stCondLst>
                              <p:cond delay="2000"/>
                            </p:stCondLst>
                            <p:childTnLst>
                              <p:par>
                                <p:cTn id="68" presetID="12" presetClass="entr" presetSubtype="2" fill="hold" nodeType="afterEffect">
                                  <p:stCondLst>
                                    <p:cond delay="0"/>
                                  </p:stCondLst>
                                  <p:childTnLst>
                                    <p:set>
                                      <p:cBhvr>
                                        <p:cTn id="69" dur="1" fill="hold">
                                          <p:stCondLst>
                                            <p:cond delay="0"/>
                                          </p:stCondLst>
                                        </p:cTn>
                                        <p:tgtEl>
                                          <p:spTgt spid="108576"/>
                                        </p:tgtEl>
                                        <p:attrNameLst>
                                          <p:attrName>style.visibility</p:attrName>
                                        </p:attrNameLst>
                                      </p:cBhvr>
                                      <p:to>
                                        <p:strVal val="visible"/>
                                      </p:to>
                                    </p:set>
                                    <p:animEffect transition="in" filter="slide(fromRight)">
                                      <p:cBhvr>
                                        <p:cTn id="70" dur="2000"/>
                                        <p:tgtEl>
                                          <p:spTgt spid="108576"/>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9" presetClass="entr" presetSubtype="0" fill="hold" nodeType="clickEffect">
                                  <p:stCondLst>
                                    <p:cond delay="0"/>
                                  </p:stCondLst>
                                  <p:childTnLst>
                                    <p:set>
                                      <p:cBhvr>
                                        <p:cTn id="74" dur="1" fill="hold">
                                          <p:stCondLst>
                                            <p:cond delay="0"/>
                                          </p:stCondLst>
                                        </p:cTn>
                                        <p:tgtEl>
                                          <p:spTgt spid="109302"/>
                                        </p:tgtEl>
                                        <p:attrNameLst>
                                          <p:attrName>style.visibility</p:attrName>
                                        </p:attrNameLst>
                                      </p:cBhvr>
                                      <p:to>
                                        <p:strVal val="visible"/>
                                      </p:to>
                                    </p:set>
                                    <p:animEffect transition="in" filter="dissolve">
                                      <p:cBhvr>
                                        <p:cTn id="75" dur="1000"/>
                                        <p:tgtEl>
                                          <p:spTgt spid="109302"/>
                                        </p:tgtEl>
                                      </p:cBhvr>
                                    </p:animEffect>
                                  </p:childTnLst>
                                  <p:subTnLst>
                                    <p:audio>
                                      <p:cMediaNode>
                                        <p:cTn display="0" masterRel="sameClick">
                                          <p:stCondLst>
                                            <p:cond evt="begin" delay="0">
                                              <p:tn val="73"/>
                                            </p:cond>
                                          </p:stCondLst>
                                          <p:endCondLst>
                                            <p:cond evt="onStopAudio" delay="0">
                                              <p:tgtEl>
                                                <p:sldTgt/>
                                              </p:tgtEl>
                                            </p:cond>
                                          </p:endCondLst>
                                        </p:cTn>
                                        <p:tgtEl>
                                          <p:sndTgt r:embed="rId4" name="shiphorn.wav"/>
                                        </p:tgtEl>
                                      </p:cMediaNode>
                                    </p:audio>
                                  </p:sub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109457"/>
                                        </p:tgtEl>
                                        <p:attrNameLst>
                                          <p:attrName>style.visibility</p:attrName>
                                        </p:attrNameLst>
                                      </p:cBhvr>
                                      <p:to>
                                        <p:strVal val="visible"/>
                                      </p:to>
                                    </p:set>
                                    <p:animEffect transition="in" filter="wipe(left)">
                                      <p:cBhvr>
                                        <p:cTn id="80" dur="2000"/>
                                        <p:tgtEl>
                                          <p:spTgt spid="109457"/>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109456"/>
                                        </p:tgtEl>
                                        <p:attrNameLst>
                                          <p:attrName>style.visibility</p:attrName>
                                        </p:attrNameLst>
                                      </p:cBhvr>
                                      <p:to>
                                        <p:strVal val="visible"/>
                                      </p:to>
                                    </p:set>
                                    <p:animEffect transition="in" filter="wipe(right)">
                                      <p:cBhvr>
                                        <p:cTn id="83" dur="2000"/>
                                        <p:tgtEl>
                                          <p:spTgt spid="109456"/>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109458"/>
                                        </p:tgtEl>
                                        <p:attrNameLst>
                                          <p:attrName>style.visibility</p:attrName>
                                        </p:attrNameLst>
                                      </p:cBhvr>
                                      <p:to>
                                        <p:strVal val="visible"/>
                                      </p:to>
                                    </p:set>
                                  </p:childTnLst>
                                  <p:subTnLst>
                                    <p:audio>
                                      <p:cMediaNode>
                                        <p:cTn display="0" masterRel="sameClick">
                                          <p:stCondLst>
                                            <p:cond evt="begin" delay="0">
                                              <p:tn val="86"/>
                                            </p:cond>
                                          </p:stCondLst>
                                          <p:endCondLst>
                                            <p:cond evt="onStopAudio" delay="0">
                                              <p:tgtEl>
                                                <p:sldTgt/>
                                              </p:tgtEl>
                                            </p:cond>
                                          </p:endCondLst>
                                        </p:cTn>
                                        <p:tgtEl>
                                          <p:sndTgt r:embed="rId3" name="explode.wav"/>
                                        </p:tgtEl>
                                      </p:cMediaNode>
                                    </p:audio>
                                  </p:subTnLst>
                                </p:cTn>
                              </p:par>
                            </p:childTnLst>
                          </p:cTn>
                        </p:par>
                        <p:par>
                          <p:cTn id="88" fill="hold" nodeType="afterGroup">
                            <p:stCondLst>
                              <p:cond delay="0"/>
                            </p:stCondLst>
                            <p:childTnLst>
                              <p:par>
                                <p:cTn id="89" presetID="3" presetClass="exit" presetSubtype="10" fill="hold" grpId="1" nodeType="afterEffect">
                                  <p:stCondLst>
                                    <p:cond delay="0"/>
                                  </p:stCondLst>
                                  <p:childTnLst>
                                    <p:animEffect transition="out" filter="blinds(horizontal)">
                                      <p:cBhvr>
                                        <p:cTn id="90" dur="500"/>
                                        <p:tgtEl>
                                          <p:spTgt spid="109458"/>
                                        </p:tgtEl>
                                      </p:cBhvr>
                                    </p:animEffect>
                                    <p:set>
                                      <p:cBhvr>
                                        <p:cTn id="91" dur="1" fill="hold">
                                          <p:stCondLst>
                                            <p:cond delay="499"/>
                                          </p:stCondLst>
                                        </p:cTn>
                                        <p:tgtEl>
                                          <p:spTgt spid="109458"/>
                                        </p:tgtEl>
                                        <p:attrNameLst>
                                          <p:attrName>style.visibility</p:attrName>
                                        </p:attrNameLst>
                                      </p:cBhvr>
                                      <p:to>
                                        <p:strVal val="hidden"/>
                                      </p:to>
                                    </p:set>
                                  </p:childTnLst>
                                </p:cTn>
                              </p:par>
                            </p:childTnLst>
                          </p:cTn>
                        </p:par>
                        <p:par>
                          <p:cTn id="92" fill="hold" nodeType="afterGroup">
                            <p:stCondLst>
                              <p:cond delay="500"/>
                            </p:stCondLst>
                            <p:childTnLst>
                              <p:par>
                                <p:cTn id="93" presetID="22" presetClass="entr" presetSubtype="2" fill="hold" grpId="0" nodeType="afterEffect">
                                  <p:stCondLst>
                                    <p:cond delay="0"/>
                                  </p:stCondLst>
                                  <p:childTnLst>
                                    <p:set>
                                      <p:cBhvr>
                                        <p:cTn id="94" dur="1" fill="hold">
                                          <p:stCondLst>
                                            <p:cond delay="0"/>
                                          </p:stCondLst>
                                        </p:cTn>
                                        <p:tgtEl>
                                          <p:spTgt spid="109443"/>
                                        </p:tgtEl>
                                        <p:attrNameLst>
                                          <p:attrName>style.visibility</p:attrName>
                                        </p:attrNameLst>
                                      </p:cBhvr>
                                      <p:to>
                                        <p:strVal val="visible"/>
                                      </p:to>
                                    </p:set>
                                    <p:animEffect transition="in" filter="wipe(right)">
                                      <p:cBhvr>
                                        <p:cTn id="95" dur="500"/>
                                        <p:tgtEl>
                                          <p:spTgt spid="109443"/>
                                        </p:tgtEl>
                                      </p:cBhvr>
                                    </p:animEffect>
                                  </p:childTnLst>
                                </p:cTn>
                              </p:par>
                              <p:par>
                                <p:cTn id="96" presetID="22" presetClass="entr" presetSubtype="2" fill="hold" grpId="0" nodeType="withEffect">
                                  <p:stCondLst>
                                    <p:cond delay="0"/>
                                  </p:stCondLst>
                                  <p:childTnLst>
                                    <p:set>
                                      <p:cBhvr>
                                        <p:cTn id="97" dur="1" fill="hold">
                                          <p:stCondLst>
                                            <p:cond delay="0"/>
                                          </p:stCondLst>
                                        </p:cTn>
                                        <p:tgtEl>
                                          <p:spTgt spid="109442"/>
                                        </p:tgtEl>
                                        <p:attrNameLst>
                                          <p:attrName>style.visibility</p:attrName>
                                        </p:attrNameLst>
                                      </p:cBhvr>
                                      <p:to>
                                        <p:strVal val="visible"/>
                                      </p:to>
                                    </p:set>
                                    <p:animEffect transition="in" filter="wipe(right)">
                                      <p:cBhvr>
                                        <p:cTn id="98" dur="500"/>
                                        <p:tgtEl>
                                          <p:spTgt spid="109442"/>
                                        </p:tgtEl>
                                      </p:cBhvr>
                                    </p:animEffect>
                                  </p:childTnLst>
                                </p:cTn>
                              </p:par>
                            </p:childTnLst>
                          </p:cTn>
                        </p:par>
                        <p:par>
                          <p:cTn id="99" fill="hold" nodeType="afterGroup">
                            <p:stCondLst>
                              <p:cond delay="1000"/>
                            </p:stCondLst>
                            <p:childTnLst>
                              <p:par>
                                <p:cTn id="100" presetID="22" presetClass="entr" presetSubtype="2" fill="hold" grpId="0" nodeType="afterEffect">
                                  <p:stCondLst>
                                    <p:cond delay="0"/>
                                  </p:stCondLst>
                                  <p:childTnLst>
                                    <p:set>
                                      <p:cBhvr>
                                        <p:cTn id="101" dur="1" fill="hold">
                                          <p:stCondLst>
                                            <p:cond delay="0"/>
                                          </p:stCondLst>
                                        </p:cTn>
                                        <p:tgtEl>
                                          <p:spTgt spid="109444"/>
                                        </p:tgtEl>
                                        <p:attrNameLst>
                                          <p:attrName>style.visibility</p:attrName>
                                        </p:attrNameLst>
                                      </p:cBhvr>
                                      <p:to>
                                        <p:strVal val="visible"/>
                                      </p:to>
                                    </p:set>
                                    <p:animEffect transition="in" filter="wipe(right)">
                                      <p:cBhvr>
                                        <p:cTn id="102" dur="500"/>
                                        <p:tgtEl>
                                          <p:spTgt spid="109444"/>
                                        </p:tgtEl>
                                      </p:cBhvr>
                                    </p:animEffect>
                                  </p:childTnLst>
                                </p:cTn>
                              </p:par>
                            </p:childTnLst>
                          </p:cTn>
                        </p:par>
                        <p:par>
                          <p:cTn id="103" fill="hold" nodeType="afterGroup">
                            <p:stCondLst>
                              <p:cond delay="1500"/>
                            </p:stCondLst>
                            <p:childTnLst>
                              <p:par>
                                <p:cTn id="104" presetID="12" presetClass="exit" presetSubtype="2" fill="hold" nodeType="afterEffect">
                                  <p:stCondLst>
                                    <p:cond delay="0"/>
                                  </p:stCondLst>
                                  <p:childTnLst>
                                    <p:animEffect transition="out" filter="slide(fromRight)">
                                      <p:cBhvr>
                                        <p:cTn id="105" dur="2000"/>
                                        <p:tgtEl>
                                          <p:spTgt spid="108590"/>
                                        </p:tgtEl>
                                      </p:cBhvr>
                                    </p:animEffect>
                                    <p:set>
                                      <p:cBhvr>
                                        <p:cTn id="106" dur="1" fill="hold">
                                          <p:stCondLst>
                                            <p:cond delay="1999"/>
                                          </p:stCondLst>
                                        </p:cTn>
                                        <p:tgtEl>
                                          <p:spTgt spid="108590"/>
                                        </p:tgtEl>
                                        <p:attrNameLst>
                                          <p:attrName>style.visibility</p:attrName>
                                        </p:attrNameLst>
                                      </p:cBhvr>
                                      <p:to>
                                        <p:strVal val="hidden"/>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09459"/>
                                        </p:tgtEl>
                                        <p:attrNameLst>
                                          <p:attrName>style.visibility</p:attrName>
                                        </p:attrNameLst>
                                      </p:cBhvr>
                                      <p:to>
                                        <p:strVal val="visible"/>
                                      </p:to>
                                    </p:set>
                                  </p:childTnLst>
                                  <p:subTnLst>
                                    <p:audio>
                                      <p:cMediaNode>
                                        <p:cTn display="0" masterRel="sameClick">
                                          <p:stCondLst>
                                            <p:cond evt="begin" delay="0">
                                              <p:tn val="109"/>
                                            </p:cond>
                                          </p:stCondLst>
                                          <p:endCondLst>
                                            <p:cond evt="onStopAudio" delay="0">
                                              <p:tgtEl>
                                                <p:sldTgt/>
                                              </p:tgtEl>
                                            </p:cond>
                                          </p:endCondLst>
                                        </p:cTn>
                                        <p:tgtEl>
                                          <p:sndTgt r:embed="rId3" name="explode.wav"/>
                                        </p:tgtEl>
                                      </p:cMediaNode>
                                    </p:audio>
                                  </p:subTnLst>
                                </p:cTn>
                              </p:par>
                            </p:childTnLst>
                          </p:cTn>
                        </p:par>
                        <p:par>
                          <p:cTn id="111" fill="hold" nodeType="afterGroup">
                            <p:stCondLst>
                              <p:cond delay="0"/>
                            </p:stCondLst>
                            <p:childTnLst>
                              <p:par>
                                <p:cTn id="112" presetID="3" presetClass="exit" presetSubtype="10" fill="hold" grpId="1" nodeType="afterEffect">
                                  <p:stCondLst>
                                    <p:cond delay="0"/>
                                  </p:stCondLst>
                                  <p:childTnLst>
                                    <p:animEffect transition="out" filter="blinds(horizontal)">
                                      <p:cBhvr>
                                        <p:cTn id="113" dur="500"/>
                                        <p:tgtEl>
                                          <p:spTgt spid="109459"/>
                                        </p:tgtEl>
                                      </p:cBhvr>
                                    </p:animEffect>
                                    <p:set>
                                      <p:cBhvr>
                                        <p:cTn id="114" dur="1" fill="hold">
                                          <p:stCondLst>
                                            <p:cond delay="499"/>
                                          </p:stCondLst>
                                        </p:cTn>
                                        <p:tgtEl>
                                          <p:spTgt spid="109459"/>
                                        </p:tgtEl>
                                        <p:attrNameLst>
                                          <p:attrName>style.visibility</p:attrName>
                                        </p:attrNameLst>
                                      </p:cBhvr>
                                      <p:to>
                                        <p:strVal val="hidden"/>
                                      </p:to>
                                    </p:set>
                                  </p:childTnLst>
                                </p:cTn>
                              </p:par>
                            </p:childTnLst>
                          </p:cTn>
                        </p:par>
                        <p:par>
                          <p:cTn id="115" fill="hold" nodeType="afterGroup">
                            <p:stCondLst>
                              <p:cond delay="500"/>
                            </p:stCondLst>
                            <p:childTnLst>
                              <p:par>
                                <p:cTn id="116" presetID="22" presetClass="entr" presetSubtype="2" fill="hold" grpId="0" nodeType="afterEffect">
                                  <p:stCondLst>
                                    <p:cond delay="0"/>
                                  </p:stCondLst>
                                  <p:childTnLst>
                                    <p:set>
                                      <p:cBhvr>
                                        <p:cTn id="117" dur="1" fill="hold">
                                          <p:stCondLst>
                                            <p:cond delay="0"/>
                                          </p:stCondLst>
                                        </p:cTn>
                                        <p:tgtEl>
                                          <p:spTgt spid="109000"/>
                                        </p:tgtEl>
                                        <p:attrNameLst>
                                          <p:attrName>style.visibility</p:attrName>
                                        </p:attrNameLst>
                                      </p:cBhvr>
                                      <p:to>
                                        <p:strVal val="visible"/>
                                      </p:to>
                                    </p:set>
                                    <p:animEffect transition="in" filter="wipe(right)">
                                      <p:cBhvr>
                                        <p:cTn id="118" dur="500"/>
                                        <p:tgtEl>
                                          <p:spTgt spid="109000"/>
                                        </p:tgtEl>
                                      </p:cBhvr>
                                    </p:animEffect>
                                  </p:childTnLst>
                                </p:cTn>
                              </p:par>
                            </p:childTnLst>
                          </p:cTn>
                        </p:par>
                        <p:par>
                          <p:cTn id="119" fill="hold" nodeType="afterGroup">
                            <p:stCondLst>
                              <p:cond delay="1000"/>
                            </p:stCondLst>
                            <p:childTnLst>
                              <p:par>
                                <p:cTn id="120" presetID="22" presetClass="entr" presetSubtype="2" fill="hold" grpId="0" nodeType="afterEffect">
                                  <p:stCondLst>
                                    <p:cond delay="0"/>
                                  </p:stCondLst>
                                  <p:childTnLst>
                                    <p:set>
                                      <p:cBhvr>
                                        <p:cTn id="121" dur="1" fill="hold">
                                          <p:stCondLst>
                                            <p:cond delay="0"/>
                                          </p:stCondLst>
                                        </p:cTn>
                                        <p:tgtEl>
                                          <p:spTgt spid="108999"/>
                                        </p:tgtEl>
                                        <p:attrNameLst>
                                          <p:attrName>style.visibility</p:attrName>
                                        </p:attrNameLst>
                                      </p:cBhvr>
                                      <p:to>
                                        <p:strVal val="visible"/>
                                      </p:to>
                                    </p:set>
                                    <p:animEffect transition="in" filter="wipe(right)">
                                      <p:cBhvr>
                                        <p:cTn id="122" dur="500"/>
                                        <p:tgtEl>
                                          <p:spTgt spid="108999"/>
                                        </p:tgtEl>
                                      </p:cBhvr>
                                    </p:animEffect>
                                  </p:childTnLst>
                                </p:cTn>
                              </p:par>
                            </p:childTnLst>
                          </p:cTn>
                        </p:par>
                        <p:par>
                          <p:cTn id="123" fill="hold" nodeType="afterGroup">
                            <p:stCondLst>
                              <p:cond delay="1500"/>
                            </p:stCondLst>
                            <p:childTnLst>
                              <p:par>
                                <p:cTn id="124" presetID="22" presetClass="entr" presetSubtype="8" fill="hold" grpId="0" nodeType="afterEffect">
                                  <p:stCondLst>
                                    <p:cond delay="0"/>
                                  </p:stCondLst>
                                  <p:childTnLst>
                                    <p:set>
                                      <p:cBhvr>
                                        <p:cTn id="125" dur="1" fill="hold">
                                          <p:stCondLst>
                                            <p:cond delay="0"/>
                                          </p:stCondLst>
                                        </p:cTn>
                                        <p:tgtEl>
                                          <p:spTgt spid="108969"/>
                                        </p:tgtEl>
                                        <p:attrNameLst>
                                          <p:attrName>style.visibility</p:attrName>
                                        </p:attrNameLst>
                                      </p:cBhvr>
                                      <p:to>
                                        <p:strVal val="visible"/>
                                      </p:to>
                                    </p:set>
                                    <p:animEffect transition="in" filter="wipe(left)">
                                      <p:cBhvr>
                                        <p:cTn id="126" dur="500"/>
                                        <p:tgtEl>
                                          <p:spTgt spid="108969"/>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09460"/>
                                        </p:tgtEl>
                                        <p:attrNameLst>
                                          <p:attrName>style.visibility</p:attrName>
                                        </p:attrNameLst>
                                      </p:cBhvr>
                                      <p:to>
                                        <p:strVal val="visible"/>
                                      </p:to>
                                    </p:set>
                                  </p:childTnLst>
                                  <p:subTnLst>
                                    <p:audio>
                                      <p:cMediaNode>
                                        <p:cTn display="0" masterRel="sameClick">
                                          <p:stCondLst>
                                            <p:cond evt="begin" delay="0">
                                              <p:tn val="129"/>
                                            </p:cond>
                                          </p:stCondLst>
                                          <p:endCondLst>
                                            <p:cond evt="onStopAudio" delay="0">
                                              <p:tgtEl>
                                                <p:sldTgt/>
                                              </p:tgtEl>
                                            </p:cond>
                                          </p:endCondLst>
                                        </p:cTn>
                                        <p:tgtEl>
                                          <p:sndTgt r:embed="rId3" name="explode.wav"/>
                                        </p:tgtEl>
                                      </p:cMediaNode>
                                    </p:audio>
                                  </p:subTnLst>
                                </p:cTn>
                              </p:par>
                            </p:childTnLst>
                          </p:cTn>
                        </p:par>
                        <p:par>
                          <p:cTn id="131" fill="hold" nodeType="afterGroup">
                            <p:stCondLst>
                              <p:cond delay="0"/>
                            </p:stCondLst>
                            <p:childTnLst>
                              <p:par>
                                <p:cTn id="132" presetID="3" presetClass="exit" presetSubtype="10" fill="hold" grpId="1" nodeType="afterEffect">
                                  <p:stCondLst>
                                    <p:cond delay="0"/>
                                  </p:stCondLst>
                                  <p:childTnLst>
                                    <p:animEffect transition="out" filter="blinds(horizontal)">
                                      <p:cBhvr>
                                        <p:cTn id="133" dur="500"/>
                                        <p:tgtEl>
                                          <p:spTgt spid="109460"/>
                                        </p:tgtEl>
                                      </p:cBhvr>
                                    </p:animEffect>
                                    <p:set>
                                      <p:cBhvr>
                                        <p:cTn id="134" dur="1" fill="hold">
                                          <p:stCondLst>
                                            <p:cond delay="499"/>
                                          </p:stCondLst>
                                        </p:cTn>
                                        <p:tgtEl>
                                          <p:spTgt spid="109460"/>
                                        </p:tgtEl>
                                        <p:attrNameLst>
                                          <p:attrName>style.visibility</p:attrName>
                                        </p:attrNameLst>
                                      </p:cBhvr>
                                      <p:to>
                                        <p:strVal val="hidden"/>
                                      </p:to>
                                    </p:set>
                                  </p:childTnLst>
                                </p:cTn>
                              </p:par>
                            </p:childTnLst>
                          </p:cTn>
                        </p:par>
                        <p:par>
                          <p:cTn id="135" fill="hold" nodeType="afterGroup">
                            <p:stCondLst>
                              <p:cond delay="500"/>
                            </p:stCondLst>
                            <p:childTnLst>
                              <p:par>
                                <p:cTn id="136" presetID="22" presetClass="entr" presetSubtype="2" fill="hold" grpId="0" nodeType="afterEffect">
                                  <p:stCondLst>
                                    <p:cond delay="0"/>
                                  </p:stCondLst>
                                  <p:childTnLst>
                                    <p:set>
                                      <p:cBhvr>
                                        <p:cTn id="137" dur="1" fill="hold">
                                          <p:stCondLst>
                                            <p:cond delay="0"/>
                                          </p:stCondLst>
                                        </p:cTn>
                                        <p:tgtEl>
                                          <p:spTgt spid="109002"/>
                                        </p:tgtEl>
                                        <p:attrNameLst>
                                          <p:attrName>style.visibility</p:attrName>
                                        </p:attrNameLst>
                                      </p:cBhvr>
                                      <p:to>
                                        <p:strVal val="visible"/>
                                      </p:to>
                                    </p:set>
                                    <p:animEffect transition="in" filter="wipe(right)">
                                      <p:cBhvr>
                                        <p:cTn id="138" dur="500"/>
                                        <p:tgtEl>
                                          <p:spTgt spid="109002"/>
                                        </p:tgtEl>
                                      </p:cBhvr>
                                    </p:animEffect>
                                  </p:childTnLst>
                                </p:cTn>
                              </p:par>
                            </p:childTnLst>
                          </p:cTn>
                        </p:par>
                        <p:par>
                          <p:cTn id="139" fill="hold" nodeType="afterGroup">
                            <p:stCondLst>
                              <p:cond delay="1000"/>
                            </p:stCondLst>
                            <p:childTnLst>
                              <p:par>
                                <p:cTn id="140" presetID="22" presetClass="entr" presetSubtype="2" fill="hold" grpId="0" nodeType="afterEffect">
                                  <p:stCondLst>
                                    <p:cond delay="0"/>
                                  </p:stCondLst>
                                  <p:childTnLst>
                                    <p:set>
                                      <p:cBhvr>
                                        <p:cTn id="141" dur="1" fill="hold">
                                          <p:stCondLst>
                                            <p:cond delay="0"/>
                                          </p:stCondLst>
                                        </p:cTn>
                                        <p:tgtEl>
                                          <p:spTgt spid="109001"/>
                                        </p:tgtEl>
                                        <p:attrNameLst>
                                          <p:attrName>style.visibility</p:attrName>
                                        </p:attrNameLst>
                                      </p:cBhvr>
                                      <p:to>
                                        <p:strVal val="visible"/>
                                      </p:to>
                                    </p:set>
                                    <p:animEffect transition="in" filter="wipe(right)">
                                      <p:cBhvr>
                                        <p:cTn id="142" dur="500"/>
                                        <p:tgtEl>
                                          <p:spTgt spid="109001"/>
                                        </p:tgtEl>
                                      </p:cBhvr>
                                    </p:animEffect>
                                  </p:childTnLst>
                                </p:cTn>
                              </p:par>
                            </p:childTnLst>
                          </p:cTn>
                        </p:par>
                        <p:par>
                          <p:cTn id="143" fill="hold" nodeType="afterGroup">
                            <p:stCondLst>
                              <p:cond delay="1500"/>
                            </p:stCondLst>
                            <p:childTnLst>
                              <p:par>
                                <p:cTn id="144" presetID="22" presetClass="entr" presetSubtype="8" fill="hold" grpId="0" nodeType="afterEffect">
                                  <p:stCondLst>
                                    <p:cond delay="0"/>
                                  </p:stCondLst>
                                  <p:childTnLst>
                                    <p:set>
                                      <p:cBhvr>
                                        <p:cTn id="145" dur="1" fill="hold">
                                          <p:stCondLst>
                                            <p:cond delay="0"/>
                                          </p:stCondLst>
                                        </p:cTn>
                                        <p:tgtEl>
                                          <p:spTgt spid="108968"/>
                                        </p:tgtEl>
                                        <p:attrNameLst>
                                          <p:attrName>style.visibility</p:attrName>
                                        </p:attrNameLst>
                                      </p:cBhvr>
                                      <p:to>
                                        <p:strVal val="visible"/>
                                      </p:to>
                                    </p:set>
                                    <p:animEffect transition="in" filter="wipe(left)">
                                      <p:cBhvr>
                                        <p:cTn id="146" dur="500"/>
                                        <p:tgtEl>
                                          <p:spTgt spid="108968"/>
                                        </p:tgtEl>
                                      </p:cBhvr>
                                    </p:animEffect>
                                  </p:childTnLst>
                                </p:cTn>
                              </p:par>
                            </p:childTnLst>
                          </p:cTn>
                        </p:par>
                        <p:par>
                          <p:cTn id="147" fill="hold" nodeType="afterGroup">
                            <p:stCondLst>
                              <p:cond delay="2000"/>
                            </p:stCondLst>
                            <p:childTnLst>
                              <p:par>
                                <p:cTn id="148" presetID="12" presetClass="exit" presetSubtype="2" fill="hold" nodeType="afterEffect">
                                  <p:stCondLst>
                                    <p:cond delay="0"/>
                                  </p:stCondLst>
                                  <p:childTnLst>
                                    <p:animEffect transition="out" filter="slide(fromRight)">
                                      <p:cBhvr>
                                        <p:cTn id="149" dur="2000"/>
                                        <p:tgtEl>
                                          <p:spTgt spid="108546"/>
                                        </p:tgtEl>
                                      </p:cBhvr>
                                    </p:animEffect>
                                    <p:set>
                                      <p:cBhvr>
                                        <p:cTn id="150" dur="1" fill="hold">
                                          <p:stCondLst>
                                            <p:cond delay="1999"/>
                                          </p:stCondLst>
                                        </p:cTn>
                                        <p:tgtEl>
                                          <p:spTgt spid="108546"/>
                                        </p:tgtEl>
                                        <p:attrNameLst>
                                          <p:attrName>style.visibility</p:attrName>
                                        </p:attrNameLst>
                                      </p:cBhvr>
                                      <p:to>
                                        <p:strVal val="hidden"/>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9" presetClass="entr" presetSubtype="0" fill="hold" nodeType="clickEffect">
                                  <p:stCondLst>
                                    <p:cond delay="0"/>
                                  </p:stCondLst>
                                  <p:childTnLst>
                                    <p:set>
                                      <p:cBhvr>
                                        <p:cTn id="154" dur="1" fill="hold">
                                          <p:stCondLst>
                                            <p:cond delay="0"/>
                                          </p:stCondLst>
                                        </p:cTn>
                                        <p:tgtEl>
                                          <p:spTgt spid="109360"/>
                                        </p:tgtEl>
                                        <p:attrNameLst>
                                          <p:attrName>style.visibility</p:attrName>
                                        </p:attrNameLst>
                                      </p:cBhvr>
                                      <p:to>
                                        <p:strVal val="visible"/>
                                      </p:to>
                                    </p:set>
                                    <p:animEffect transition="in" filter="dissolve">
                                      <p:cBhvr>
                                        <p:cTn id="155" dur="500"/>
                                        <p:tgtEl>
                                          <p:spTgt spid="109360"/>
                                        </p:tgtEl>
                                      </p:cBhvr>
                                    </p:animEffect>
                                  </p:childTnLst>
                                  <p:subTnLst>
                                    <p:audio>
                                      <p:cMediaNode>
                                        <p:cTn display="0" masterRel="sameClick">
                                          <p:stCondLst>
                                            <p:cond evt="begin" delay="0">
                                              <p:tn val="153"/>
                                            </p:cond>
                                          </p:stCondLst>
                                          <p:endCondLst>
                                            <p:cond evt="onStopAudio" delay="0">
                                              <p:tgtEl>
                                                <p:sldTgt/>
                                              </p:tgtEl>
                                            </p:cond>
                                          </p:endCondLst>
                                        </p:cTn>
                                        <p:tgtEl>
                                          <p:sndTgt r:embed="rId4" name="shiphorn.wav"/>
                                        </p:tgtEl>
                                      </p:cMediaNode>
                                    </p:audio>
                                  </p:subTnLst>
                                </p:cTn>
                              </p:par>
                              <p:par>
                                <p:cTn id="156" presetID="9" presetClass="exit" presetSubtype="0" fill="hold" grpId="1" nodeType="withEffect">
                                  <p:stCondLst>
                                    <p:cond delay="0"/>
                                  </p:stCondLst>
                                  <p:childTnLst>
                                    <p:animEffect transition="out" filter="dissolve">
                                      <p:cBhvr>
                                        <p:cTn id="157" dur="1000"/>
                                        <p:tgtEl>
                                          <p:spTgt spid="109456"/>
                                        </p:tgtEl>
                                      </p:cBhvr>
                                    </p:animEffect>
                                    <p:set>
                                      <p:cBhvr>
                                        <p:cTn id="158" dur="1" fill="hold">
                                          <p:stCondLst>
                                            <p:cond delay="999"/>
                                          </p:stCondLst>
                                        </p:cTn>
                                        <p:tgtEl>
                                          <p:spTgt spid="109456"/>
                                        </p:tgtEl>
                                        <p:attrNameLst>
                                          <p:attrName>style.visibility</p:attrName>
                                        </p:attrNameLst>
                                      </p:cBhvr>
                                      <p:to>
                                        <p:strVal val="hidden"/>
                                      </p:to>
                                    </p:set>
                                  </p:childTnLst>
                                </p:cTn>
                              </p:par>
                              <p:par>
                                <p:cTn id="159" presetID="9" presetClass="exit" presetSubtype="0" fill="hold" grpId="1" nodeType="withEffect">
                                  <p:stCondLst>
                                    <p:cond delay="0"/>
                                  </p:stCondLst>
                                  <p:childTnLst>
                                    <p:animEffect transition="out" filter="dissolve">
                                      <p:cBhvr>
                                        <p:cTn id="160" dur="1000"/>
                                        <p:tgtEl>
                                          <p:spTgt spid="109457"/>
                                        </p:tgtEl>
                                      </p:cBhvr>
                                    </p:animEffect>
                                    <p:set>
                                      <p:cBhvr>
                                        <p:cTn id="161" dur="1" fill="hold">
                                          <p:stCondLst>
                                            <p:cond delay="999"/>
                                          </p:stCondLst>
                                        </p:cTn>
                                        <p:tgtEl>
                                          <p:spTgt spid="109457"/>
                                        </p:tgtEl>
                                        <p:attrNameLst>
                                          <p:attrName>style.visibility</p:attrName>
                                        </p:attrNameLst>
                                      </p:cBhvr>
                                      <p:to>
                                        <p:strVal val="hidden"/>
                                      </p:to>
                                    </p:se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12" presetClass="entr" presetSubtype="2" fill="hold" nodeType="clickEffect">
                                  <p:stCondLst>
                                    <p:cond delay="0"/>
                                  </p:stCondLst>
                                  <p:childTnLst>
                                    <p:set>
                                      <p:cBhvr>
                                        <p:cTn id="165" dur="1" fill="hold">
                                          <p:stCondLst>
                                            <p:cond delay="0"/>
                                          </p:stCondLst>
                                        </p:cTn>
                                        <p:tgtEl>
                                          <p:spTgt spid="108546"/>
                                        </p:tgtEl>
                                        <p:attrNameLst>
                                          <p:attrName>style.visibility</p:attrName>
                                        </p:attrNameLst>
                                      </p:cBhvr>
                                      <p:to>
                                        <p:strVal val="visible"/>
                                      </p:to>
                                    </p:set>
                                    <p:animEffect transition="in" filter="slide(fromRight)">
                                      <p:cBhvr>
                                        <p:cTn id="166" dur="2000"/>
                                        <p:tgtEl>
                                          <p:spTgt spid="108546"/>
                                        </p:tgtEl>
                                      </p:cBhvr>
                                    </p:animEffect>
                                  </p:childTnLst>
                                </p:cTn>
                              </p:par>
                            </p:childTnLst>
                          </p:cTn>
                        </p:par>
                        <p:par>
                          <p:cTn id="167" fill="hold" nodeType="afterGroup">
                            <p:stCondLst>
                              <p:cond delay="2000"/>
                            </p:stCondLst>
                            <p:childTnLst>
                              <p:par>
                                <p:cTn id="168" presetID="9" presetClass="entr" presetSubtype="0" fill="hold" nodeType="afterEffect">
                                  <p:stCondLst>
                                    <p:cond delay="0"/>
                                  </p:stCondLst>
                                  <p:childTnLst>
                                    <p:set>
                                      <p:cBhvr>
                                        <p:cTn id="169" dur="1" fill="hold">
                                          <p:stCondLst>
                                            <p:cond delay="0"/>
                                          </p:stCondLst>
                                        </p:cTn>
                                        <p:tgtEl>
                                          <p:spTgt spid="108605"/>
                                        </p:tgtEl>
                                        <p:attrNameLst>
                                          <p:attrName>style.visibility</p:attrName>
                                        </p:attrNameLst>
                                      </p:cBhvr>
                                      <p:to>
                                        <p:strVal val="visible"/>
                                      </p:to>
                                    </p:set>
                                    <p:animEffect transition="in" filter="dissolve">
                                      <p:cBhvr>
                                        <p:cTn id="170" dur="1000"/>
                                        <p:tgtEl>
                                          <p:spTgt spid="108605"/>
                                        </p:tgtEl>
                                      </p:cBhvr>
                                    </p:animEffect>
                                  </p:childTnLst>
                                  <p:subTnLst>
                                    <p:audio>
                                      <p:cMediaNode>
                                        <p:cTn display="0" masterRel="sameClick">
                                          <p:stCondLst>
                                            <p:cond evt="begin" delay="0">
                                              <p:tn val="168"/>
                                            </p:cond>
                                          </p:stCondLst>
                                          <p:endCondLst>
                                            <p:cond evt="onStopAudio" delay="0">
                                              <p:tgtEl>
                                                <p:sldTgt/>
                                              </p:tgtEl>
                                            </p:cond>
                                          </p:endCondLst>
                                        </p:cTn>
                                        <p:tgtEl>
                                          <p:sndTgt r:embed="rId5" name="SHIP HORN.wav"/>
                                        </p:tgtEl>
                                      </p:cMediaNode>
                                    </p:audio>
                                  </p:subTnLst>
                                </p:cTn>
                              </p:par>
                            </p:childTnLst>
                          </p:cTn>
                        </p:par>
                        <p:par>
                          <p:cTn id="171" fill="hold" nodeType="afterGroup">
                            <p:stCondLst>
                              <p:cond delay="3000"/>
                            </p:stCondLst>
                            <p:childTnLst>
                              <p:par>
                                <p:cTn id="172" presetID="9" presetClass="entr" presetSubtype="0" fill="hold" nodeType="afterEffect">
                                  <p:stCondLst>
                                    <p:cond delay="0"/>
                                  </p:stCondLst>
                                  <p:childTnLst>
                                    <p:set>
                                      <p:cBhvr>
                                        <p:cTn id="173" dur="1" fill="hold">
                                          <p:stCondLst>
                                            <p:cond delay="0"/>
                                          </p:stCondLst>
                                        </p:cTn>
                                        <p:tgtEl>
                                          <p:spTgt spid="109029"/>
                                        </p:tgtEl>
                                        <p:attrNameLst>
                                          <p:attrName>style.visibility</p:attrName>
                                        </p:attrNameLst>
                                      </p:cBhvr>
                                      <p:to>
                                        <p:strVal val="visible"/>
                                      </p:to>
                                    </p:set>
                                    <p:animEffect transition="in" filter="dissolve">
                                      <p:cBhvr>
                                        <p:cTn id="174" dur="500"/>
                                        <p:tgtEl>
                                          <p:spTgt spid="109029"/>
                                        </p:tgtEl>
                                      </p:cBhvr>
                                    </p:animEffect>
                                  </p:childTnLst>
                                </p:cTn>
                              </p:par>
                            </p:childTnLst>
                          </p:cTn>
                        </p:par>
                        <p:par>
                          <p:cTn id="175" fill="hold" nodeType="afterGroup">
                            <p:stCondLst>
                              <p:cond delay="3500"/>
                            </p:stCondLst>
                            <p:childTnLst>
                              <p:par>
                                <p:cTn id="176" presetID="22" presetClass="entr" presetSubtype="1" fill="hold" nodeType="afterEffect">
                                  <p:stCondLst>
                                    <p:cond delay="0"/>
                                  </p:stCondLst>
                                  <p:childTnLst>
                                    <p:set>
                                      <p:cBhvr>
                                        <p:cTn id="177" dur="1" fill="hold">
                                          <p:stCondLst>
                                            <p:cond delay="0"/>
                                          </p:stCondLst>
                                        </p:cTn>
                                        <p:tgtEl>
                                          <p:spTgt spid="109060"/>
                                        </p:tgtEl>
                                        <p:attrNameLst>
                                          <p:attrName>style.visibility</p:attrName>
                                        </p:attrNameLst>
                                      </p:cBhvr>
                                      <p:to>
                                        <p:strVal val="visible"/>
                                      </p:to>
                                    </p:set>
                                    <p:animEffect transition="in" filter="wipe(up)">
                                      <p:cBhvr>
                                        <p:cTn id="178" dur="1000"/>
                                        <p:tgtEl>
                                          <p:spTgt spid="109060"/>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12" presetClass="entr" presetSubtype="4" fill="hold" grpId="0" nodeType="clickEffect">
                                  <p:stCondLst>
                                    <p:cond delay="0"/>
                                  </p:stCondLst>
                                  <p:childTnLst>
                                    <p:set>
                                      <p:cBhvr>
                                        <p:cTn id="182" dur="1" fill="hold">
                                          <p:stCondLst>
                                            <p:cond delay="0"/>
                                          </p:stCondLst>
                                        </p:cTn>
                                        <p:tgtEl>
                                          <p:spTgt spid="109021"/>
                                        </p:tgtEl>
                                        <p:attrNameLst>
                                          <p:attrName>style.visibility</p:attrName>
                                        </p:attrNameLst>
                                      </p:cBhvr>
                                      <p:to>
                                        <p:strVal val="visible"/>
                                      </p:to>
                                    </p:set>
                                    <p:animEffect transition="in" filter="slide(fromBottom)">
                                      <p:cBhvr>
                                        <p:cTn id="183" dur="1000"/>
                                        <p:tgtEl>
                                          <p:spTgt spid="109021"/>
                                        </p:tgtEl>
                                      </p:cBhvr>
                                    </p:animEffect>
                                  </p:childTnLst>
                                </p:cTn>
                              </p:par>
                              <p:par>
                                <p:cTn id="184" presetID="12" presetClass="entr" presetSubtype="8" fill="hold" grpId="0" nodeType="withEffect">
                                  <p:stCondLst>
                                    <p:cond delay="0"/>
                                  </p:stCondLst>
                                  <p:childTnLst>
                                    <p:set>
                                      <p:cBhvr>
                                        <p:cTn id="185" dur="1" fill="hold">
                                          <p:stCondLst>
                                            <p:cond delay="0"/>
                                          </p:stCondLst>
                                        </p:cTn>
                                        <p:tgtEl>
                                          <p:spTgt spid="108979"/>
                                        </p:tgtEl>
                                        <p:attrNameLst>
                                          <p:attrName>style.visibility</p:attrName>
                                        </p:attrNameLst>
                                      </p:cBhvr>
                                      <p:to>
                                        <p:strVal val="visible"/>
                                      </p:to>
                                    </p:set>
                                    <p:animEffect transition="in" filter="slide(fromLeft)">
                                      <p:cBhvr>
                                        <p:cTn id="186" dur="1000"/>
                                        <p:tgtEl>
                                          <p:spTgt spid="108979"/>
                                        </p:tgtEl>
                                      </p:cBhvr>
                                    </p:animEffect>
                                  </p:childTnLst>
                                </p:cTn>
                              </p:par>
                            </p:childTnLst>
                          </p:cTn>
                        </p:par>
                        <p:par>
                          <p:cTn id="187" fill="hold" nodeType="afterGroup">
                            <p:stCondLst>
                              <p:cond delay="1000"/>
                            </p:stCondLst>
                            <p:childTnLst>
                              <p:par>
                                <p:cTn id="188" presetID="12" presetClass="entr" presetSubtype="2" fill="hold" nodeType="afterEffect">
                                  <p:stCondLst>
                                    <p:cond delay="0"/>
                                  </p:stCondLst>
                                  <p:childTnLst>
                                    <p:set>
                                      <p:cBhvr>
                                        <p:cTn id="189" dur="1" fill="hold">
                                          <p:stCondLst>
                                            <p:cond delay="0"/>
                                          </p:stCondLst>
                                        </p:cTn>
                                        <p:tgtEl>
                                          <p:spTgt spid="108590"/>
                                        </p:tgtEl>
                                        <p:attrNameLst>
                                          <p:attrName>style.visibility</p:attrName>
                                        </p:attrNameLst>
                                      </p:cBhvr>
                                      <p:to>
                                        <p:strVal val="visible"/>
                                      </p:to>
                                    </p:set>
                                    <p:animEffect transition="in" filter="slide(fromRight)">
                                      <p:cBhvr>
                                        <p:cTn id="190" dur="2000"/>
                                        <p:tgtEl>
                                          <p:spTgt spid="108590"/>
                                        </p:tgtEl>
                                      </p:cBhvr>
                                    </p:animEffect>
                                  </p:childTnLst>
                                </p:cTn>
                              </p:par>
                            </p:childTnLst>
                          </p:cTn>
                        </p:par>
                        <p:par>
                          <p:cTn id="191" fill="hold" nodeType="afterGroup">
                            <p:stCondLst>
                              <p:cond delay="3000"/>
                            </p:stCondLst>
                            <p:childTnLst>
                              <p:par>
                                <p:cTn id="192" presetID="9" presetClass="entr" presetSubtype="0" fill="hold" nodeType="afterEffect">
                                  <p:stCondLst>
                                    <p:cond delay="0"/>
                                  </p:stCondLst>
                                  <p:childTnLst>
                                    <p:set>
                                      <p:cBhvr>
                                        <p:cTn id="193" dur="1" fill="hold">
                                          <p:stCondLst>
                                            <p:cond delay="0"/>
                                          </p:stCondLst>
                                        </p:cTn>
                                        <p:tgtEl>
                                          <p:spTgt spid="108619"/>
                                        </p:tgtEl>
                                        <p:attrNameLst>
                                          <p:attrName>style.visibility</p:attrName>
                                        </p:attrNameLst>
                                      </p:cBhvr>
                                      <p:to>
                                        <p:strVal val="visible"/>
                                      </p:to>
                                    </p:set>
                                    <p:animEffect transition="in" filter="dissolve">
                                      <p:cBhvr>
                                        <p:cTn id="194" dur="500"/>
                                        <p:tgtEl>
                                          <p:spTgt spid="108619"/>
                                        </p:tgtEl>
                                      </p:cBhvr>
                                    </p:animEffect>
                                  </p:childTnLst>
                                  <p:subTnLst>
                                    <p:audio>
                                      <p:cMediaNode>
                                        <p:cTn display="0" masterRel="sameClick">
                                          <p:stCondLst>
                                            <p:cond evt="begin" delay="0">
                                              <p:tn val="192"/>
                                            </p:cond>
                                          </p:stCondLst>
                                          <p:endCondLst>
                                            <p:cond evt="onStopAudio" delay="0">
                                              <p:tgtEl>
                                                <p:sldTgt/>
                                              </p:tgtEl>
                                            </p:cond>
                                          </p:endCondLst>
                                        </p:cTn>
                                        <p:tgtEl>
                                          <p:sndTgt r:embed="rId5" name="SHIP HORN.wav"/>
                                        </p:tgtEl>
                                      </p:cMediaNode>
                                    </p:audio>
                                  </p:subTnLst>
                                </p:cTn>
                              </p:par>
                            </p:childTnLst>
                          </p:cTn>
                        </p:par>
                        <p:par>
                          <p:cTn id="195" fill="hold" nodeType="afterGroup">
                            <p:stCondLst>
                              <p:cond delay="3500"/>
                            </p:stCondLst>
                            <p:childTnLst>
                              <p:par>
                                <p:cTn id="196" presetID="9" presetClass="entr" presetSubtype="0" fill="hold" nodeType="afterEffect">
                                  <p:stCondLst>
                                    <p:cond delay="0"/>
                                  </p:stCondLst>
                                  <p:childTnLst>
                                    <p:set>
                                      <p:cBhvr>
                                        <p:cTn id="197" dur="1" fill="hold">
                                          <p:stCondLst>
                                            <p:cond delay="0"/>
                                          </p:stCondLst>
                                        </p:cTn>
                                        <p:tgtEl>
                                          <p:spTgt spid="108634"/>
                                        </p:tgtEl>
                                        <p:attrNameLst>
                                          <p:attrName>style.visibility</p:attrName>
                                        </p:attrNameLst>
                                      </p:cBhvr>
                                      <p:to>
                                        <p:strVal val="visible"/>
                                      </p:to>
                                    </p:set>
                                    <p:animEffect transition="in" filter="dissolve">
                                      <p:cBhvr>
                                        <p:cTn id="198" dur="500"/>
                                        <p:tgtEl>
                                          <p:spTgt spid="108634"/>
                                        </p:tgtEl>
                                      </p:cBhvr>
                                    </p:animEffect>
                                  </p:childTnLst>
                                </p:cTn>
                              </p:par>
                            </p:childTnLst>
                          </p:cTn>
                        </p:par>
                        <p:par>
                          <p:cTn id="199" fill="hold" nodeType="afterGroup">
                            <p:stCondLst>
                              <p:cond delay="4000"/>
                            </p:stCondLst>
                            <p:childTnLst>
                              <p:par>
                                <p:cTn id="200" presetID="9" presetClass="entr" presetSubtype="0" fill="hold" nodeType="afterEffect">
                                  <p:stCondLst>
                                    <p:cond delay="0"/>
                                  </p:stCondLst>
                                  <p:childTnLst>
                                    <p:set>
                                      <p:cBhvr>
                                        <p:cTn id="201" dur="1" fill="hold">
                                          <p:stCondLst>
                                            <p:cond delay="0"/>
                                          </p:stCondLst>
                                        </p:cTn>
                                        <p:tgtEl>
                                          <p:spTgt spid="108649"/>
                                        </p:tgtEl>
                                        <p:attrNameLst>
                                          <p:attrName>style.visibility</p:attrName>
                                        </p:attrNameLst>
                                      </p:cBhvr>
                                      <p:to>
                                        <p:strVal val="visible"/>
                                      </p:to>
                                    </p:set>
                                    <p:animEffect transition="in" filter="dissolve">
                                      <p:cBhvr>
                                        <p:cTn id="202" dur="500"/>
                                        <p:tgtEl>
                                          <p:spTgt spid="108649"/>
                                        </p:tgtEl>
                                      </p:cBhvr>
                                    </p:animEffect>
                                  </p:childTnLst>
                                </p:cTn>
                              </p:par>
                            </p:childTnLst>
                          </p:cTn>
                        </p:par>
                        <p:par>
                          <p:cTn id="203" fill="hold" nodeType="afterGroup">
                            <p:stCondLst>
                              <p:cond delay="4500"/>
                            </p:stCondLst>
                            <p:childTnLst>
                              <p:par>
                                <p:cTn id="204" presetID="9" presetClass="entr" presetSubtype="0" fill="hold" nodeType="afterEffect">
                                  <p:stCondLst>
                                    <p:cond delay="0"/>
                                  </p:stCondLst>
                                  <p:childTnLst>
                                    <p:set>
                                      <p:cBhvr>
                                        <p:cTn id="205" dur="1" fill="hold">
                                          <p:stCondLst>
                                            <p:cond delay="0"/>
                                          </p:stCondLst>
                                        </p:cTn>
                                        <p:tgtEl>
                                          <p:spTgt spid="108664"/>
                                        </p:tgtEl>
                                        <p:attrNameLst>
                                          <p:attrName>style.visibility</p:attrName>
                                        </p:attrNameLst>
                                      </p:cBhvr>
                                      <p:to>
                                        <p:strVal val="visible"/>
                                      </p:to>
                                    </p:set>
                                    <p:animEffect transition="in" filter="dissolve">
                                      <p:cBhvr>
                                        <p:cTn id="206" dur="500"/>
                                        <p:tgtEl>
                                          <p:spTgt spid="108664"/>
                                        </p:tgtEl>
                                      </p:cBhvr>
                                    </p:animEffect>
                                  </p:childTnLst>
                                </p:cTn>
                              </p:par>
                            </p:childTnLst>
                          </p:cTn>
                        </p:par>
                        <p:par>
                          <p:cTn id="207" fill="hold" nodeType="afterGroup">
                            <p:stCondLst>
                              <p:cond delay="5000"/>
                            </p:stCondLst>
                            <p:childTnLst>
                              <p:par>
                                <p:cTn id="208" presetID="9" presetClass="entr" presetSubtype="0" fill="hold" nodeType="afterEffect">
                                  <p:stCondLst>
                                    <p:cond delay="0"/>
                                  </p:stCondLst>
                                  <p:childTnLst>
                                    <p:set>
                                      <p:cBhvr>
                                        <p:cTn id="209" dur="1" fill="hold">
                                          <p:stCondLst>
                                            <p:cond delay="0"/>
                                          </p:stCondLst>
                                        </p:cTn>
                                        <p:tgtEl>
                                          <p:spTgt spid="108679"/>
                                        </p:tgtEl>
                                        <p:attrNameLst>
                                          <p:attrName>style.visibility</p:attrName>
                                        </p:attrNameLst>
                                      </p:cBhvr>
                                      <p:to>
                                        <p:strVal val="visible"/>
                                      </p:to>
                                    </p:set>
                                    <p:animEffect transition="in" filter="dissolve">
                                      <p:cBhvr>
                                        <p:cTn id="210" dur="500"/>
                                        <p:tgtEl>
                                          <p:spTgt spid="108679"/>
                                        </p:tgtEl>
                                      </p:cBhvr>
                                    </p:animEffect>
                                  </p:childTnLst>
                                </p:cTn>
                              </p:par>
                            </p:childTnLst>
                          </p:cTn>
                        </p:par>
                        <p:par>
                          <p:cTn id="211" fill="hold" nodeType="afterGroup">
                            <p:stCondLst>
                              <p:cond delay="5500"/>
                            </p:stCondLst>
                            <p:childTnLst>
                              <p:par>
                                <p:cTn id="212" presetID="9" presetClass="entr" presetSubtype="0" fill="hold" nodeType="afterEffect">
                                  <p:stCondLst>
                                    <p:cond delay="0"/>
                                  </p:stCondLst>
                                  <p:childTnLst>
                                    <p:set>
                                      <p:cBhvr>
                                        <p:cTn id="213" dur="1" fill="hold">
                                          <p:stCondLst>
                                            <p:cond delay="0"/>
                                          </p:stCondLst>
                                        </p:cTn>
                                        <p:tgtEl>
                                          <p:spTgt spid="108693"/>
                                        </p:tgtEl>
                                        <p:attrNameLst>
                                          <p:attrName>style.visibility</p:attrName>
                                        </p:attrNameLst>
                                      </p:cBhvr>
                                      <p:to>
                                        <p:strVal val="visible"/>
                                      </p:to>
                                    </p:set>
                                    <p:animEffect transition="in" filter="dissolve">
                                      <p:cBhvr>
                                        <p:cTn id="214" dur="500"/>
                                        <p:tgtEl>
                                          <p:spTgt spid="108693"/>
                                        </p:tgtEl>
                                      </p:cBhvr>
                                    </p:animEffect>
                                  </p:childTnLst>
                                </p:cTn>
                              </p:par>
                            </p:childTnLst>
                          </p:cTn>
                        </p:par>
                        <p:par>
                          <p:cTn id="215" fill="hold" nodeType="afterGroup">
                            <p:stCondLst>
                              <p:cond delay="6000"/>
                            </p:stCondLst>
                            <p:childTnLst>
                              <p:par>
                                <p:cTn id="216" presetID="9" presetClass="entr" presetSubtype="0" fill="hold" nodeType="afterEffect">
                                  <p:stCondLst>
                                    <p:cond delay="0"/>
                                  </p:stCondLst>
                                  <p:childTnLst>
                                    <p:set>
                                      <p:cBhvr>
                                        <p:cTn id="217" dur="1" fill="hold">
                                          <p:stCondLst>
                                            <p:cond delay="0"/>
                                          </p:stCondLst>
                                        </p:cTn>
                                        <p:tgtEl>
                                          <p:spTgt spid="108987"/>
                                        </p:tgtEl>
                                        <p:attrNameLst>
                                          <p:attrName>style.visibility</p:attrName>
                                        </p:attrNameLst>
                                      </p:cBhvr>
                                      <p:to>
                                        <p:strVal val="visible"/>
                                      </p:to>
                                    </p:set>
                                    <p:animEffect transition="in" filter="dissolve">
                                      <p:cBhvr>
                                        <p:cTn id="218" dur="500"/>
                                        <p:tgtEl>
                                          <p:spTgt spid="108987"/>
                                        </p:tgtEl>
                                      </p:cBhvr>
                                    </p:animEffect>
                                  </p:childTnLst>
                                  <p:subTnLst>
                                    <p:audio>
                                      <p:cMediaNode>
                                        <p:cTn display="0" masterRel="sameClick">
                                          <p:stCondLst>
                                            <p:cond evt="begin" delay="0">
                                              <p:tn val="216"/>
                                            </p:cond>
                                          </p:stCondLst>
                                          <p:endCondLst>
                                            <p:cond evt="onStopAudio" delay="0">
                                              <p:tgtEl>
                                                <p:sldTgt/>
                                              </p:tgtEl>
                                            </p:cond>
                                          </p:endCondLst>
                                        </p:cTn>
                                        <p:tgtEl>
                                          <p:sndTgt r:embed="rId5" name="SHIP HORN.wav"/>
                                        </p:tgtEl>
                                      </p:cMediaNode>
                                    </p:audio>
                                  </p:subTnLst>
                                </p:cTn>
                              </p:par>
                            </p:childTnLst>
                          </p:cTn>
                        </p:par>
                        <p:par>
                          <p:cTn id="219" fill="hold" nodeType="afterGroup">
                            <p:stCondLst>
                              <p:cond delay="6500"/>
                            </p:stCondLst>
                            <p:childTnLst>
                              <p:par>
                                <p:cTn id="220" presetID="9" presetClass="entr" presetSubtype="0" fill="hold" nodeType="afterEffect">
                                  <p:stCondLst>
                                    <p:cond delay="0"/>
                                  </p:stCondLst>
                                  <p:childTnLst>
                                    <p:set>
                                      <p:cBhvr>
                                        <p:cTn id="221" dur="1" fill="hold">
                                          <p:stCondLst>
                                            <p:cond delay="0"/>
                                          </p:stCondLst>
                                        </p:cTn>
                                        <p:tgtEl>
                                          <p:spTgt spid="108919"/>
                                        </p:tgtEl>
                                        <p:attrNameLst>
                                          <p:attrName>style.visibility</p:attrName>
                                        </p:attrNameLst>
                                      </p:cBhvr>
                                      <p:to>
                                        <p:strVal val="visible"/>
                                      </p:to>
                                    </p:set>
                                    <p:animEffect transition="in" filter="dissolve">
                                      <p:cBhvr>
                                        <p:cTn id="222" dur="500"/>
                                        <p:tgtEl>
                                          <p:spTgt spid="108919"/>
                                        </p:tgtEl>
                                      </p:cBhvr>
                                    </p:animEffect>
                                  </p:childTnLst>
                                </p:cTn>
                              </p:par>
                            </p:childTnLst>
                          </p:cTn>
                        </p:par>
                        <p:par>
                          <p:cTn id="223" fill="hold" nodeType="afterGroup">
                            <p:stCondLst>
                              <p:cond delay="7000"/>
                            </p:stCondLst>
                            <p:childTnLst>
                              <p:par>
                                <p:cTn id="224" presetID="9" presetClass="entr" presetSubtype="0" fill="hold" nodeType="afterEffect">
                                  <p:stCondLst>
                                    <p:cond delay="0"/>
                                  </p:stCondLst>
                                  <p:childTnLst>
                                    <p:set>
                                      <p:cBhvr>
                                        <p:cTn id="225" dur="1" fill="hold">
                                          <p:stCondLst>
                                            <p:cond delay="0"/>
                                          </p:stCondLst>
                                        </p:cTn>
                                        <p:tgtEl>
                                          <p:spTgt spid="108971"/>
                                        </p:tgtEl>
                                        <p:attrNameLst>
                                          <p:attrName>style.visibility</p:attrName>
                                        </p:attrNameLst>
                                      </p:cBhvr>
                                      <p:to>
                                        <p:strVal val="visible"/>
                                      </p:to>
                                    </p:set>
                                    <p:animEffect transition="in" filter="dissolve">
                                      <p:cBhvr>
                                        <p:cTn id="226" dur="500"/>
                                        <p:tgtEl>
                                          <p:spTgt spid="108971"/>
                                        </p:tgtEl>
                                      </p:cBhvr>
                                    </p:animEffect>
                                  </p:childTnLst>
                                </p:cTn>
                              </p:par>
                            </p:childTnLst>
                          </p:cTn>
                        </p:par>
                        <p:par>
                          <p:cTn id="227" fill="hold" nodeType="afterGroup">
                            <p:stCondLst>
                              <p:cond delay="7500"/>
                            </p:stCondLst>
                            <p:childTnLst>
                              <p:par>
                                <p:cTn id="228" presetID="9" presetClass="entr" presetSubtype="0" fill="hold" nodeType="afterEffect">
                                  <p:stCondLst>
                                    <p:cond delay="0"/>
                                  </p:stCondLst>
                                  <p:childTnLst>
                                    <p:set>
                                      <p:cBhvr>
                                        <p:cTn id="229" dur="1" fill="hold">
                                          <p:stCondLst>
                                            <p:cond delay="0"/>
                                          </p:stCondLst>
                                        </p:cTn>
                                        <p:tgtEl>
                                          <p:spTgt spid="108927"/>
                                        </p:tgtEl>
                                        <p:attrNameLst>
                                          <p:attrName>style.visibility</p:attrName>
                                        </p:attrNameLst>
                                      </p:cBhvr>
                                      <p:to>
                                        <p:strVal val="visible"/>
                                      </p:to>
                                    </p:set>
                                    <p:animEffect transition="in" filter="dissolve">
                                      <p:cBhvr>
                                        <p:cTn id="230" dur="500"/>
                                        <p:tgtEl>
                                          <p:spTgt spid="108927"/>
                                        </p:tgtEl>
                                      </p:cBhvr>
                                    </p:animEffect>
                                  </p:childTnLst>
                                </p:cTn>
                              </p:par>
                            </p:childTnLst>
                          </p:cTn>
                        </p:par>
                        <p:par>
                          <p:cTn id="231" fill="hold" nodeType="afterGroup">
                            <p:stCondLst>
                              <p:cond delay="8000"/>
                            </p:stCondLst>
                            <p:childTnLst>
                              <p:par>
                                <p:cTn id="232" presetID="9" presetClass="entr" presetSubtype="0" fill="hold" nodeType="afterEffect">
                                  <p:stCondLst>
                                    <p:cond delay="0"/>
                                  </p:stCondLst>
                                  <p:childTnLst>
                                    <p:set>
                                      <p:cBhvr>
                                        <p:cTn id="233" dur="1" fill="hold">
                                          <p:stCondLst>
                                            <p:cond delay="0"/>
                                          </p:stCondLst>
                                        </p:cTn>
                                        <p:tgtEl>
                                          <p:spTgt spid="108935"/>
                                        </p:tgtEl>
                                        <p:attrNameLst>
                                          <p:attrName>style.visibility</p:attrName>
                                        </p:attrNameLst>
                                      </p:cBhvr>
                                      <p:to>
                                        <p:strVal val="visible"/>
                                      </p:to>
                                    </p:set>
                                    <p:animEffect transition="in" filter="dissolve">
                                      <p:cBhvr>
                                        <p:cTn id="234" dur="500"/>
                                        <p:tgtEl>
                                          <p:spTgt spid="108935"/>
                                        </p:tgtEl>
                                      </p:cBhvr>
                                    </p:animEffect>
                                  </p:childTnLst>
                                </p:cTn>
                              </p:par>
                            </p:childTnLst>
                          </p:cTn>
                        </p:par>
                        <p:par>
                          <p:cTn id="235" fill="hold" nodeType="afterGroup">
                            <p:stCondLst>
                              <p:cond delay="8500"/>
                            </p:stCondLst>
                            <p:childTnLst>
                              <p:par>
                                <p:cTn id="236" presetID="9" presetClass="entr" presetSubtype="0" fill="hold" nodeType="afterEffect">
                                  <p:stCondLst>
                                    <p:cond delay="0"/>
                                  </p:stCondLst>
                                  <p:childTnLst>
                                    <p:set>
                                      <p:cBhvr>
                                        <p:cTn id="237" dur="1" fill="hold">
                                          <p:stCondLst>
                                            <p:cond delay="0"/>
                                          </p:stCondLst>
                                        </p:cTn>
                                        <p:tgtEl>
                                          <p:spTgt spid="108951"/>
                                        </p:tgtEl>
                                        <p:attrNameLst>
                                          <p:attrName>style.visibility</p:attrName>
                                        </p:attrNameLst>
                                      </p:cBhvr>
                                      <p:to>
                                        <p:strVal val="visible"/>
                                      </p:to>
                                    </p:set>
                                    <p:animEffect transition="in" filter="dissolve">
                                      <p:cBhvr>
                                        <p:cTn id="238" dur="500"/>
                                        <p:tgtEl>
                                          <p:spTgt spid="108951"/>
                                        </p:tgtEl>
                                      </p:cBhvr>
                                    </p:animEffect>
                                  </p:childTnLst>
                                </p:cTn>
                              </p:par>
                            </p:childTnLst>
                          </p:cTn>
                        </p:par>
                        <p:par>
                          <p:cTn id="239" fill="hold" nodeType="afterGroup">
                            <p:stCondLst>
                              <p:cond delay="9000"/>
                            </p:stCondLst>
                            <p:childTnLst>
                              <p:par>
                                <p:cTn id="240" presetID="9" presetClass="entr" presetSubtype="0" fill="hold" nodeType="afterEffect">
                                  <p:stCondLst>
                                    <p:cond delay="0"/>
                                  </p:stCondLst>
                                  <p:childTnLst>
                                    <p:set>
                                      <p:cBhvr>
                                        <p:cTn id="241" dur="1" fill="hold">
                                          <p:stCondLst>
                                            <p:cond delay="0"/>
                                          </p:stCondLst>
                                        </p:cTn>
                                        <p:tgtEl>
                                          <p:spTgt spid="108943"/>
                                        </p:tgtEl>
                                        <p:attrNameLst>
                                          <p:attrName>style.visibility</p:attrName>
                                        </p:attrNameLst>
                                      </p:cBhvr>
                                      <p:to>
                                        <p:strVal val="visible"/>
                                      </p:to>
                                    </p:set>
                                    <p:animEffect transition="in" filter="dissolve">
                                      <p:cBhvr>
                                        <p:cTn id="242" dur="500"/>
                                        <p:tgtEl>
                                          <p:spTgt spid="108943"/>
                                        </p:tgtEl>
                                      </p:cBhvr>
                                    </p:animEffect>
                                  </p:childTnLst>
                                </p:cTn>
                              </p:par>
                            </p:childTnLst>
                          </p:cTn>
                        </p:par>
                        <p:par>
                          <p:cTn id="243" fill="hold" nodeType="afterGroup">
                            <p:stCondLst>
                              <p:cond delay="9500"/>
                            </p:stCondLst>
                            <p:childTnLst>
                              <p:par>
                                <p:cTn id="244" presetID="9" presetClass="entr" presetSubtype="0" fill="hold" nodeType="afterEffect">
                                  <p:stCondLst>
                                    <p:cond delay="0"/>
                                  </p:stCondLst>
                                  <p:childTnLst>
                                    <p:set>
                                      <p:cBhvr>
                                        <p:cTn id="245" dur="1" fill="hold">
                                          <p:stCondLst>
                                            <p:cond delay="0"/>
                                          </p:stCondLst>
                                        </p:cTn>
                                        <p:tgtEl>
                                          <p:spTgt spid="108959"/>
                                        </p:tgtEl>
                                        <p:attrNameLst>
                                          <p:attrName>style.visibility</p:attrName>
                                        </p:attrNameLst>
                                      </p:cBhvr>
                                      <p:to>
                                        <p:strVal val="visible"/>
                                      </p:to>
                                    </p:set>
                                    <p:animEffect transition="in" filter="dissolve">
                                      <p:cBhvr>
                                        <p:cTn id="246" dur="500"/>
                                        <p:tgtEl>
                                          <p:spTgt spid="108959"/>
                                        </p:tgtEl>
                                      </p:cBhvr>
                                    </p:animEffect>
                                  </p:childTnLst>
                                </p:cTn>
                              </p:par>
                            </p:childTnLst>
                          </p:cTn>
                        </p:par>
                        <p:par>
                          <p:cTn id="247" fill="hold" nodeType="afterGroup">
                            <p:stCondLst>
                              <p:cond delay="10000"/>
                            </p:stCondLst>
                            <p:childTnLst>
                              <p:par>
                                <p:cTn id="248" presetID="9" presetClass="entr" presetSubtype="0" fill="hold" nodeType="afterEffect">
                                  <p:stCondLst>
                                    <p:cond delay="0"/>
                                  </p:stCondLst>
                                  <p:childTnLst>
                                    <p:set>
                                      <p:cBhvr>
                                        <p:cTn id="249" dur="1" fill="hold">
                                          <p:stCondLst>
                                            <p:cond delay="0"/>
                                          </p:stCondLst>
                                        </p:cTn>
                                        <p:tgtEl>
                                          <p:spTgt spid="108980"/>
                                        </p:tgtEl>
                                        <p:attrNameLst>
                                          <p:attrName>style.visibility</p:attrName>
                                        </p:attrNameLst>
                                      </p:cBhvr>
                                      <p:to>
                                        <p:strVal val="visible"/>
                                      </p:to>
                                    </p:set>
                                    <p:animEffect transition="in" filter="dissolve">
                                      <p:cBhvr>
                                        <p:cTn id="250" dur="500"/>
                                        <p:tgtEl>
                                          <p:spTgt spid="108980"/>
                                        </p:tgtEl>
                                      </p:cBhvr>
                                    </p:animEffect>
                                  </p:childTnLst>
                                </p:cTn>
                              </p:par>
                            </p:childTnLst>
                          </p:cTn>
                        </p:par>
                        <p:par>
                          <p:cTn id="251" fill="hold" nodeType="afterGroup">
                            <p:stCondLst>
                              <p:cond delay="10500"/>
                            </p:stCondLst>
                            <p:childTnLst>
                              <p:par>
                                <p:cTn id="252" presetID="22" presetClass="entr" presetSubtype="1" fill="hold" nodeType="afterEffect">
                                  <p:stCondLst>
                                    <p:cond delay="0"/>
                                  </p:stCondLst>
                                  <p:childTnLst>
                                    <p:set>
                                      <p:cBhvr>
                                        <p:cTn id="253" dur="1" fill="hold">
                                          <p:stCondLst>
                                            <p:cond delay="0"/>
                                          </p:stCondLst>
                                        </p:cTn>
                                        <p:tgtEl>
                                          <p:spTgt spid="109086"/>
                                        </p:tgtEl>
                                        <p:attrNameLst>
                                          <p:attrName>style.visibility</p:attrName>
                                        </p:attrNameLst>
                                      </p:cBhvr>
                                      <p:to>
                                        <p:strVal val="visible"/>
                                      </p:to>
                                    </p:set>
                                    <p:animEffect transition="in" filter="wipe(up)">
                                      <p:cBhvr>
                                        <p:cTn id="254" dur="1000"/>
                                        <p:tgtEl>
                                          <p:spTgt spid="109086"/>
                                        </p:tgtEl>
                                      </p:cBhvr>
                                    </p:animEffect>
                                  </p:childTnLst>
                                  <p:subTnLst>
                                    <p:audio>
                                      <p:cMediaNode>
                                        <p:cTn display="0" masterRel="sameClick">
                                          <p:stCondLst>
                                            <p:cond evt="begin" delay="0">
                                              <p:tn val="252"/>
                                            </p:cond>
                                          </p:stCondLst>
                                          <p:endCondLst>
                                            <p:cond evt="onStopAudio" delay="0">
                                              <p:tgtEl>
                                                <p:sldTgt/>
                                              </p:tgtEl>
                                            </p:cond>
                                          </p:endCondLst>
                                        </p:cTn>
                                        <p:tgtEl>
                                          <p:sndTgt r:embed="rId5" name="SHIP HORN.wav"/>
                                        </p:tgtEl>
                                      </p:cMediaNode>
                                    </p:audio>
                                  </p:subTnLst>
                                </p:cTn>
                              </p:par>
                            </p:childTnLst>
                          </p:cTn>
                        </p:par>
                        <p:par>
                          <p:cTn id="255" fill="hold" nodeType="afterGroup">
                            <p:stCondLst>
                              <p:cond delay="11500"/>
                            </p:stCondLst>
                            <p:childTnLst>
                              <p:par>
                                <p:cTn id="256" presetID="22" presetClass="entr" presetSubtype="1" fill="hold" nodeType="afterEffect">
                                  <p:stCondLst>
                                    <p:cond delay="0"/>
                                  </p:stCondLst>
                                  <p:childTnLst>
                                    <p:set>
                                      <p:cBhvr>
                                        <p:cTn id="257" dur="1" fill="hold">
                                          <p:stCondLst>
                                            <p:cond delay="0"/>
                                          </p:stCondLst>
                                        </p:cTn>
                                        <p:tgtEl>
                                          <p:spTgt spid="109112"/>
                                        </p:tgtEl>
                                        <p:attrNameLst>
                                          <p:attrName>style.visibility</p:attrName>
                                        </p:attrNameLst>
                                      </p:cBhvr>
                                      <p:to>
                                        <p:strVal val="visible"/>
                                      </p:to>
                                    </p:set>
                                    <p:animEffect transition="in" filter="wipe(up)">
                                      <p:cBhvr>
                                        <p:cTn id="258" dur="1000"/>
                                        <p:tgtEl>
                                          <p:spTgt spid="109112"/>
                                        </p:tgtEl>
                                      </p:cBhvr>
                                    </p:animEffect>
                                  </p:childTnLst>
                                </p:cTn>
                              </p:par>
                            </p:childTnLst>
                          </p:cTn>
                        </p:par>
                        <p:par>
                          <p:cTn id="259" fill="hold" nodeType="afterGroup">
                            <p:stCondLst>
                              <p:cond delay="12500"/>
                            </p:stCondLst>
                            <p:childTnLst>
                              <p:par>
                                <p:cTn id="260" presetID="22" presetClass="entr" presetSubtype="1" fill="hold" nodeType="afterEffect">
                                  <p:stCondLst>
                                    <p:cond delay="0"/>
                                  </p:stCondLst>
                                  <p:childTnLst>
                                    <p:set>
                                      <p:cBhvr>
                                        <p:cTn id="261" dur="1" fill="hold">
                                          <p:stCondLst>
                                            <p:cond delay="0"/>
                                          </p:stCondLst>
                                        </p:cTn>
                                        <p:tgtEl>
                                          <p:spTgt spid="109138"/>
                                        </p:tgtEl>
                                        <p:attrNameLst>
                                          <p:attrName>style.visibility</p:attrName>
                                        </p:attrNameLst>
                                      </p:cBhvr>
                                      <p:to>
                                        <p:strVal val="visible"/>
                                      </p:to>
                                    </p:set>
                                    <p:animEffect transition="in" filter="wipe(up)">
                                      <p:cBhvr>
                                        <p:cTn id="262" dur="1000"/>
                                        <p:tgtEl>
                                          <p:spTgt spid="109138"/>
                                        </p:tgtEl>
                                      </p:cBhvr>
                                    </p:animEffect>
                                  </p:childTnLst>
                                </p:cTn>
                              </p:par>
                            </p:childTnLst>
                          </p:cTn>
                        </p:par>
                        <p:par>
                          <p:cTn id="263" fill="hold" nodeType="afterGroup">
                            <p:stCondLst>
                              <p:cond delay="13500"/>
                            </p:stCondLst>
                            <p:childTnLst>
                              <p:par>
                                <p:cTn id="264" presetID="22" presetClass="entr" presetSubtype="1" fill="hold" nodeType="afterEffect">
                                  <p:stCondLst>
                                    <p:cond delay="0"/>
                                  </p:stCondLst>
                                  <p:childTnLst>
                                    <p:set>
                                      <p:cBhvr>
                                        <p:cTn id="265" dur="1" fill="hold">
                                          <p:stCondLst>
                                            <p:cond delay="0"/>
                                          </p:stCondLst>
                                        </p:cTn>
                                        <p:tgtEl>
                                          <p:spTgt spid="109339"/>
                                        </p:tgtEl>
                                        <p:attrNameLst>
                                          <p:attrName>style.visibility</p:attrName>
                                        </p:attrNameLst>
                                      </p:cBhvr>
                                      <p:to>
                                        <p:strVal val="visible"/>
                                      </p:to>
                                    </p:set>
                                    <p:animEffect transition="in" filter="wipe(up)">
                                      <p:cBhvr>
                                        <p:cTn id="266" dur="1000"/>
                                        <p:tgtEl>
                                          <p:spTgt spid="109339"/>
                                        </p:tgtEl>
                                      </p:cBhvr>
                                    </p:animEffect>
                                  </p:childTnLst>
                                </p:cTn>
                              </p:par>
                            </p:childTnLst>
                          </p:cTn>
                        </p:par>
                      </p:childTnLst>
                    </p:cTn>
                  </p:par>
                  <p:par>
                    <p:cTn id="267" fill="hold" nodeType="clickPar">
                      <p:stCondLst>
                        <p:cond delay="indefinite"/>
                      </p:stCondLst>
                      <p:childTnLst>
                        <p:par>
                          <p:cTn id="268" fill="hold" nodeType="withGroup">
                            <p:stCondLst>
                              <p:cond delay="0"/>
                            </p:stCondLst>
                            <p:childTnLst>
                              <p:par>
                                <p:cTn id="269" presetID="9" presetClass="entr" presetSubtype="0" fill="hold" nodeType="clickEffect">
                                  <p:stCondLst>
                                    <p:cond delay="0"/>
                                  </p:stCondLst>
                                  <p:childTnLst>
                                    <p:set>
                                      <p:cBhvr>
                                        <p:cTn id="270" dur="1" fill="hold">
                                          <p:stCondLst>
                                            <p:cond delay="0"/>
                                          </p:stCondLst>
                                        </p:cTn>
                                        <p:tgtEl>
                                          <p:spTgt spid="109370"/>
                                        </p:tgtEl>
                                        <p:attrNameLst>
                                          <p:attrName>style.visibility</p:attrName>
                                        </p:attrNameLst>
                                      </p:cBhvr>
                                      <p:to>
                                        <p:strVal val="visible"/>
                                      </p:to>
                                    </p:set>
                                    <p:animEffect transition="in" filter="dissolve">
                                      <p:cBhvr>
                                        <p:cTn id="271" dur="1000"/>
                                        <p:tgtEl>
                                          <p:spTgt spid="109370"/>
                                        </p:tgtEl>
                                      </p:cBhvr>
                                    </p:animEffect>
                                  </p:childTnLst>
                                  <p:subTnLst>
                                    <p:audio>
                                      <p:cMediaNode>
                                        <p:cTn display="0" masterRel="sameClick">
                                          <p:stCondLst>
                                            <p:cond evt="begin" delay="0">
                                              <p:tn val="269"/>
                                            </p:cond>
                                          </p:stCondLst>
                                          <p:endCondLst>
                                            <p:cond evt="onStopAudio" delay="0">
                                              <p:tgtEl>
                                                <p:sldTgt/>
                                              </p:tgtEl>
                                            </p:cond>
                                          </p:endCondLst>
                                        </p:cTn>
                                        <p:tgtEl>
                                          <p:sndTgt r:embed="rId4" name="shiphorn.wav"/>
                                        </p:tgtEl>
                                      </p:cMediaNode>
                                    </p:audio>
                                  </p:subTnLst>
                                </p:cTn>
                              </p:par>
                            </p:childTnLst>
                          </p:cTn>
                        </p:par>
                        <p:par>
                          <p:cTn id="272" fill="hold" nodeType="afterGroup">
                            <p:stCondLst>
                              <p:cond delay="1000"/>
                            </p:stCondLst>
                            <p:childTnLst>
                              <p:par>
                                <p:cTn id="273" presetID="9" presetClass="entr" presetSubtype="0" fill="hold" nodeType="afterEffect">
                                  <p:stCondLst>
                                    <p:cond delay="0"/>
                                  </p:stCondLst>
                                  <p:childTnLst>
                                    <p:set>
                                      <p:cBhvr>
                                        <p:cTn id="274" dur="1" fill="hold">
                                          <p:stCondLst>
                                            <p:cond delay="0"/>
                                          </p:stCondLst>
                                        </p:cTn>
                                        <p:tgtEl>
                                          <p:spTgt spid="109365"/>
                                        </p:tgtEl>
                                        <p:attrNameLst>
                                          <p:attrName>style.visibility</p:attrName>
                                        </p:attrNameLst>
                                      </p:cBhvr>
                                      <p:to>
                                        <p:strVal val="visible"/>
                                      </p:to>
                                    </p:set>
                                    <p:animEffect transition="in" filter="dissolve">
                                      <p:cBhvr>
                                        <p:cTn id="275" dur="1000"/>
                                        <p:tgtEl>
                                          <p:spTgt spid="109365"/>
                                        </p:tgtEl>
                                      </p:cBhvr>
                                    </p:animEffect>
                                  </p:childTnLst>
                                </p:cTn>
                              </p:par>
                            </p:childTnLst>
                          </p:cTn>
                        </p:par>
                      </p:childTnLst>
                    </p:cTn>
                  </p:par>
                  <p:par>
                    <p:cTn id="276" fill="hold" nodeType="clickPar">
                      <p:stCondLst>
                        <p:cond delay="indefinite"/>
                      </p:stCondLst>
                      <p:childTnLst>
                        <p:par>
                          <p:cTn id="277" fill="hold" nodeType="withGroup">
                            <p:stCondLst>
                              <p:cond delay="0"/>
                            </p:stCondLst>
                            <p:childTnLst>
                              <p:par>
                                <p:cTn id="278" presetID="12" presetClass="entr" presetSubtype="4" fill="hold" grpId="0" nodeType="clickEffect">
                                  <p:stCondLst>
                                    <p:cond delay="0"/>
                                  </p:stCondLst>
                                  <p:childTnLst>
                                    <p:set>
                                      <p:cBhvr>
                                        <p:cTn id="279" dur="1" fill="hold">
                                          <p:stCondLst>
                                            <p:cond delay="0"/>
                                          </p:stCondLst>
                                        </p:cTn>
                                        <p:tgtEl>
                                          <p:spTgt spid="109022"/>
                                        </p:tgtEl>
                                        <p:attrNameLst>
                                          <p:attrName>style.visibility</p:attrName>
                                        </p:attrNameLst>
                                      </p:cBhvr>
                                      <p:to>
                                        <p:strVal val="visible"/>
                                      </p:to>
                                    </p:set>
                                    <p:animEffect transition="in" filter="slide(fromBottom)">
                                      <p:cBhvr>
                                        <p:cTn id="280" dur="1000"/>
                                        <p:tgtEl>
                                          <p:spTgt spid="109022"/>
                                        </p:tgtEl>
                                      </p:cBhvr>
                                    </p:animEffect>
                                  </p:childTnLst>
                                </p:cTn>
                              </p:par>
                              <p:par>
                                <p:cTn id="281" presetID="12" presetClass="entr" presetSubtype="8" fill="hold" grpId="0" nodeType="withEffect">
                                  <p:stCondLst>
                                    <p:cond delay="0"/>
                                  </p:stCondLst>
                                  <p:childTnLst>
                                    <p:set>
                                      <p:cBhvr>
                                        <p:cTn id="282" dur="1" fill="hold">
                                          <p:stCondLst>
                                            <p:cond delay="0"/>
                                          </p:stCondLst>
                                        </p:cTn>
                                        <p:tgtEl>
                                          <p:spTgt spid="108970"/>
                                        </p:tgtEl>
                                        <p:attrNameLst>
                                          <p:attrName>style.visibility</p:attrName>
                                        </p:attrNameLst>
                                      </p:cBhvr>
                                      <p:to>
                                        <p:strVal val="visible"/>
                                      </p:to>
                                    </p:set>
                                    <p:animEffect transition="in" filter="slide(fromLeft)">
                                      <p:cBhvr>
                                        <p:cTn id="283" dur="500"/>
                                        <p:tgtEl>
                                          <p:spTgt spid="108970"/>
                                        </p:tgtEl>
                                      </p:cBhvr>
                                    </p:animEffect>
                                  </p:childTnLst>
                                </p:cTn>
                              </p:par>
                            </p:childTnLst>
                          </p:cTn>
                        </p:par>
                        <p:par>
                          <p:cTn id="284" fill="hold" nodeType="afterGroup">
                            <p:stCondLst>
                              <p:cond delay="1000"/>
                            </p:stCondLst>
                            <p:childTnLst>
                              <p:par>
                                <p:cTn id="285" presetID="9" presetClass="entr" presetSubtype="0" fill="hold" nodeType="afterEffect">
                                  <p:stCondLst>
                                    <p:cond delay="0"/>
                                  </p:stCondLst>
                                  <p:childTnLst>
                                    <p:set>
                                      <p:cBhvr>
                                        <p:cTn id="286" dur="1" fill="hold">
                                          <p:stCondLst>
                                            <p:cond delay="0"/>
                                          </p:stCondLst>
                                        </p:cTn>
                                        <p:tgtEl>
                                          <p:spTgt spid="108708"/>
                                        </p:tgtEl>
                                        <p:attrNameLst>
                                          <p:attrName>style.visibility</p:attrName>
                                        </p:attrNameLst>
                                      </p:cBhvr>
                                      <p:to>
                                        <p:strVal val="visible"/>
                                      </p:to>
                                    </p:set>
                                    <p:animEffect transition="in" filter="dissolve">
                                      <p:cBhvr>
                                        <p:cTn id="287" dur="500"/>
                                        <p:tgtEl>
                                          <p:spTgt spid="108708"/>
                                        </p:tgtEl>
                                      </p:cBhvr>
                                    </p:animEffect>
                                  </p:childTnLst>
                                  <p:subTnLst>
                                    <p:audio>
                                      <p:cMediaNode>
                                        <p:cTn display="0" masterRel="sameClick">
                                          <p:stCondLst>
                                            <p:cond evt="begin" delay="0">
                                              <p:tn val="285"/>
                                            </p:cond>
                                          </p:stCondLst>
                                          <p:endCondLst>
                                            <p:cond evt="onStopAudio" delay="0">
                                              <p:tgtEl>
                                                <p:sldTgt/>
                                              </p:tgtEl>
                                            </p:cond>
                                          </p:endCondLst>
                                        </p:cTn>
                                        <p:tgtEl>
                                          <p:sndTgt r:embed="rId5" name="SHIP HORN.wav"/>
                                        </p:tgtEl>
                                      </p:cMediaNode>
                                    </p:audio>
                                  </p:subTnLst>
                                </p:cTn>
                              </p:par>
                            </p:childTnLst>
                          </p:cTn>
                        </p:par>
                        <p:par>
                          <p:cTn id="288" fill="hold" nodeType="afterGroup">
                            <p:stCondLst>
                              <p:cond delay="1500"/>
                            </p:stCondLst>
                            <p:childTnLst>
                              <p:par>
                                <p:cTn id="289" presetID="9" presetClass="entr" presetSubtype="0" fill="hold" nodeType="afterEffect">
                                  <p:stCondLst>
                                    <p:cond delay="0"/>
                                  </p:stCondLst>
                                  <p:childTnLst>
                                    <p:set>
                                      <p:cBhvr>
                                        <p:cTn id="290" dur="1" fill="hold">
                                          <p:stCondLst>
                                            <p:cond delay="0"/>
                                          </p:stCondLst>
                                        </p:cTn>
                                        <p:tgtEl>
                                          <p:spTgt spid="108723"/>
                                        </p:tgtEl>
                                        <p:attrNameLst>
                                          <p:attrName>style.visibility</p:attrName>
                                        </p:attrNameLst>
                                      </p:cBhvr>
                                      <p:to>
                                        <p:strVal val="visible"/>
                                      </p:to>
                                    </p:set>
                                    <p:animEffect transition="in" filter="dissolve">
                                      <p:cBhvr>
                                        <p:cTn id="291" dur="500"/>
                                        <p:tgtEl>
                                          <p:spTgt spid="108723"/>
                                        </p:tgtEl>
                                      </p:cBhvr>
                                    </p:animEffect>
                                  </p:childTnLst>
                                </p:cTn>
                              </p:par>
                            </p:childTnLst>
                          </p:cTn>
                        </p:par>
                        <p:par>
                          <p:cTn id="292" fill="hold" nodeType="afterGroup">
                            <p:stCondLst>
                              <p:cond delay="2000"/>
                            </p:stCondLst>
                            <p:childTnLst>
                              <p:par>
                                <p:cTn id="293" presetID="9" presetClass="entr" presetSubtype="0" fill="hold" nodeType="afterEffect">
                                  <p:stCondLst>
                                    <p:cond delay="0"/>
                                  </p:stCondLst>
                                  <p:childTnLst>
                                    <p:set>
                                      <p:cBhvr>
                                        <p:cTn id="294" dur="1" fill="hold">
                                          <p:stCondLst>
                                            <p:cond delay="0"/>
                                          </p:stCondLst>
                                        </p:cTn>
                                        <p:tgtEl>
                                          <p:spTgt spid="108738"/>
                                        </p:tgtEl>
                                        <p:attrNameLst>
                                          <p:attrName>style.visibility</p:attrName>
                                        </p:attrNameLst>
                                      </p:cBhvr>
                                      <p:to>
                                        <p:strVal val="visible"/>
                                      </p:to>
                                    </p:set>
                                    <p:animEffect transition="in" filter="dissolve">
                                      <p:cBhvr>
                                        <p:cTn id="295" dur="500"/>
                                        <p:tgtEl>
                                          <p:spTgt spid="108738"/>
                                        </p:tgtEl>
                                      </p:cBhvr>
                                    </p:animEffect>
                                  </p:childTnLst>
                                </p:cTn>
                              </p:par>
                            </p:childTnLst>
                          </p:cTn>
                        </p:par>
                        <p:par>
                          <p:cTn id="296" fill="hold" nodeType="afterGroup">
                            <p:stCondLst>
                              <p:cond delay="2500"/>
                            </p:stCondLst>
                            <p:childTnLst>
                              <p:par>
                                <p:cTn id="297" presetID="9" presetClass="entr" presetSubtype="0" fill="hold" nodeType="afterEffect">
                                  <p:stCondLst>
                                    <p:cond delay="0"/>
                                  </p:stCondLst>
                                  <p:childTnLst>
                                    <p:set>
                                      <p:cBhvr>
                                        <p:cTn id="298" dur="1" fill="hold">
                                          <p:stCondLst>
                                            <p:cond delay="0"/>
                                          </p:stCondLst>
                                        </p:cTn>
                                        <p:tgtEl>
                                          <p:spTgt spid="108753"/>
                                        </p:tgtEl>
                                        <p:attrNameLst>
                                          <p:attrName>style.visibility</p:attrName>
                                        </p:attrNameLst>
                                      </p:cBhvr>
                                      <p:to>
                                        <p:strVal val="visible"/>
                                      </p:to>
                                    </p:set>
                                    <p:animEffect transition="in" filter="dissolve">
                                      <p:cBhvr>
                                        <p:cTn id="299" dur="500"/>
                                        <p:tgtEl>
                                          <p:spTgt spid="108753"/>
                                        </p:tgtEl>
                                      </p:cBhvr>
                                    </p:animEffect>
                                  </p:childTnLst>
                                </p:cTn>
                              </p:par>
                            </p:childTnLst>
                          </p:cTn>
                        </p:par>
                        <p:par>
                          <p:cTn id="300" fill="hold" nodeType="afterGroup">
                            <p:stCondLst>
                              <p:cond delay="3000"/>
                            </p:stCondLst>
                            <p:childTnLst>
                              <p:par>
                                <p:cTn id="301" presetID="9" presetClass="entr" presetSubtype="0" fill="hold" nodeType="afterEffect">
                                  <p:stCondLst>
                                    <p:cond delay="0"/>
                                  </p:stCondLst>
                                  <p:childTnLst>
                                    <p:set>
                                      <p:cBhvr>
                                        <p:cTn id="302" dur="1" fill="hold">
                                          <p:stCondLst>
                                            <p:cond delay="0"/>
                                          </p:stCondLst>
                                        </p:cTn>
                                        <p:tgtEl>
                                          <p:spTgt spid="108768"/>
                                        </p:tgtEl>
                                        <p:attrNameLst>
                                          <p:attrName>style.visibility</p:attrName>
                                        </p:attrNameLst>
                                      </p:cBhvr>
                                      <p:to>
                                        <p:strVal val="visible"/>
                                      </p:to>
                                    </p:set>
                                    <p:animEffect transition="in" filter="dissolve">
                                      <p:cBhvr>
                                        <p:cTn id="303" dur="500"/>
                                        <p:tgtEl>
                                          <p:spTgt spid="108768"/>
                                        </p:tgtEl>
                                      </p:cBhvr>
                                    </p:animEffect>
                                  </p:childTnLst>
                                </p:cTn>
                              </p:par>
                            </p:childTnLst>
                          </p:cTn>
                        </p:par>
                        <p:par>
                          <p:cTn id="304" fill="hold" nodeType="afterGroup">
                            <p:stCondLst>
                              <p:cond delay="3500"/>
                            </p:stCondLst>
                            <p:childTnLst>
                              <p:par>
                                <p:cTn id="305" presetID="9" presetClass="entr" presetSubtype="0" fill="hold" nodeType="afterEffect">
                                  <p:stCondLst>
                                    <p:cond delay="0"/>
                                  </p:stCondLst>
                                  <p:childTnLst>
                                    <p:set>
                                      <p:cBhvr>
                                        <p:cTn id="306" dur="1" fill="hold">
                                          <p:stCondLst>
                                            <p:cond delay="0"/>
                                          </p:stCondLst>
                                        </p:cTn>
                                        <p:tgtEl>
                                          <p:spTgt spid="108783"/>
                                        </p:tgtEl>
                                        <p:attrNameLst>
                                          <p:attrName>style.visibility</p:attrName>
                                        </p:attrNameLst>
                                      </p:cBhvr>
                                      <p:to>
                                        <p:strVal val="visible"/>
                                      </p:to>
                                    </p:set>
                                    <p:animEffect transition="in" filter="dissolve">
                                      <p:cBhvr>
                                        <p:cTn id="307" dur="500"/>
                                        <p:tgtEl>
                                          <p:spTgt spid="108783"/>
                                        </p:tgtEl>
                                      </p:cBhvr>
                                    </p:animEffect>
                                  </p:childTnLst>
                                </p:cTn>
                              </p:par>
                            </p:childTnLst>
                          </p:cTn>
                        </p:par>
                        <p:par>
                          <p:cTn id="308" fill="hold" nodeType="afterGroup">
                            <p:stCondLst>
                              <p:cond delay="4000"/>
                            </p:stCondLst>
                            <p:childTnLst>
                              <p:par>
                                <p:cTn id="309" presetID="9" presetClass="entr" presetSubtype="0" fill="hold" nodeType="afterEffect">
                                  <p:stCondLst>
                                    <p:cond delay="0"/>
                                  </p:stCondLst>
                                  <p:childTnLst>
                                    <p:set>
                                      <p:cBhvr>
                                        <p:cTn id="310" dur="1" fill="hold">
                                          <p:stCondLst>
                                            <p:cond delay="0"/>
                                          </p:stCondLst>
                                        </p:cTn>
                                        <p:tgtEl>
                                          <p:spTgt spid="108798"/>
                                        </p:tgtEl>
                                        <p:attrNameLst>
                                          <p:attrName>style.visibility</p:attrName>
                                        </p:attrNameLst>
                                      </p:cBhvr>
                                      <p:to>
                                        <p:strVal val="visible"/>
                                      </p:to>
                                    </p:set>
                                    <p:animEffect transition="in" filter="dissolve">
                                      <p:cBhvr>
                                        <p:cTn id="311" dur="500"/>
                                        <p:tgtEl>
                                          <p:spTgt spid="108798"/>
                                        </p:tgtEl>
                                      </p:cBhvr>
                                    </p:animEffect>
                                  </p:childTnLst>
                                </p:cTn>
                              </p:par>
                            </p:childTnLst>
                          </p:cTn>
                        </p:par>
                        <p:par>
                          <p:cTn id="312" fill="hold" nodeType="afterGroup">
                            <p:stCondLst>
                              <p:cond delay="4500"/>
                            </p:stCondLst>
                            <p:childTnLst>
                              <p:par>
                                <p:cTn id="313" presetID="22" presetClass="entr" presetSubtype="1" fill="hold" nodeType="afterEffect">
                                  <p:stCondLst>
                                    <p:cond delay="0"/>
                                  </p:stCondLst>
                                  <p:childTnLst>
                                    <p:set>
                                      <p:cBhvr>
                                        <p:cTn id="314" dur="1" fill="hold">
                                          <p:stCondLst>
                                            <p:cond delay="0"/>
                                          </p:stCondLst>
                                        </p:cTn>
                                        <p:tgtEl>
                                          <p:spTgt spid="109034"/>
                                        </p:tgtEl>
                                        <p:attrNameLst>
                                          <p:attrName>style.visibility</p:attrName>
                                        </p:attrNameLst>
                                      </p:cBhvr>
                                      <p:to>
                                        <p:strVal val="visible"/>
                                      </p:to>
                                    </p:set>
                                    <p:animEffect transition="in" filter="wipe(up)">
                                      <p:cBhvr>
                                        <p:cTn id="315" dur="500"/>
                                        <p:tgtEl>
                                          <p:spTgt spid="109034"/>
                                        </p:tgtEl>
                                      </p:cBhvr>
                                    </p:animEffect>
                                  </p:childTnLst>
                                  <p:subTnLst>
                                    <p:audio>
                                      <p:cMediaNode>
                                        <p:cTn display="0" masterRel="sameClick">
                                          <p:stCondLst>
                                            <p:cond evt="begin" delay="0">
                                              <p:tn val="313"/>
                                            </p:cond>
                                          </p:stCondLst>
                                          <p:endCondLst>
                                            <p:cond evt="onStopAudio" delay="0">
                                              <p:tgtEl>
                                                <p:sldTgt/>
                                              </p:tgtEl>
                                            </p:cond>
                                          </p:endCondLst>
                                        </p:cTn>
                                        <p:tgtEl>
                                          <p:sndTgt r:embed="rId5" name="SHIP HORN.wav"/>
                                        </p:tgtEl>
                                      </p:cMediaNode>
                                    </p:audio>
                                  </p:subTnLst>
                                </p:cTn>
                              </p:par>
                            </p:childTnLst>
                          </p:cTn>
                        </p:par>
                        <p:par>
                          <p:cTn id="316" fill="hold" nodeType="afterGroup">
                            <p:stCondLst>
                              <p:cond delay="5000"/>
                            </p:stCondLst>
                            <p:childTnLst>
                              <p:par>
                                <p:cTn id="317" presetID="22" presetClass="entr" presetSubtype="1" fill="hold" nodeType="afterEffect">
                                  <p:stCondLst>
                                    <p:cond delay="0"/>
                                  </p:stCondLst>
                                  <p:childTnLst>
                                    <p:set>
                                      <p:cBhvr>
                                        <p:cTn id="318" dur="1" fill="hold">
                                          <p:stCondLst>
                                            <p:cond delay="0"/>
                                          </p:stCondLst>
                                        </p:cTn>
                                        <p:tgtEl>
                                          <p:spTgt spid="109190"/>
                                        </p:tgtEl>
                                        <p:attrNameLst>
                                          <p:attrName>style.visibility</p:attrName>
                                        </p:attrNameLst>
                                      </p:cBhvr>
                                      <p:to>
                                        <p:strVal val="visible"/>
                                      </p:to>
                                    </p:set>
                                    <p:animEffect transition="in" filter="wipe(up)">
                                      <p:cBhvr>
                                        <p:cTn id="319" dur="500"/>
                                        <p:tgtEl>
                                          <p:spTgt spid="109190"/>
                                        </p:tgtEl>
                                      </p:cBhvr>
                                    </p:animEffect>
                                  </p:childTnLst>
                                </p:cTn>
                              </p:par>
                            </p:childTnLst>
                          </p:cTn>
                        </p:par>
                        <p:par>
                          <p:cTn id="320" fill="hold" nodeType="afterGroup">
                            <p:stCondLst>
                              <p:cond delay="5500"/>
                            </p:stCondLst>
                            <p:childTnLst>
                              <p:par>
                                <p:cTn id="321" presetID="22" presetClass="entr" presetSubtype="1" fill="hold" nodeType="afterEffect">
                                  <p:stCondLst>
                                    <p:cond delay="0"/>
                                  </p:stCondLst>
                                  <p:childTnLst>
                                    <p:set>
                                      <p:cBhvr>
                                        <p:cTn id="322" dur="1" fill="hold">
                                          <p:stCondLst>
                                            <p:cond delay="0"/>
                                          </p:stCondLst>
                                        </p:cTn>
                                        <p:tgtEl>
                                          <p:spTgt spid="109216"/>
                                        </p:tgtEl>
                                        <p:attrNameLst>
                                          <p:attrName>style.visibility</p:attrName>
                                        </p:attrNameLst>
                                      </p:cBhvr>
                                      <p:to>
                                        <p:strVal val="visible"/>
                                      </p:to>
                                    </p:set>
                                    <p:animEffect transition="in" filter="wipe(up)">
                                      <p:cBhvr>
                                        <p:cTn id="323" dur="500"/>
                                        <p:tgtEl>
                                          <p:spTgt spid="109216"/>
                                        </p:tgtEl>
                                      </p:cBhvr>
                                    </p:animEffect>
                                  </p:childTnLst>
                                </p:cTn>
                              </p:par>
                            </p:childTnLst>
                          </p:cTn>
                        </p:par>
                        <p:par>
                          <p:cTn id="324" fill="hold" nodeType="afterGroup">
                            <p:stCondLst>
                              <p:cond delay="6000"/>
                            </p:stCondLst>
                            <p:childTnLst>
                              <p:par>
                                <p:cTn id="325" presetID="22" presetClass="entr" presetSubtype="1" fill="hold" nodeType="afterEffect">
                                  <p:stCondLst>
                                    <p:cond delay="0"/>
                                  </p:stCondLst>
                                  <p:childTnLst>
                                    <p:set>
                                      <p:cBhvr>
                                        <p:cTn id="326" dur="1" fill="hold">
                                          <p:stCondLst>
                                            <p:cond delay="0"/>
                                          </p:stCondLst>
                                        </p:cTn>
                                        <p:tgtEl>
                                          <p:spTgt spid="109164"/>
                                        </p:tgtEl>
                                        <p:attrNameLst>
                                          <p:attrName>style.visibility</p:attrName>
                                        </p:attrNameLst>
                                      </p:cBhvr>
                                      <p:to>
                                        <p:strVal val="visible"/>
                                      </p:to>
                                    </p:set>
                                    <p:animEffect transition="in" filter="wipe(up)">
                                      <p:cBhvr>
                                        <p:cTn id="327" dur="500"/>
                                        <p:tgtEl>
                                          <p:spTgt spid="109164"/>
                                        </p:tgtEl>
                                      </p:cBhvr>
                                    </p:animEffect>
                                  </p:childTnLst>
                                </p:cTn>
                              </p:par>
                            </p:childTnLst>
                          </p:cTn>
                        </p:par>
                        <p:par>
                          <p:cTn id="328" fill="hold" nodeType="afterGroup">
                            <p:stCondLst>
                              <p:cond delay="6500"/>
                            </p:stCondLst>
                            <p:childTnLst>
                              <p:par>
                                <p:cTn id="329" presetID="22" presetClass="entr" presetSubtype="1" fill="hold" nodeType="afterEffect">
                                  <p:stCondLst>
                                    <p:cond delay="0"/>
                                  </p:stCondLst>
                                  <p:childTnLst>
                                    <p:set>
                                      <p:cBhvr>
                                        <p:cTn id="330" dur="1" fill="hold">
                                          <p:stCondLst>
                                            <p:cond delay="0"/>
                                          </p:stCondLst>
                                        </p:cTn>
                                        <p:tgtEl>
                                          <p:spTgt spid="109242"/>
                                        </p:tgtEl>
                                        <p:attrNameLst>
                                          <p:attrName>style.visibility</p:attrName>
                                        </p:attrNameLst>
                                      </p:cBhvr>
                                      <p:to>
                                        <p:strVal val="visible"/>
                                      </p:to>
                                    </p:set>
                                    <p:animEffect transition="in" filter="wipe(up)">
                                      <p:cBhvr>
                                        <p:cTn id="331" dur="500"/>
                                        <p:tgtEl>
                                          <p:spTgt spid="109242"/>
                                        </p:tgtEl>
                                      </p:cBhvr>
                                    </p:animEffect>
                                  </p:childTnLst>
                                </p:cTn>
                              </p:par>
                            </p:childTnLst>
                          </p:cTn>
                        </p:par>
                        <p:par>
                          <p:cTn id="332" fill="hold" nodeType="afterGroup">
                            <p:stCondLst>
                              <p:cond delay="7000"/>
                            </p:stCondLst>
                            <p:childTnLst>
                              <p:par>
                                <p:cTn id="333" presetID="22" presetClass="entr" presetSubtype="1" fill="hold" nodeType="afterEffect">
                                  <p:stCondLst>
                                    <p:cond delay="0"/>
                                  </p:stCondLst>
                                  <p:childTnLst>
                                    <p:set>
                                      <p:cBhvr>
                                        <p:cTn id="334" dur="1" fill="hold">
                                          <p:stCondLst>
                                            <p:cond delay="0"/>
                                          </p:stCondLst>
                                        </p:cTn>
                                        <p:tgtEl>
                                          <p:spTgt spid="109268"/>
                                        </p:tgtEl>
                                        <p:attrNameLst>
                                          <p:attrName>style.visibility</p:attrName>
                                        </p:attrNameLst>
                                      </p:cBhvr>
                                      <p:to>
                                        <p:strVal val="visible"/>
                                      </p:to>
                                    </p:set>
                                    <p:animEffect transition="in" filter="wipe(up)">
                                      <p:cBhvr>
                                        <p:cTn id="335" dur="500"/>
                                        <p:tgtEl>
                                          <p:spTgt spid="109268"/>
                                        </p:tgtEl>
                                      </p:cBhvr>
                                    </p:animEffect>
                                  </p:childTnLst>
                                </p:cTn>
                              </p:par>
                            </p:childTnLst>
                          </p:cTn>
                        </p:par>
                        <p:par>
                          <p:cTn id="336" fill="hold" nodeType="afterGroup">
                            <p:stCondLst>
                              <p:cond delay="7500"/>
                            </p:stCondLst>
                            <p:childTnLst>
                              <p:par>
                                <p:cTn id="337" presetID="22" presetClass="entr" presetSubtype="1" fill="hold" nodeType="afterEffect">
                                  <p:stCondLst>
                                    <p:cond delay="0"/>
                                  </p:stCondLst>
                                  <p:childTnLst>
                                    <p:set>
                                      <p:cBhvr>
                                        <p:cTn id="338" dur="1" fill="hold">
                                          <p:stCondLst>
                                            <p:cond delay="0"/>
                                          </p:stCondLst>
                                        </p:cTn>
                                        <p:tgtEl>
                                          <p:spTgt spid="109307"/>
                                        </p:tgtEl>
                                        <p:attrNameLst>
                                          <p:attrName>style.visibility</p:attrName>
                                        </p:attrNameLst>
                                      </p:cBhvr>
                                      <p:to>
                                        <p:strVal val="visible"/>
                                      </p:to>
                                    </p:set>
                                    <p:animEffect transition="in" filter="wipe(up)">
                                      <p:cBhvr>
                                        <p:cTn id="339" dur="500"/>
                                        <p:tgtEl>
                                          <p:spTgt spid="109307"/>
                                        </p:tgtEl>
                                      </p:cBhvr>
                                    </p:animEffect>
                                  </p:childTnLst>
                                </p:cTn>
                              </p:par>
                            </p:childTnLst>
                          </p:cTn>
                        </p:par>
                      </p:childTnLst>
                    </p:cTn>
                  </p:par>
                  <p:par>
                    <p:cTn id="340" fill="hold" nodeType="clickPar">
                      <p:stCondLst>
                        <p:cond delay="indefinite"/>
                      </p:stCondLst>
                      <p:childTnLst>
                        <p:par>
                          <p:cTn id="341" fill="hold" nodeType="withGroup">
                            <p:stCondLst>
                              <p:cond delay="0"/>
                            </p:stCondLst>
                            <p:childTnLst>
                              <p:par>
                                <p:cTn id="342" presetID="9" presetClass="entr" presetSubtype="0" fill="hold" nodeType="clickEffect">
                                  <p:stCondLst>
                                    <p:cond delay="0"/>
                                  </p:stCondLst>
                                  <p:childTnLst>
                                    <p:set>
                                      <p:cBhvr>
                                        <p:cTn id="343" dur="1" fill="hold">
                                          <p:stCondLst>
                                            <p:cond delay="0"/>
                                          </p:stCondLst>
                                        </p:cTn>
                                        <p:tgtEl>
                                          <p:spTgt spid="109375"/>
                                        </p:tgtEl>
                                        <p:attrNameLst>
                                          <p:attrName>style.visibility</p:attrName>
                                        </p:attrNameLst>
                                      </p:cBhvr>
                                      <p:to>
                                        <p:strVal val="visible"/>
                                      </p:to>
                                    </p:set>
                                    <p:animEffect transition="in" filter="dissolve">
                                      <p:cBhvr>
                                        <p:cTn id="344" dur="1000"/>
                                        <p:tgtEl>
                                          <p:spTgt spid="109375"/>
                                        </p:tgtEl>
                                      </p:cBhvr>
                                    </p:animEffect>
                                  </p:childTnLst>
                                  <p:subTnLst>
                                    <p:audio>
                                      <p:cMediaNode>
                                        <p:cTn display="0" masterRel="sameClick">
                                          <p:stCondLst>
                                            <p:cond evt="begin" delay="0">
                                              <p:tn val="342"/>
                                            </p:cond>
                                          </p:stCondLst>
                                          <p:endCondLst>
                                            <p:cond evt="onStopAudio" delay="0">
                                              <p:tgtEl>
                                                <p:sldTgt/>
                                              </p:tgtEl>
                                            </p:cond>
                                          </p:endCondLst>
                                        </p:cTn>
                                        <p:tgtEl>
                                          <p:sndTgt r:embed="rId4" name="shiphorn.wav"/>
                                        </p:tgtEl>
                                      </p:cMediaNode>
                                    </p:audio>
                                  </p:subTnLst>
                                </p:cTn>
                              </p:par>
                            </p:childTnLst>
                          </p:cTn>
                        </p:par>
                        <p:par>
                          <p:cTn id="345" fill="hold" nodeType="afterGroup">
                            <p:stCondLst>
                              <p:cond delay="1000"/>
                            </p:stCondLst>
                            <p:childTnLst>
                              <p:par>
                                <p:cTn id="346" presetID="9" presetClass="entr" presetSubtype="0" fill="hold" nodeType="afterEffect">
                                  <p:stCondLst>
                                    <p:cond delay="0"/>
                                  </p:stCondLst>
                                  <p:childTnLst>
                                    <p:set>
                                      <p:cBhvr>
                                        <p:cTn id="347" dur="1" fill="hold">
                                          <p:stCondLst>
                                            <p:cond delay="0"/>
                                          </p:stCondLst>
                                        </p:cTn>
                                        <p:tgtEl>
                                          <p:spTgt spid="109380"/>
                                        </p:tgtEl>
                                        <p:attrNameLst>
                                          <p:attrName>style.visibility</p:attrName>
                                        </p:attrNameLst>
                                      </p:cBhvr>
                                      <p:to>
                                        <p:strVal val="visible"/>
                                      </p:to>
                                    </p:set>
                                    <p:animEffect transition="in" filter="dissolve">
                                      <p:cBhvr>
                                        <p:cTn id="348" dur="1000"/>
                                        <p:tgtEl>
                                          <p:spTgt spid="109380"/>
                                        </p:tgtEl>
                                      </p:cBhvr>
                                    </p:animEffect>
                                  </p:childTnLst>
                                </p:cTn>
                              </p:par>
                            </p:childTnLst>
                          </p:cTn>
                        </p:par>
                        <p:par>
                          <p:cTn id="349" fill="hold" nodeType="afterGroup">
                            <p:stCondLst>
                              <p:cond delay="2000"/>
                            </p:stCondLst>
                            <p:childTnLst>
                              <p:par>
                                <p:cTn id="350" presetID="9" presetClass="entr" presetSubtype="0" fill="hold" nodeType="afterEffect">
                                  <p:stCondLst>
                                    <p:cond delay="0"/>
                                  </p:stCondLst>
                                  <p:childTnLst>
                                    <p:set>
                                      <p:cBhvr>
                                        <p:cTn id="351" dur="1" fill="hold">
                                          <p:stCondLst>
                                            <p:cond delay="0"/>
                                          </p:stCondLst>
                                        </p:cTn>
                                        <p:tgtEl>
                                          <p:spTgt spid="109384"/>
                                        </p:tgtEl>
                                        <p:attrNameLst>
                                          <p:attrName>style.visibility</p:attrName>
                                        </p:attrNameLst>
                                      </p:cBhvr>
                                      <p:to>
                                        <p:strVal val="visible"/>
                                      </p:to>
                                    </p:set>
                                    <p:animEffect transition="in" filter="dissolve">
                                      <p:cBhvr>
                                        <p:cTn id="352" dur="1000"/>
                                        <p:tgtEl>
                                          <p:spTgt spid="109384"/>
                                        </p:tgtEl>
                                      </p:cBhvr>
                                    </p:animEffect>
                                  </p:childTnLst>
                                </p:cTn>
                              </p:par>
                            </p:childTnLst>
                          </p:cTn>
                        </p:par>
                        <p:par>
                          <p:cTn id="353" fill="hold" nodeType="afterGroup">
                            <p:stCondLst>
                              <p:cond delay="3000"/>
                            </p:stCondLst>
                            <p:childTnLst>
                              <p:par>
                                <p:cTn id="354" presetID="9" presetClass="entr" presetSubtype="0" fill="hold" nodeType="afterEffect">
                                  <p:stCondLst>
                                    <p:cond delay="0"/>
                                  </p:stCondLst>
                                  <p:childTnLst>
                                    <p:set>
                                      <p:cBhvr>
                                        <p:cTn id="355" dur="1" fill="hold">
                                          <p:stCondLst>
                                            <p:cond delay="0"/>
                                          </p:stCondLst>
                                        </p:cTn>
                                        <p:tgtEl>
                                          <p:spTgt spid="109388"/>
                                        </p:tgtEl>
                                        <p:attrNameLst>
                                          <p:attrName>style.visibility</p:attrName>
                                        </p:attrNameLst>
                                      </p:cBhvr>
                                      <p:to>
                                        <p:strVal val="visible"/>
                                      </p:to>
                                    </p:set>
                                    <p:animEffect transition="in" filter="dissolve">
                                      <p:cBhvr>
                                        <p:cTn id="356" dur="1000"/>
                                        <p:tgtEl>
                                          <p:spTgt spid="109388"/>
                                        </p:tgtEl>
                                      </p:cBhvr>
                                    </p:animEffect>
                                  </p:childTnLst>
                                </p:cTn>
                              </p:par>
                            </p:childTnLst>
                          </p:cTn>
                        </p:par>
                      </p:childTnLst>
                    </p:cTn>
                  </p:par>
                  <p:par>
                    <p:cTn id="357" fill="hold" nodeType="clickPar">
                      <p:stCondLst>
                        <p:cond delay="indefinite"/>
                      </p:stCondLst>
                      <p:childTnLst>
                        <p:par>
                          <p:cTn id="358" fill="hold" nodeType="withGroup">
                            <p:stCondLst>
                              <p:cond delay="0"/>
                            </p:stCondLst>
                            <p:childTnLst>
                              <p:par>
                                <p:cTn id="359" presetID="22" presetClass="entr" presetSubtype="8" fill="hold" grpId="0" nodeType="clickEffect">
                                  <p:stCondLst>
                                    <p:cond delay="0"/>
                                  </p:stCondLst>
                                  <p:childTnLst>
                                    <p:set>
                                      <p:cBhvr>
                                        <p:cTn id="360" dur="1" fill="hold">
                                          <p:stCondLst>
                                            <p:cond delay="0"/>
                                          </p:stCondLst>
                                        </p:cTn>
                                        <p:tgtEl>
                                          <p:spTgt spid="109462"/>
                                        </p:tgtEl>
                                        <p:attrNameLst>
                                          <p:attrName>style.visibility</p:attrName>
                                        </p:attrNameLst>
                                      </p:cBhvr>
                                      <p:to>
                                        <p:strVal val="visible"/>
                                      </p:to>
                                    </p:set>
                                    <p:animEffect transition="in" filter="wipe(left)">
                                      <p:cBhvr>
                                        <p:cTn id="361" dur="2000"/>
                                        <p:tgtEl>
                                          <p:spTgt spid="109462"/>
                                        </p:tgtEl>
                                      </p:cBhvr>
                                    </p:animEffect>
                                  </p:childTnLst>
                                </p:cTn>
                              </p:par>
                              <p:par>
                                <p:cTn id="362" presetID="22" presetClass="entr" presetSubtype="2" fill="hold" grpId="0" nodeType="withEffect">
                                  <p:stCondLst>
                                    <p:cond delay="0"/>
                                  </p:stCondLst>
                                  <p:childTnLst>
                                    <p:set>
                                      <p:cBhvr>
                                        <p:cTn id="363" dur="1" fill="hold">
                                          <p:stCondLst>
                                            <p:cond delay="0"/>
                                          </p:stCondLst>
                                        </p:cTn>
                                        <p:tgtEl>
                                          <p:spTgt spid="109461"/>
                                        </p:tgtEl>
                                        <p:attrNameLst>
                                          <p:attrName>style.visibility</p:attrName>
                                        </p:attrNameLst>
                                      </p:cBhvr>
                                      <p:to>
                                        <p:strVal val="visible"/>
                                      </p:to>
                                    </p:set>
                                    <p:animEffect transition="in" filter="wipe(right)">
                                      <p:cBhvr>
                                        <p:cTn id="364" dur="2000"/>
                                        <p:tgtEl>
                                          <p:spTgt spid="109461"/>
                                        </p:tgtEl>
                                      </p:cBhvr>
                                    </p:animEffect>
                                  </p:childTnLst>
                                </p:cTn>
                              </p:par>
                            </p:childTnLst>
                          </p:cTn>
                        </p:par>
                      </p:childTnLst>
                    </p:cTn>
                  </p:par>
                  <p:par>
                    <p:cTn id="365" fill="hold" nodeType="clickPar">
                      <p:stCondLst>
                        <p:cond delay="indefinite"/>
                      </p:stCondLst>
                      <p:childTnLst>
                        <p:par>
                          <p:cTn id="366" fill="hold" nodeType="withGroup">
                            <p:stCondLst>
                              <p:cond delay="0"/>
                            </p:stCondLst>
                            <p:childTnLst>
                              <p:par>
                                <p:cTn id="367" presetID="1" presetClass="entr" presetSubtype="0" fill="hold" grpId="0" nodeType="clickEffect">
                                  <p:stCondLst>
                                    <p:cond delay="0"/>
                                  </p:stCondLst>
                                  <p:childTnLst>
                                    <p:set>
                                      <p:cBhvr>
                                        <p:cTn id="368" dur="1" fill="hold">
                                          <p:stCondLst>
                                            <p:cond delay="0"/>
                                          </p:stCondLst>
                                        </p:cTn>
                                        <p:tgtEl>
                                          <p:spTgt spid="109448"/>
                                        </p:tgtEl>
                                        <p:attrNameLst>
                                          <p:attrName>style.visibility</p:attrName>
                                        </p:attrNameLst>
                                      </p:cBhvr>
                                      <p:to>
                                        <p:strVal val="visible"/>
                                      </p:to>
                                    </p:set>
                                  </p:childTnLst>
                                  <p:subTnLst>
                                    <p:audio>
                                      <p:cMediaNode>
                                        <p:cTn display="0" masterRel="sameClick">
                                          <p:stCondLst>
                                            <p:cond evt="begin" delay="0">
                                              <p:tn val="367"/>
                                            </p:cond>
                                          </p:stCondLst>
                                          <p:endCondLst>
                                            <p:cond evt="onStopAudio" delay="0">
                                              <p:tgtEl>
                                                <p:sldTgt/>
                                              </p:tgtEl>
                                            </p:cond>
                                          </p:endCondLst>
                                        </p:cTn>
                                        <p:tgtEl>
                                          <p:sndTgt r:embed="rId3" name="explode.wav"/>
                                        </p:tgtEl>
                                      </p:cMediaNode>
                                    </p:audio>
                                  </p:subTnLst>
                                </p:cTn>
                              </p:par>
                            </p:childTnLst>
                          </p:cTn>
                        </p:par>
                        <p:par>
                          <p:cTn id="369" fill="hold" nodeType="afterGroup">
                            <p:stCondLst>
                              <p:cond delay="0"/>
                            </p:stCondLst>
                            <p:childTnLst>
                              <p:par>
                                <p:cTn id="370" presetID="3" presetClass="exit" presetSubtype="10" fill="hold" grpId="1" nodeType="afterEffect">
                                  <p:stCondLst>
                                    <p:cond delay="0"/>
                                  </p:stCondLst>
                                  <p:childTnLst>
                                    <p:animEffect transition="out" filter="blinds(horizontal)">
                                      <p:cBhvr>
                                        <p:cTn id="371" dur="500"/>
                                        <p:tgtEl>
                                          <p:spTgt spid="109448"/>
                                        </p:tgtEl>
                                      </p:cBhvr>
                                    </p:animEffect>
                                    <p:set>
                                      <p:cBhvr>
                                        <p:cTn id="372" dur="1" fill="hold">
                                          <p:stCondLst>
                                            <p:cond delay="499"/>
                                          </p:stCondLst>
                                        </p:cTn>
                                        <p:tgtEl>
                                          <p:spTgt spid="109448"/>
                                        </p:tgtEl>
                                        <p:attrNameLst>
                                          <p:attrName>style.visibility</p:attrName>
                                        </p:attrNameLst>
                                      </p:cBhvr>
                                      <p:to>
                                        <p:strVal val="hidden"/>
                                      </p:to>
                                    </p:set>
                                  </p:childTnLst>
                                </p:cTn>
                              </p:par>
                            </p:childTnLst>
                          </p:cTn>
                        </p:par>
                        <p:par>
                          <p:cTn id="373" fill="hold" nodeType="afterGroup">
                            <p:stCondLst>
                              <p:cond delay="500"/>
                            </p:stCondLst>
                            <p:childTnLst>
                              <p:par>
                                <p:cTn id="374" presetID="22" presetClass="entr" presetSubtype="2" fill="hold" grpId="0" nodeType="afterEffect">
                                  <p:stCondLst>
                                    <p:cond delay="0"/>
                                  </p:stCondLst>
                                  <p:childTnLst>
                                    <p:set>
                                      <p:cBhvr>
                                        <p:cTn id="375" dur="1" fill="hold">
                                          <p:stCondLst>
                                            <p:cond delay="0"/>
                                          </p:stCondLst>
                                        </p:cTn>
                                        <p:tgtEl>
                                          <p:spTgt spid="109401"/>
                                        </p:tgtEl>
                                        <p:attrNameLst>
                                          <p:attrName>style.visibility</p:attrName>
                                        </p:attrNameLst>
                                      </p:cBhvr>
                                      <p:to>
                                        <p:strVal val="visible"/>
                                      </p:to>
                                    </p:set>
                                    <p:animEffect transition="in" filter="wipe(right)">
                                      <p:cBhvr>
                                        <p:cTn id="376" dur="500"/>
                                        <p:tgtEl>
                                          <p:spTgt spid="109401"/>
                                        </p:tgtEl>
                                      </p:cBhvr>
                                    </p:animEffect>
                                  </p:childTnLst>
                                </p:cTn>
                              </p:par>
                              <p:par>
                                <p:cTn id="377" presetID="22" presetClass="entr" presetSubtype="2" fill="hold" grpId="0" nodeType="withEffect">
                                  <p:stCondLst>
                                    <p:cond delay="0"/>
                                  </p:stCondLst>
                                  <p:childTnLst>
                                    <p:set>
                                      <p:cBhvr>
                                        <p:cTn id="378" dur="1" fill="hold">
                                          <p:stCondLst>
                                            <p:cond delay="0"/>
                                          </p:stCondLst>
                                        </p:cTn>
                                        <p:tgtEl>
                                          <p:spTgt spid="109403"/>
                                        </p:tgtEl>
                                        <p:attrNameLst>
                                          <p:attrName>style.visibility</p:attrName>
                                        </p:attrNameLst>
                                      </p:cBhvr>
                                      <p:to>
                                        <p:strVal val="visible"/>
                                      </p:to>
                                    </p:set>
                                    <p:animEffect transition="in" filter="wipe(right)">
                                      <p:cBhvr>
                                        <p:cTn id="379" dur="500"/>
                                        <p:tgtEl>
                                          <p:spTgt spid="109403"/>
                                        </p:tgtEl>
                                      </p:cBhvr>
                                    </p:animEffect>
                                  </p:childTnLst>
                                </p:cTn>
                              </p:par>
                            </p:childTnLst>
                          </p:cTn>
                        </p:par>
                        <p:par>
                          <p:cTn id="380" fill="hold" nodeType="afterGroup">
                            <p:stCondLst>
                              <p:cond delay="1000"/>
                            </p:stCondLst>
                            <p:childTnLst>
                              <p:par>
                                <p:cTn id="381" presetID="22" presetClass="entr" presetSubtype="2" fill="hold" grpId="0" nodeType="afterEffect">
                                  <p:stCondLst>
                                    <p:cond delay="0"/>
                                  </p:stCondLst>
                                  <p:childTnLst>
                                    <p:set>
                                      <p:cBhvr>
                                        <p:cTn id="382" dur="1" fill="hold">
                                          <p:stCondLst>
                                            <p:cond delay="0"/>
                                          </p:stCondLst>
                                        </p:cTn>
                                        <p:tgtEl>
                                          <p:spTgt spid="109400"/>
                                        </p:tgtEl>
                                        <p:attrNameLst>
                                          <p:attrName>style.visibility</p:attrName>
                                        </p:attrNameLst>
                                      </p:cBhvr>
                                      <p:to>
                                        <p:strVal val="visible"/>
                                      </p:to>
                                    </p:set>
                                    <p:animEffect transition="in" filter="wipe(right)">
                                      <p:cBhvr>
                                        <p:cTn id="383" dur="500"/>
                                        <p:tgtEl>
                                          <p:spTgt spid="109400"/>
                                        </p:tgtEl>
                                      </p:cBhvr>
                                    </p:animEffect>
                                  </p:childTnLst>
                                </p:cTn>
                              </p:par>
                              <p:par>
                                <p:cTn id="384" presetID="22" presetClass="entr" presetSubtype="2" fill="hold" grpId="0" nodeType="withEffect">
                                  <p:stCondLst>
                                    <p:cond delay="0"/>
                                  </p:stCondLst>
                                  <p:childTnLst>
                                    <p:set>
                                      <p:cBhvr>
                                        <p:cTn id="385" dur="1" fill="hold">
                                          <p:stCondLst>
                                            <p:cond delay="0"/>
                                          </p:stCondLst>
                                        </p:cTn>
                                        <p:tgtEl>
                                          <p:spTgt spid="109402"/>
                                        </p:tgtEl>
                                        <p:attrNameLst>
                                          <p:attrName>style.visibility</p:attrName>
                                        </p:attrNameLst>
                                      </p:cBhvr>
                                      <p:to>
                                        <p:strVal val="visible"/>
                                      </p:to>
                                    </p:set>
                                    <p:animEffect transition="in" filter="wipe(right)">
                                      <p:cBhvr>
                                        <p:cTn id="386" dur="500"/>
                                        <p:tgtEl>
                                          <p:spTgt spid="109402"/>
                                        </p:tgtEl>
                                      </p:cBhvr>
                                    </p:animEffect>
                                  </p:childTnLst>
                                </p:cTn>
                              </p:par>
                            </p:childTnLst>
                          </p:cTn>
                        </p:par>
                        <p:par>
                          <p:cTn id="387" fill="hold" nodeType="afterGroup">
                            <p:stCondLst>
                              <p:cond delay="1500"/>
                            </p:stCondLst>
                            <p:childTnLst>
                              <p:par>
                                <p:cTn id="388" presetID="22" presetClass="entr" presetSubtype="2" fill="hold" grpId="0" nodeType="afterEffect">
                                  <p:stCondLst>
                                    <p:cond delay="0"/>
                                  </p:stCondLst>
                                  <p:childTnLst>
                                    <p:set>
                                      <p:cBhvr>
                                        <p:cTn id="389" dur="1" fill="hold">
                                          <p:stCondLst>
                                            <p:cond delay="0"/>
                                          </p:stCondLst>
                                        </p:cTn>
                                        <p:tgtEl>
                                          <p:spTgt spid="109408"/>
                                        </p:tgtEl>
                                        <p:attrNameLst>
                                          <p:attrName>style.visibility</p:attrName>
                                        </p:attrNameLst>
                                      </p:cBhvr>
                                      <p:to>
                                        <p:strVal val="visible"/>
                                      </p:to>
                                    </p:set>
                                    <p:animEffect transition="in" filter="wipe(right)">
                                      <p:cBhvr>
                                        <p:cTn id="390" dur="500"/>
                                        <p:tgtEl>
                                          <p:spTgt spid="109408"/>
                                        </p:tgtEl>
                                      </p:cBhvr>
                                    </p:animEffect>
                                  </p:childTnLst>
                                </p:cTn>
                              </p:par>
                              <p:par>
                                <p:cTn id="391" presetID="22" presetClass="entr" presetSubtype="2" fill="hold" grpId="0" nodeType="withEffect">
                                  <p:stCondLst>
                                    <p:cond delay="0"/>
                                  </p:stCondLst>
                                  <p:childTnLst>
                                    <p:set>
                                      <p:cBhvr>
                                        <p:cTn id="392" dur="1" fill="hold">
                                          <p:stCondLst>
                                            <p:cond delay="0"/>
                                          </p:stCondLst>
                                        </p:cTn>
                                        <p:tgtEl>
                                          <p:spTgt spid="109409"/>
                                        </p:tgtEl>
                                        <p:attrNameLst>
                                          <p:attrName>style.visibility</p:attrName>
                                        </p:attrNameLst>
                                      </p:cBhvr>
                                      <p:to>
                                        <p:strVal val="visible"/>
                                      </p:to>
                                    </p:set>
                                    <p:animEffect transition="in" filter="wipe(right)">
                                      <p:cBhvr>
                                        <p:cTn id="393" dur="500"/>
                                        <p:tgtEl>
                                          <p:spTgt spid="109409"/>
                                        </p:tgtEl>
                                      </p:cBhvr>
                                    </p:animEffect>
                                  </p:childTnLst>
                                </p:cTn>
                              </p:par>
                            </p:childTnLst>
                          </p:cTn>
                        </p:par>
                      </p:childTnLst>
                    </p:cTn>
                  </p:par>
                  <p:par>
                    <p:cTn id="394" fill="hold" nodeType="clickPar">
                      <p:stCondLst>
                        <p:cond delay="indefinite"/>
                      </p:stCondLst>
                      <p:childTnLst>
                        <p:par>
                          <p:cTn id="395" fill="hold" nodeType="withGroup">
                            <p:stCondLst>
                              <p:cond delay="0"/>
                            </p:stCondLst>
                            <p:childTnLst>
                              <p:par>
                                <p:cTn id="396" presetID="1" presetClass="entr" presetSubtype="0" fill="hold" grpId="0" nodeType="clickEffect">
                                  <p:stCondLst>
                                    <p:cond delay="0"/>
                                  </p:stCondLst>
                                  <p:childTnLst>
                                    <p:set>
                                      <p:cBhvr>
                                        <p:cTn id="397" dur="1" fill="hold">
                                          <p:stCondLst>
                                            <p:cond delay="0"/>
                                          </p:stCondLst>
                                        </p:cTn>
                                        <p:tgtEl>
                                          <p:spTgt spid="109449"/>
                                        </p:tgtEl>
                                        <p:attrNameLst>
                                          <p:attrName>style.visibility</p:attrName>
                                        </p:attrNameLst>
                                      </p:cBhvr>
                                      <p:to>
                                        <p:strVal val="visible"/>
                                      </p:to>
                                    </p:set>
                                  </p:childTnLst>
                                  <p:subTnLst>
                                    <p:audio>
                                      <p:cMediaNode>
                                        <p:cTn display="0" masterRel="sameClick">
                                          <p:stCondLst>
                                            <p:cond evt="begin" delay="0">
                                              <p:tn val="396"/>
                                            </p:cond>
                                          </p:stCondLst>
                                          <p:endCondLst>
                                            <p:cond evt="onStopAudio" delay="0">
                                              <p:tgtEl>
                                                <p:sldTgt/>
                                              </p:tgtEl>
                                            </p:cond>
                                          </p:endCondLst>
                                        </p:cTn>
                                        <p:tgtEl>
                                          <p:sndTgt r:embed="rId3" name="explode.wav"/>
                                        </p:tgtEl>
                                      </p:cMediaNode>
                                    </p:audio>
                                  </p:subTnLst>
                                </p:cTn>
                              </p:par>
                            </p:childTnLst>
                          </p:cTn>
                        </p:par>
                        <p:par>
                          <p:cTn id="398" fill="hold" nodeType="afterGroup">
                            <p:stCondLst>
                              <p:cond delay="0"/>
                            </p:stCondLst>
                            <p:childTnLst>
                              <p:par>
                                <p:cTn id="399" presetID="3" presetClass="exit" presetSubtype="10" fill="hold" grpId="1" nodeType="afterEffect">
                                  <p:stCondLst>
                                    <p:cond delay="0"/>
                                  </p:stCondLst>
                                  <p:childTnLst>
                                    <p:animEffect transition="out" filter="blinds(horizontal)">
                                      <p:cBhvr>
                                        <p:cTn id="400" dur="500"/>
                                        <p:tgtEl>
                                          <p:spTgt spid="109449"/>
                                        </p:tgtEl>
                                      </p:cBhvr>
                                    </p:animEffect>
                                    <p:set>
                                      <p:cBhvr>
                                        <p:cTn id="401" dur="1" fill="hold">
                                          <p:stCondLst>
                                            <p:cond delay="499"/>
                                          </p:stCondLst>
                                        </p:cTn>
                                        <p:tgtEl>
                                          <p:spTgt spid="109449"/>
                                        </p:tgtEl>
                                        <p:attrNameLst>
                                          <p:attrName>style.visibility</p:attrName>
                                        </p:attrNameLst>
                                      </p:cBhvr>
                                      <p:to>
                                        <p:strVal val="hidden"/>
                                      </p:to>
                                    </p:set>
                                  </p:childTnLst>
                                </p:cTn>
                              </p:par>
                            </p:childTnLst>
                          </p:cTn>
                        </p:par>
                        <p:par>
                          <p:cTn id="402" fill="hold" nodeType="afterGroup">
                            <p:stCondLst>
                              <p:cond delay="500"/>
                            </p:stCondLst>
                            <p:childTnLst>
                              <p:par>
                                <p:cTn id="403" presetID="22" presetClass="entr" presetSubtype="2" fill="hold" grpId="0" nodeType="afterEffect">
                                  <p:stCondLst>
                                    <p:cond delay="0"/>
                                  </p:stCondLst>
                                  <p:childTnLst>
                                    <p:set>
                                      <p:cBhvr>
                                        <p:cTn id="404" dur="1" fill="hold">
                                          <p:stCondLst>
                                            <p:cond delay="0"/>
                                          </p:stCondLst>
                                        </p:cTn>
                                        <p:tgtEl>
                                          <p:spTgt spid="109405"/>
                                        </p:tgtEl>
                                        <p:attrNameLst>
                                          <p:attrName>style.visibility</p:attrName>
                                        </p:attrNameLst>
                                      </p:cBhvr>
                                      <p:to>
                                        <p:strVal val="visible"/>
                                      </p:to>
                                    </p:set>
                                    <p:animEffect transition="in" filter="wipe(right)">
                                      <p:cBhvr>
                                        <p:cTn id="405" dur="500"/>
                                        <p:tgtEl>
                                          <p:spTgt spid="109405"/>
                                        </p:tgtEl>
                                      </p:cBhvr>
                                    </p:animEffect>
                                  </p:childTnLst>
                                </p:cTn>
                              </p:par>
                            </p:childTnLst>
                          </p:cTn>
                        </p:par>
                        <p:par>
                          <p:cTn id="406" fill="hold" nodeType="afterGroup">
                            <p:stCondLst>
                              <p:cond delay="1000"/>
                            </p:stCondLst>
                            <p:childTnLst>
                              <p:par>
                                <p:cTn id="407" presetID="22" presetClass="entr" presetSubtype="2" fill="hold" grpId="0" nodeType="afterEffect">
                                  <p:stCondLst>
                                    <p:cond delay="0"/>
                                  </p:stCondLst>
                                  <p:childTnLst>
                                    <p:set>
                                      <p:cBhvr>
                                        <p:cTn id="408" dur="1" fill="hold">
                                          <p:stCondLst>
                                            <p:cond delay="0"/>
                                          </p:stCondLst>
                                        </p:cTn>
                                        <p:tgtEl>
                                          <p:spTgt spid="109404"/>
                                        </p:tgtEl>
                                        <p:attrNameLst>
                                          <p:attrName>style.visibility</p:attrName>
                                        </p:attrNameLst>
                                      </p:cBhvr>
                                      <p:to>
                                        <p:strVal val="visible"/>
                                      </p:to>
                                    </p:set>
                                    <p:animEffect transition="in" filter="wipe(right)">
                                      <p:cBhvr>
                                        <p:cTn id="409" dur="500"/>
                                        <p:tgtEl>
                                          <p:spTgt spid="109404"/>
                                        </p:tgtEl>
                                      </p:cBhvr>
                                    </p:animEffect>
                                  </p:childTnLst>
                                </p:cTn>
                              </p:par>
                            </p:childTnLst>
                          </p:cTn>
                        </p:par>
                        <p:par>
                          <p:cTn id="410" fill="hold" nodeType="afterGroup">
                            <p:stCondLst>
                              <p:cond delay="1500"/>
                            </p:stCondLst>
                            <p:childTnLst>
                              <p:par>
                                <p:cTn id="411" presetID="21" presetClass="entr" presetSubtype="8" fill="hold" nodeType="afterEffect">
                                  <p:stCondLst>
                                    <p:cond delay="0"/>
                                  </p:stCondLst>
                                  <p:childTnLst>
                                    <p:set>
                                      <p:cBhvr>
                                        <p:cTn id="412" dur="1" fill="hold">
                                          <p:stCondLst>
                                            <p:cond delay="0"/>
                                          </p:stCondLst>
                                        </p:cTn>
                                        <p:tgtEl>
                                          <p:spTgt spid="109397"/>
                                        </p:tgtEl>
                                        <p:attrNameLst>
                                          <p:attrName>style.visibility</p:attrName>
                                        </p:attrNameLst>
                                      </p:cBhvr>
                                      <p:to>
                                        <p:strVal val="visible"/>
                                      </p:to>
                                    </p:set>
                                    <p:animEffect transition="in" filter="wheel(8)">
                                      <p:cBhvr>
                                        <p:cTn id="413" dur="1000"/>
                                        <p:tgtEl>
                                          <p:spTgt spid="109397"/>
                                        </p:tgtEl>
                                      </p:cBhvr>
                                    </p:animEffect>
                                  </p:childTnLst>
                                </p:cTn>
                              </p:par>
                            </p:childTnLst>
                          </p:cTn>
                        </p:par>
                        <p:par>
                          <p:cTn id="414" fill="hold" nodeType="afterGroup">
                            <p:stCondLst>
                              <p:cond delay="2500"/>
                            </p:stCondLst>
                            <p:childTnLst>
                              <p:par>
                                <p:cTn id="415" presetID="21" presetClass="entr" presetSubtype="8" fill="hold" nodeType="afterEffect">
                                  <p:stCondLst>
                                    <p:cond delay="0"/>
                                  </p:stCondLst>
                                  <p:childTnLst>
                                    <p:set>
                                      <p:cBhvr>
                                        <p:cTn id="416" dur="1" fill="hold">
                                          <p:stCondLst>
                                            <p:cond delay="0"/>
                                          </p:stCondLst>
                                        </p:cTn>
                                        <p:tgtEl>
                                          <p:spTgt spid="109412"/>
                                        </p:tgtEl>
                                        <p:attrNameLst>
                                          <p:attrName>style.visibility</p:attrName>
                                        </p:attrNameLst>
                                      </p:cBhvr>
                                      <p:to>
                                        <p:strVal val="visible"/>
                                      </p:to>
                                    </p:set>
                                    <p:animEffect transition="in" filter="wheel(8)">
                                      <p:cBhvr>
                                        <p:cTn id="417" dur="1000"/>
                                        <p:tgtEl>
                                          <p:spTgt spid="109412"/>
                                        </p:tgtEl>
                                      </p:cBhvr>
                                    </p:animEffect>
                                  </p:childTnLst>
                                </p:cTn>
                              </p:par>
                            </p:childTnLst>
                          </p:cTn>
                        </p:par>
                        <p:par>
                          <p:cTn id="418" fill="hold" nodeType="afterGroup">
                            <p:stCondLst>
                              <p:cond delay="3500"/>
                            </p:stCondLst>
                            <p:childTnLst>
                              <p:par>
                                <p:cTn id="419" presetID="22" presetClass="entr" presetSubtype="2" fill="hold" grpId="0" nodeType="afterEffect">
                                  <p:stCondLst>
                                    <p:cond delay="0"/>
                                  </p:stCondLst>
                                  <p:childTnLst>
                                    <p:set>
                                      <p:cBhvr>
                                        <p:cTn id="420" dur="1" fill="hold">
                                          <p:stCondLst>
                                            <p:cond delay="0"/>
                                          </p:stCondLst>
                                        </p:cTn>
                                        <p:tgtEl>
                                          <p:spTgt spid="109410"/>
                                        </p:tgtEl>
                                        <p:attrNameLst>
                                          <p:attrName>style.visibility</p:attrName>
                                        </p:attrNameLst>
                                      </p:cBhvr>
                                      <p:to>
                                        <p:strVal val="visible"/>
                                      </p:to>
                                    </p:set>
                                    <p:animEffect transition="in" filter="wipe(right)">
                                      <p:cBhvr>
                                        <p:cTn id="421" dur="500"/>
                                        <p:tgtEl>
                                          <p:spTgt spid="109410"/>
                                        </p:tgtEl>
                                      </p:cBhvr>
                                    </p:animEffect>
                                  </p:childTnLst>
                                </p:cTn>
                              </p:par>
                              <p:par>
                                <p:cTn id="422" presetID="22" presetClass="entr" presetSubtype="2" fill="hold" grpId="0" nodeType="withEffect">
                                  <p:stCondLst>
                                    <p:cond delay="0"/>
                                  </p:stCondLst>
                                  <p:childTnLst>
                                    <p:set>
                                      <p:cBhvr>
                                        <p:cTn id="423" dur="1" fill="hold">
                                          <p:stCondLst>
                                            <p:cond delay="0"/>
                                          </p:stCondLst>
                                        </p:cTn>
                                        <p:tgtEl>
                                          <p:spTgt spid="109411"/>
                                        </p:tgtEl>
                                        <p:attrNameLst>
                                          <p:attrName>style.visibility</p:attrName>
                                        </p:attrNameLst>
                                      </p:cBhvr>
                                      <p:to>
                                        <p:strVal val="visible"/>
                                      </p:to>
                                    </p:set>
                                    <p:animEffect transition="in" filter="wipe(right)">
                                      <p:cBhvr>
                                        <p:cTn id="424" dur="500"/>
                                        <p:tgtEl>
                                          <p:spTgt spid="109411"/>
                                        </p:tgtEl>
                                      </p:cBhvr>
                                    </p:animEffect>
                                  </p:childTnLst>
                                </p:cTn>
                              </p:par>
                              <p:par>
                                <p:cTn id="425" presetID="22" presetClass="entr" presetSubtype="2" fill="hold" grpId="0" nodeType="withEffect">
                                  <p:stCondLst>
                                    <p:cond delay="0"/>
                                  </p:stCondLst>
                                  <p:childTnLst>
                                    <p:set>
                                      <p:cBhvr>
                                        <p:cTn id="426" dur="1" fill="hold">
                                          <p:stCondLst>
                                            <p:cond delay="0"/>
                                          </p:stCondLst>
                                        </p:cTn>
                                        <p:tgtEl>
                                          <p:spTgt spid="109415"/>
                                        </p:tgtEl>
                                        <p:attrNameLst>
                                          <p:attrName>style.visibility</p:attrName>
                                        </p:attrNameLst>
                                      </p:cBhvr>
                                      <p:to>
                                        <p:strVal val="visible"/>
                                      </p:to>
                                    </p:set>
                                    <p:animEffect transition="in" filter="wipe(right)">
                                      <p:cBhvr>
                                        <p:cTn id="427" dur="500"/>
                                        <p:tgtEl>
                                          <p:spTgt spid="109415"/>
                                        </p:tgtEl>
                                      </p:cBhvr>
                                    </p:animEffect>
                                  </p:childTnLst>
                                </p:cTn>
                              </p:par>
                            </p:childTnLst>
                          </p:cTn>
                        </p:par>
                      </p:childTnLst>
                    </p:cTn>
                  </p:par>
                  <p:par>
                    <p:cTn id="428" fill="hold" nodeType="clickPar">
                      <p:stCondLst>
                        <p:cond delay="indefinite"/>
                      </p:stCondLst>
                      <p:childTnLst>
                        <p:par>
                          <p:cTn id="429" fill="hold" nodeType="withGroup">
                            <p:stCondLst>
                              <p:cond delay="0"/>
                            </p:stCondLst>
                            <p:childTnLst>
                              <p:par>
                                <p:cTn id="430" presetID="9" presetClass="exit" presetSubtype="0" fill="hold" grpId="1" nodeType="clickEffect">
                                  <p:stCondLst>
                                    <p:cond delay="0"/>
                                  </p:stCondLst>
                                  <p:childTnLst>
                                    <p:animEffect transition="out" filter="dissolve">
                                      <p:cBhvr>
                                        <p:cTn id="431" dur="1000"/>
                                        <p:tgtEl>
                                          <p:spTgt spid="109461"/>
                                        </p:tgtEl>
                                      </p:cBhvr>
                                    </p:animEffect>
                                    <p:set>
                                      <p:cBhvr>
                                        <p:cTn id="432" dur="1" fill="hold">
                                          <p:stCondLst>
                                            <p:cond delay="999"/>
                                          </p:stCondLst>
                                        </p:cTn>
                                        <p:tgtEl>
                                          <p:spTgt spid="109461"/>
                                        </p:tgtEl>
                                        <p:attrNameLst>
                                          <p:attrName>style.visibility</p:attrName>
                                        </p:attrNameLst>
                                      </p:cBhvr>
                                      <p:to>
                                        <p:strVal val="hidden"/>
                                      </p:to>
                                    </p:set>
                                  </p:childTnLst>
                                </p:cTn>
                              </p:par>
                              <p:par>
                                <p:cTn id="433" presetID="9" presetClass="exit" presetSubtype="0" fill="hold" grpId="1" nodeType="withEffect">
                                  <p:stCondLst>
                                    <p:cond delay="0"/>
                                  </p:stCondLst>
                                  <p:childTnLst>
                                    <p:animEffect transition="out" filter="dissolve">
                                      <p:cBhvr>
                                        <p:cTn id="434" dur="1000"/>
                                        <p:tgtEl>
                                          <p:spTgt spid="109462"/>
                                        </p:tgtEl>
                                      </p:cBhvr>
                                    </p:animEffect>
                                    <p:set>
                                      <p:cBhvr>
                                        <p:cTn id="435" dur="1" fill="hold">
                                          <p:stCondLst>
                                            <p:cond delay="999"/>
                                          </p:stCondLst>
                                        </p:cTn>
                                        <p:tgtEl>
                                          <p:spTgt spid="109462"/>
                                        </p:tgtEl>
                                        <p:attrNameLst>
                                          <p:attrName>style.visibility</p:attrName>
                                        </p:attrNameLst>
                                      </p:cBhvr>
                                      <p:to>
                                        <p:strVal val="hidden"/>
                                      </p:to>
                                    </p:set>
                                  </p:childTnLst>
                                </p:cTn>
                              </p:par>
                            </p:childTnLst>
                          </p:cTn>
                        </p:par>
                        <p:par>
                          <p:cTn id="436" fill="hold" nodeType="afterGroup">
                            <p:stCondLst>
                              <p:cond delay="1000"/>
                            </p:stCondLst>
                            <p:childTnLst>
                              <p:par>
                                <p:cTn id="437" presetID="22" presetClass="entr" presetSubtype="1" fill="hold" grpId="0" nodeType="afterEffect">
                                  <p:stCondLst>
                                    <p:cond delay="0"/>
                                  </p:stCondLst>
                                  <p:childTnLst>
                                    <p:set>
                                      <p:cBhvr>
                                        <p:cTn id="438" dur="1" fill="hold">
                                          <p:stCondLst>
                                            <p:cond delay="0"/>
                                          </p:stCondLst>
                                        </p:cTn>
                                        <p:tgtEl>
                                          <p:spTgt spid="109464"/>
                                        </p:tgtEl>
                                        <p:attrNameLst>
                                          <p:attrName>style.visibility</p:attrName>
                                        </p:attrNameLst>
                                      </p:cBhvr>
                                      <p:to>
                                        <p:strVal val="visible"/>
                                      </p:to>
                                    </p:set>
                                    <p:animEffect transition="in" filter="wipe(up)">
                                      <p:cBhvr>
                                        <p:cTn id="439" dur="2000"/>
                                        <p:tgtEl>
                                          <p:spTgt spid="109464"/>
                                        </p:tgtEl>
                                      </p:cBhvr>
                                    </p:animEffect>
                                  </p:childTnLst>
                                </p:cTn>
                              </p:par>
                              <p:par>
                                <p:cTn id="440" presetID="22" presetClass="entr" presetSubtype="2" fill="hold" grpId="0" nodeType="withEffect">
                                  <p:stCondLst>
                                    <p:cond delay="0"/>
                                  </p:stCondLst>
                                  <p:childTnLst>
                                    <p:set>
                                      <p:cBhvr>
                                        <p:cTn id="441" dur="1" fill="hold">
                                          <p:stCondLst>
                                            <p:cond delay="0"/>
                                          </p:stCondLst>
                                        </p:cTn>
                                        <p:tgtEl>
                                          <p:spTgt spid="109463"/>
                                        </p:tgtEl>
                                        <p:attrNameLst>
                                          <p:attrName>style.visibility</p:attrName>
                                        </p:attrNameLst>
                                      </p:cBhvr>
                                      <p:to>
                                        <p:strVal val="visible"/>
                                      </p:to>
                                    </p:set>
                                    <p:animEffect transition="in" filter="wipe(right)">
                                      <p:cBhvr>
                                        <p:cTn id="442" dur="2000"/>
                                        <p:tgtEl>
                                          <p:spTgt spid="109463"/>
                                        </p:tgtEl>
                                      </p:cBhvr>
                                    </p:animEffect>
                                  </p:childTnLst>
                                </p:cTn>
                              </p:par>
                              <p:par>
                                <p:cTn id="443" presetID="22" presetClass="entr" presetSubtype="8" fill="hold" grpId="0" nodeType="withEffect">
                                  <p:stCondLst>
                                    <p:cond delay="0"/>
                                  </p:stCondLst>
                                  <p:childTnLst>
                                    <p:set>
                                      <p:cBhvr>
                                        <p:cTn id="444" dur="1" fill="hold">
                                          <p:stCondLst>
                                            <p:cond delay="0"/>
                                          </p:stCondLst>
                                        </p:cTn>
                                        <p:tgtEl>
                                          <p:spTgt spid="109465"/>
                                        </p:tgtEl>
                                        <p:attrNameLst>
                                          <p:attrName>style.visibility</p:attrName>
                                        </p:attrNameLst>
                                      </p:cBhvr>
                                      <p:to>
                                        <p:strVal val="visible"/>
                                      </p:to>
                                    </p:set>
                                    <p:animEffect transition="in" filter="wipe(left)">
                                      <p:cBhvr>
                                        <p:cTn id="445" dur="2000"/>
                                        <p:tgtEl>
                                          <p:spTgt spid="109465"/>
                                        </p:tgtEl>
                                      </p:cBhvr>
                                    </p:animEffect>
                                  </p:childTnLst>
                                </p:cTn>
                              </p:par>
                              <p:par>
                                <p:cTn id="446" presetID="22" presetClass="entr" presetSubtype="8" fill="hold" grpId="0" nodeType="withEffect">
                                  <p:stCondLst>
                                    <p:cond delay="0"/>
                                  </p:stCondLst>
                                  <p:childTnLst>
                                    <p:set>
                                      <p:cBhvr>
                                        <p:cTn id="447" dur="1" fill="hold">
                                          <p:stCondLst>
                                            <p:cond delay="0"/>
                                          </p:stCondLst>
                                        </p:cTn>
                                        <p:tgtEl>
                                          <p:spTgt spid="109466"/>
                                        </p:tgtEl>
                                        <p:attrNameLst>
                                          <p:attrName>style.visibility</p:attrName>
                                        </p:attrNameLst>
                                      </p:cBhvr>
                                      <p:to>
                                        <p:strVal val="visible"/>
                                      </p:to>
                                    </p:set>
                                    <p:animEffect transition="in" filter="wipe(left)">
                                      <p:cBhvr>
                                        <p:cTn id="448" dur="2000"/>
                                        <p:tgtEl>
                                          <p:spTgt spid="109466"/>
                                        </p:tgtEl>
                                      </p:cBhvr>
                                    </p:animEffect>
                                  </p:childTnLst>
                                </p:cTn>
                              </p:par>
                            </p:childTnLst>
                          </p:cTn>
                        </p:par>
                      </p:childTnLst>
                    </p:cTn>
                  </p:par>
                  <p:par>
                    <p:cTn id="449" fill="hold" nodeType="clickPar">
                      <p:stCondLst>
                        <p:cond delay="indefinite"/>
                      </p:stCondLst>
                      <p:childTnLst>
                        <p:par>
                          <p:cTn id="450" fill="hold" nodeType="withGroup">
                            <p:stCondLst>
                              <p:cond delay="0"/>
                            </p:stCondLst>
                            <p:childTnLst>
                              <p:par>
                                <p:cTn id="451" presetID="1" presetClass="entr" presetSubtype="0" fill="hold" grpId="0" nodeType="clickEffect">
                                  <p:stCondLst>
                                    <p:cond delay="0"/>
                                  </p:stCondLst>
                                  <p:childTnLst>
                                    <p:set>
                                      <p:cBhvr>
                                        <p:cTn id="452" dur="1" fill="hold">
                                          <p:stCondLst>
                                            <p:cond delay="0"/>
                                          </p:stCondLst>
                                        </p:cTn>
                                        <p:tgtEl>
                                          <p:spTgt spid="109450"/>
                                        </p:tgtEl>
                                        <p:attrNameLst>
                                          <p:attrName>style.visibility</p:attrName>
                                        </p:attrNameLst>
                                      </p:cBhvr>
                                      <p:to>
                                        <p:strVal val="visible"/>
                                      </p:to>
                                    </p:set>
                                  </p:childTnLst>
                                  <p:subTnLst>
                                    <p:audio>
                                      <p:cMediaNode>
                                        <p:cTn display="0" masterRel="sameClick">
                                          <p:stCondLst>
                                            <p:cond evt="begin" delay="0">
                                              <p:tn val="451"/>
                                            </p:cond>
                                          </p:stCondLst>
                                          <p:endCondLst>
                                            <p:cond evt="onStopAudio" delay="0">
                                              <p:tgtEl>
                                                <p:sldTgt/>
                                              </p:tgtEl>
                                            </p:cond>
                                          </p:endCondLst>
                                        </p:cTn>
                                        <p:tgtEl>
                                          <p:sndTgt r:embed="rId3" name="explode.wav"/>
                                        </p:tgtEl>
                                      </p:cMediaNode>
                                    </p:audio>
                                  </p:subTnLst>
                                </p:cTn>
                              </p:par>
                            </p:childTnLst>
                          </p:cTn>
                        </p:par>
                        <p:par>
                          <p:cTn id="453" fill="hold" nodeType="afterGroup">
                            <p:stCondLst>
                              <p:cond delay="0"/>
                            </p:stCondLst>
                            <p:childTnLst>
                              <p:par>
                                <p:cTn id="454" presetID="3" presetClass="exit" presetSubtype="10" fill="hold" grpId="1" nodeType="afterEffect">
                                  <p:stCondLst>
                                    <p:cond delay="0"/>
                                  </p:stCondLst>
                                  <p:childTnLst>
                                    <p:animEffect transition="out" filter="blinds(horizontal)">
                                      <p:cBhvr>
                                        <p:cTn id="455" dur="500"/>
                                        <p:tgtEl>
                                          <p:spTgt spid="109450"/>
                                        </p:tgtEl>
                                      </p:cBhvr>
                                    </p:animEffect>
                                    <p:set>
                                      <p:cBhvr>
                                        <p:cTn id="456" dur="1" fill="hold">
                                          <p:stCondLst>
                                            <p:cond delay="499"/>
                                          </p:stCondLst>
                                        </p:cTn>
                                        <p:tgtEl>
                                          <p:spTgt spid="109450"/>
                                        </p:tgtEl>
                                        <p:attrNameLst>
                                          <p:attrName>style.visibility</p:attrName>
                                        </p:attrNameLst>
                                      </p:cBhvr>
                                      <p:to>
                                        <p:strVal val="hidden"/>
                                      </p:to>
                                    </p:set>
                                  </p:childTnLst>
                                </p:cTn>
                              </p:par>
                            </p:childTnLst>
                          </p:cTn>
                        </p:par>
                        <p:par>
                          <p:cTn id="457" fill="hold" nodeType="afterGroup">
                            <p:stCondLst>
                              <p:cond delay="500"/>
                            </p:stCondLst>
                            <p:childTnLst>
                              <p:par>
                                <p:cTn id="458" presetID="22" presetClass="entr" presetSubtype="2" fill="hold" grpId="0" nodeType="afterEffect">
                                  <p:stCondLst>
                                    <p:cond delay="0"/>
                                  </p:stCondLst>
                                  <p:childTnLst>
                                    <p:set>
                                      <p:cBhvr>
                                        <p:cTn id="459" dur="1" fill="hold">
                                          <p:stCondLst>
                                            <p:cond delay="0"/>
                                          </p:stCondLst>
                                        </p:cTn>
                                        <p:tgtEl>
                                          <p:spTgt spid="109407"/>
                                        </p:tgtEl>
                                        <p:attrNameLst>
                                          <p:attrName>style.visibility</p:attrName>
                                        </p:attrNameLst>
                                      </p:cBhvr>
                                      <p:to>
                                        <p:strVal val="visible"/>
                                      </p:to>
                                    </p:set>
                                    <p:animEffect transition="in" filter="wipe(right)">
                                      <p:cBhvr>
                                        <p:cTn id="460" dur="500"/>
                                        <p:tgtEl>
                                          <p:spTgt spid="109407"/>
                                        </p:tgtEl>
                                      </p:cBhvr>
                                    </p:animEffect>
                                  </p:childTnLst>
                                </p:cTn>
                              </p:par>
                              <p:par>
                                <p:cTn id="461" presetID="22" presetClass="entr" presetSubtype="2" fill="hold" grpId="0" nodeType="withEffect">
                                  <p:stCondLst>
                                    <p:cond delay="0"/>
                                  </p:stCondLst>
                                  <p:childTnLst>
                                    <p:set>
                                      <p:cBhvr>
                                        <p:cTn id="462" dur="1" fill="hold">
                                          <p:stCondLst>
                                            <p:cond delay="0"/>
                                          </p:stCondLst>
                                        </p:cTn>
                                        <p:tgtEl>
                                          <p:spTgt spid="109417"/>
                                        </p:tgtEl>
                                        <p:attrNameLst>
                                          <p:attrName>style.visibility</p:attrName>
                                        </p:attrNameLst>
                                      </p:cBhvr>
                                      <p:to>
                                        <p:strVal val="visible"/>
                                      </p:to>
                                    </p:set>
                                    <p:animEffect transition="in" filter="wipe(right)">
                                      <p:cBhvr>
                                        <p:cTn id="463" dur="500"/>
                                        <p:tgtEl>
                                          <p:spTgt spid="109417"/>
                                        </p:tgtEl>
                                      </p:cBhvr>
                                    </p:animEffect>
                                  </p:childTnLst>
                                </p:cTn>
                              </p:par>
                              <p:par>
                                <p:cTn id="464" presetID="22" presetClass="entr" presetSubtype="2" fill="hold" grpId="0" nodeType="withEffect">
                                  <p:stCondLst>
                                    <p:cond delay="0"/>
                                  </p:stCondLst>
                                  <p:childTnLst>
                                    <p:set>
                                      <p:cBhvr>
                                        <p:cTn id="465" dur="1" fill="hold">
                                          <p:stCondLst>
                                            <p:cond delay="0"/>
                                          </p:stCondLst>
                                        </p:cTn>
                                        <p:tgtEl>
                                          <p:spTgt spid="109419"/>
                                        </p:tgtEl>
                                        <p:attrNameLst>
                                          <p:attrName>style.visibility</p:attrName>
                                        </p:attrNameLst>
                                      </p:cBhvr>
                                      <p:to>
                                        <p:strVal val="visible"/>
                                      </p:to>
                                    </p:set>
                                    <p:animEffect transition="in" filter="wipe(right)">
                                      <p:cBhvr>
                                        <p:cTn id="466" dur="500"/>
                                        <p:tgtEl>
                                          <p:spTgt spid="109419"/>
                                        </p:tgtEl>
                                      </p:cBhvr>
                                    </p:animEffect>
                                  </p:childTnLst>
                                </p:cTn>
                              </p:par>
                              <p:par>
                                <p:cTn id="467" presetID="22" presetClass="entr" presetSubtype="2" fill="hold" grpId="0" nodeType="withEffect">
                                  <p:stCondLst>
                                    <p:cond delay="0"/>
                                  </p:stCondLst>
                                  <p:childTnLst>
                                    <p:set>
                                      <p:cBhvr>
                                        <p:cTn id="468" dur="1" fill="hold">
                                          <p:stCondLst>
                                            <p:cond delay="0"/>
                                          </p:stCondLst>
                                        </p:cTn>
                                        <p:tgtEl>
                                          <p:spTgt spid="109421"/>
                                        </p:tgtEl>
                                        <p:attrNameLst>
                                          <p:attrName>style.visibility</p:attrName>
                                        </p:attrNameLst>
                                      </p:cBhvr>
                                      <p:to>
                                        <p:strVal val="visible"/>
                                      </p:to>
                                    </p:set>
                                    <p:animEffect transition="in" filter="wipe(right)">
                                      <p:cBhvr>
                                        <p:cTn id="469" dur="500"/>
                                        <p:tgtEl>
                                          <p:spTgt spid="109421"/>
                                        </p:tgtEl>
                                      </p:cBhvr>
                                    </p:animEffect>
                                  </p:childTnLst>
                                </p:cTn>
                              </p:par>
                            </p:childTnLst>
                          </p:cTn>
                        </p:par>
                        <p:par>
                          <p:cTn id="470" fill="hold" nodeType="afterGroup">
                            <p:stCondLst>
                              <p:cond delay="1000"/>
                            </p:stCondLst>
                            <p:childTnLst>
                              <p:par>
                                <p:cTn id="471" presetID="22" presetClass="entr" presetSubtype="2" fill="hold" grpId="0" nodeType="afterEffect">
                                  <p:stCondLst>
                                    <p:cond delay="0"/>
                                  </p:stCondLst>
                                  <p:childTnLst>
                                    <p:set>
                                      <p:cBhvr>
                                        <p:cTn id="472" dur="1" fill="hold">
                                          <p:stCondLst>
                                            <p:cond delay="0"/>
                                          </p:stCondLst>
                                        </p:cTn>
                                        <p:tgtEl>
                                          <p:spTgt spid="109406"/>
                                        </p:tgtEl>
                                        <p:attrNameLst>
                                          <p:attrName>style.visibility</p:attrName>
                                        </p:attrNameLst>
                                      </p:cBhvr>
                                      <p:to>
                                        <p:strVal val="visible"/>
                                      </p:to>
                                    </p:set>
                                    <p:animEffect transition="in" filter="wipe(right)">
                                      <p:cBhvr>
                                        <p:cTn id="473" dur="500"/>
                                        <p:tgtEl>
                                          <p:spTgt spid="109406"/>
                                        </p:tgtEl>
                                      </p:cBhvr>
                                    </p:animEffect>
                                  </p:childTnLst>
                                </p:cTn>
                              </p:par>
                              <p:par>
                                <p:cTn id="474" presetID="22" presetClass="entr" presetSubtype="2" fill="hold" grpId="0" nodeType="withEffect">
                                  <p:stCondLst>
                                    <p:cond delay="0"/>
                                  </p:stCondLst>
                                  <p:childTnLst>
                                    <p:set>
                                      <p:cBhvr>
                                        <p:cTn id="475" dur="1" fill="hold">
                                          <p:stCondLst>
                                            <p:cond delay="0"/>
                                          </p:stCondLst>
                                        </p:cTn>
                                        <p:tgtEl>
                                          <p:spTgt spid="109416"/>
                                        </p:tgtEl>
                                        <p:attrNameLst>
                                          <p:attrName>style.visibility</p:attrName>
                                        </p:attrNameLst>
                                      </p:cBhvr>
                                      <p:to>
                                        <p:strVal val="visible"/>
                                      </p:to>
                                    </p:set>
                                    <p:animEffect transition="in" filter="wipe(right)">
                                      <p:cBhvr>
                                        <p:cTn id="476" dur="500"/>
                                        <p:tgtEl>
                                          <p:spTgt spid="109416"/>
                                        </p:tgtEl>
                                      </p:cBhvr>
                                    </p:animEffect>
                                  </p:childTnLst>
                                </p:cTn>
                              </p:par>
                              <p:par>
                                <p:cTn id="477" presetID="22" presetClass="entr" presetSubtype="2" fill="hold" grpId="0" nodeType="withEffect">
                                  <p:stCondLst>
                                    <p:cond delay="0"/>
                                  </p:stCondLst>
                                  <p:childTnLst>
                                    <p:set>
                                      <p:cBhvr>
                                        <p:cTn id="478" dur="1" fill="hold">
                                          <p:stCondLst>
                                            <p:cond delay="0"/>
                                          </p:stCondLst>
                                        </p:cTn>
                                        <p:tgtEl>
                                          <p:spTgt spid="109418"/>
                                        </p:tgtEl>
                                        <p:attrNameLst>
                                          <p:attrName>style.visibility</p:attrName>
                                        </p:attrNameLst>
                                      </p:cBhvr>
                                      <p:to>
                                        <p:strVal val="visible"/>
                                      </p:to>
                                    </p:set>
                                    <p:animEffect transition="in" filter="wipe(right)">
                                      <p:cBhvr>
                                        <p:cTn id="479" dur="500"/>
                                        <p:tgtEl>
                                          <p:spTgt spid="109418"/>
                                        </p:tgtEl>
                                      </p:cBhvr>
                                    </p:animEffect>
                                  </p:childTnLst>
                                </p:cTn>
                              </p:par>
                              <p:par>
                                <p:cTn id="480" presetID="22" presetClass="entr" presetSubtype="2" fill="hold" grpId="0" nodeType="withEffect">
                                  <p:stCondLst>
                                    <p:cond delay="0"/>
                                  </p:stCondLst>
                                  <p:childTnLst>
                                    <p:set>
                                      <p:cBhvr>
                                        <p:cTn id="481" dur="1" fill="hold">
                                          <p:stCondLst>
                                            <p:cond delay="0"/>
                                          </p:stCondLst>
                                        </p:cTn>
                                        <p:tgtEl>
                                          <p:spTgt spid="109420"/>
                                        </p:tgtEl>
                                        <p:attrNameLst>
                                          <p:attrName>style.visibility</p:attrName>
                                        </p:attrNameLst>
                                      </p:cBhvr>
                                      <p:to>
                                        <p:strVal val="visible"/>
                                      </p:to>
                                    </p:set>
                                    <p:animEffect transition="in" filter="wipe(right)">
                                      <p:cBhvr>
                                        <p:cTn id="482" dur="500"/>
                                        <p:tgtEl>
                                          <p:spTgt spid="109420"/>
                                        </p:tgtEl>
                                      </p:cBhvr>
                                    </p:animEffect>
                                  </p:childTnLst>
                                </p:cTn>
                              </p:par>
                            </p:childTnLst>
                          </p:cTn>
                        </p:par>
                        <p:par>
                          <p:cTn id="483" fill="hold" nodeType="afterGroup">
                            <p:stCondLst>
                              <p:cond delay="1500"/>
                            </p:stCondLst>
                            <p:childTnLst>
                              <p:par>
                                <p:cTn id="484" presetID="22" presetClass="entr" presetSubtype="2" fill="hold" grpId="0" nodeType="afterEffect">
                                  <p:stCondLst>
                                    <p:cond delay="0"/>
                                  </p:stCondLst>
                                  <p:childTnLst>
                                    <p:set>
                                      <p:cBhvr>
                                        <p:cTn id="485" dur="1" fill="hold">
                                          <p:stCondLst>
                                            <p:cond delay="0"/>
                                          </p:stCondLst>
                                        </p:cTn>
                                        <p:tgtEl>
                                          <p:spTgt spid="109422"/>
                                        </p:tgtEl>
                                        <p:attrNameLst>
                                          <p:attrName>style.visibility</p:attrName>
                                        </p:attrNameLst>
                                      </p:cBhvr>
                                      <p:to>
                                        <p:strVal val="visible"/>
                                      </p:to>
                                    </p:set>
                                    <p:animEffect transition="in" filter="wipe(right)">
                                      <p:cBhvr>
                                        <p:cTn id="486" dur="500"/>
                                        <p:tgtEl>
                                          <p:spTgt spid="109422"/>
                                        </p:tgtEl>
                                      </p:cBhvr>
                                    </p:animEffect>
                                  </p:childTnLst>
                                </p:cTn>
                              </p:par>
                              <p:par>
                                <p:cTn id="487" presetID="22" presetClass="entr" presetSubtype="2" fill="hold" grpId="0" nodeType="withEffect">
                                  <p:stCondLst>
                                    <p:cond delay="0"/>
                                  </p:stCondLst>
                                  <p:childTnLst>
                                    <p:set>
                                      <p:cBhvr>
                                        <p:cTn id="488" dur="1" fill="hold">
                                          <p:stCondLst>
                                            <p:cond delay="0"/>
                                          </p:stCondLst>
                                        </p:cTn>
                                        <p:tgtEl>
                                          <p:spTgt spid="109423"/>
                                        </p:tgtEl>
                                        <p:attrNameLst>
                                          <p:attrName>style.visibility</p:attrName>
                                        </p:attrNameLst>
                                      </p:cBhvr>
                                      <p:to>
                                        <p:strVal val="visible"/>
                                      </p:to>
                                    </p:set>
                                    <p:animEffect transition="in" filter="wipe(right)">
                                      <p:cBhvr>
                                        <p:cTn id="489" dur="500"/>
                                        <p:tgtEl>
                                          <p:spTgt spid="109423"/>
                                        </p:tgtEl>
                                      </p:cBhvr>
                                    </p:animEffect>
                                  </p:childTnLst>
                                </p:cTn>
                              </p:par>
                              <p:par>
                                <p:cTn id="490" presetID="22" presetClass="entr" presetSubtype="2" fill="hold" grpId="0" nodeType="withEffect">
                                  <p:stCondLst>
                                    <p:cond delay="0"/>
                                  </p:stCondLst>
                                  <p:childTnLst>
                                    <p:set>
                                      <p:cBhvr>
                                        <p:cTn id="491" dur="1" fill="hold">
                                          <p:stCondLst>
                                            <p:cond delay="0"/>
                                          </p:stCondLst>
                                        </p:cTn>
                                        <p:tgtEl>
                                          <p:spTgt spid="109424"/>
                                        </p:tgtEl>
                                        <p:attrNameLst>
                                          <p:attrName>style.visibility</p:attrName>
                                        </p:attrNameLst>
                                      </p:cBhvr>
                                      <p:to>
                                        <p:strVal val="visible"/>
                                      </p:to>
                                    </p:set>
                                    <p:animEffect transition="in" filter="wipe(right)">
                                      <p:cBhvr>
                                        <p:cTn id="492" dur="500"/>
                                        <p:tgtEl>
                                          <p:spTgt spid="109424"/>
                                        </p:tgtEl>
                                      </p:cBhvr>
                                    </p:animEffect>
                                  </p:childTnLst>
                                </p:cTn>
                              </p:par>
                              <p:par>
                                <p:cTn id="493" presetID="22" presetClass="entr" presetSubtype="2" fill="hold" grpId="0" nodeType="withEffect">
                                  <p:stCondLst>
                                    <p:cond delay="0"/>
                                  </p:stCondLst>
                                  <p:childTnLst>
                                    <p:set>
                                      <p:cBhvr>
                                        <p:cTn id="494" dur="1" fill="hold">
                                          <p:stCondLst>
                                            <p:cond delay="0"/>
                                          </p:stCondLst>
                                        </p:cTn>
                                        <p:tgtEl>
                                          <p:spTgt spid="109425"/>
                                        </p:tgtEl>
                                        <p:attrNameLst>
                                          <p:attrName>style.visibility</p:attrName>
                                        </p:attrNameLst>
                                      </p:cBhvr>
                                      <p:to>
                                        <p:strVal val="visible"/>
                                      </p:to>
                                    </p:set>
                                    <p:animEffect transition="in" filter="wipe(right)">
                                      <p:cBhvr>
                                        <p:cTn id="495" dur="500"/>
                                        <p:tgtEl>
                                          <p:spTgt spid="109425"/>
                                        </p:tgtEl>
                                      </p:cBhvr>
                                    </p:animEffect>
                                  </p:childTnLst>
                                </p:cTn>
                              </p:par>
                            </p:childTnLst>
                          </p:cTn>
                        </p:par>
                      </p:childTnLst>
                    </p:cTn>
                  </p:par>
                  <p:par>
                    <p:cTn id="496" fill="hold" nodeType="clickPar">
                      <p:stCondLst>
                        <p:cond delay="indefinite"/>
                      </p:stCondLst>
                      <p:childTnLst>
                        <p:par>
                          <p:cTn id="497" fill="hold" nodeType="withGroup">
                            <p:stCondLst>
                              <p:cond delay="0"/>
                            </p:stCondLst>
                            <p:childTnLst>
                              <p:par>
                                <p:cTn id="498" presetID="1" presetClass="entr" presetSubtype="0" fill="hold" grpId="0" nodeType="clickEffect">
                                  <p:stCondLst>
                                    <p:cond delay="0"/>
                                  </p:stCondLst>
                                  <p:childTnLst>
                                    <p:set>
                                      <p:cBhvr>
                                        <p:cTn id="499" dur="1" fill="hold">
                                          <p:stCondLst>
                                            <p:cond delay="0"/>
                                          </p:stCondLst>
                                        </p:cTn>
                                        <p:tgtEl>
                                          <p:spTgt spid="109451"/>
                                        </p:tgtEl>
                                        <p:attrNameLst>
                                          <p:attrName>style.visibility</p:attrName>
                                        </p:attrNameLst>
                                      </p:cBhvr>
                                      <p:to>
                                        <p:strVal val="visible"/>
                                      </p:to>
                                    </p:set>
                                  </p:childTnLst>
                                  <p:subTnLst>
                                    <p:audio>
                                      <p:cMediaNode>
                                        <p:cTn display="0" masterRel="sameClick">
                                          <p:stCondLst>
                                            <p:cond evt="begin" delay="0">
                                              <p:tn val="498"/>
                                            </p:cond>
                                          </p:stCondLst>
                                          <p:endCondLst>
                                            <p:cond evt="onStopAudio" delay="0">
                                              <p:tgtEl>
                                                <p:sldTgt/>
                                              </p:tgtEl>
                                            </p:cond>
                                          </p:endCondLst>
                                        </p:cTn>
                                        <p:tgtEl>
                                          <p:sndTgt r:embed="rId3" name="explode.wav"/>
                                        </p:tgtEl>
                                      </p:cMediaNode>
                                    </p:audio>
                                  </p:subTnLst>
                                </p:cTn>
                              </p:par>
                            </p:childTnLst>
                          </p:cTn>
                        </p:par>
                        <p:par>
                          <p:cTn id="500" fill="hold" nodeType="afterGroup">
                            <p:stCondLst>
                              <p:cond delay="0"/>
                            </p:stCondLst>
                            <p:childTnLst>
                              <p:par>
                                <p:cTn id="501" presetID="3" presetClass="exit" presetSubtype="10" fill="hold" grpId="1" nodeType="afterEffect">
                                  <p:stCondLst>
                                    <p:cond delay="0"/>
                                  </p:stCondLst>
                                  <p:childTnLst>
                                    <p:animEffect transition="out" filter="blinds(horizontal)">
                                      <p:cBhvr>
                                        <p:cTn id="502" dur="500"/>
                                        <p:tgtEl>
                                          <p:spTgt spid="109451"/>
                                        </p:tgtEl>
                                      </p:cBhvr>
                                    </p:animEffect>
                                    <p:set>
                                      <p:cBhvr>
                                        <p:cTn id="503" dur="1" fill="hold">
                                          <p:stCondLst>
                                            <p:cond delay="499"/>
                                          </p:stCondLst>
                                        </p:cTn>
                                        <p:tgtEl>
                                          <p:spTgt spid="109451"/>
                                        </p:tgtEl>
                                        <p:attrNameLst>
                                          <p:attrName>style.visibility</p:attrName>
                                        </p:attrNameLst>
                                      </p:cBhvr>
                                      <p:to>
                                        <p:strVal val="hidden"/>
                                      </p:to>
                                    </p:set>
                                  </p:childTnLst>
                                </p:cTn>
                              </p:par>
                            </p:childTnLst>
                          </p:cTn>
                        </p:par>
                        <p:par>
                          <p:cTn id="504" fill="hold" nodeType="afterGroup">
                            <p:stCondLst>
                              <p:cond delay="500"/>
                            </p:stCondLst>
                            <p:childTnLst>
                              <p:par>
                                <p:cTn id="505" presetID="22" presetClass="entr" presetSubtype="2" fill="hold" grpId="0" nodeType="afterEffect">
                                  <p:stCondLst>
                                    <p:cond delay="0"/>
                                  </p:stCondLst>
                                  <p:childTnLst>
                                    <p:set>
                                      <p:cBhvr>
                                        <p:cTn id="506" dur="1" fill="hold">
                                          <p:stCondLst>
                                            <p:cond delay="0"/>
                                          </p:stCondLst>
                                        </p:cTn>
                                        <p:tgtEl>
                                          <p:spTgt spid="109015"/>
                                        </p:tgtEl>
                                        <p:attrNameLst>
                                          <p:attrName>style.visibility</p:attrName>
                                        </p:attrNameLst>
                                      </p:cBhvr>
                                      <p:to>
                                        <p:strVal val="visible"/>
                                      </p:to>
                                    </p:set>
                                    <p:animEffect transition="in" filter="wipe(right)">
                                      <p:cBhvr>
                                        <p:cTn id="507" dur="500"/>
                                        <p:tgtEl>
                                          <p:spTgt spid="109015"/>
                                        </p:tgtEl>
                                      </p:cBhvr>
                                    </p:animEffect>
                                  </p:childTnLst>
                                </p:cTn>
                              </p:par>
                            </p:childTnLst>
                          </p:cTn>
                        </p:par>
                        <p:par>
                          <p:cTn id="508" fill="hold" nodeType="afterGroup">
                            <p:stCondLst>
                              <p:cond delay="1000"/>
                            </p:stCondLst>
                            <p:childTnLst>
                              <p:par>
                                <p:cTn id="509" presetID="22" presetClass="entr" presetSubtype="2" fill="hold" grpId="0" nodeType="afterEffect">
                                  <p:stCondLst>
                                    <p:cond delay="0"/>
                                  </p:stCondLst>
                                  <p:childTnLst>
                                    <p:set>
                                      <p:cBhvr>
                                        <p:cTn id="510" dur="1" fill="hold">
                                          <p:stCondLst>
                                            <p:cond delay="0"/>
                                          </p:stCondLst>
                                        </p:cTn>
                                        <p:tgtEl>
                                          <p:spTgt spid="109014"/>
                                        </p:tgtEl>
                                        <p:attrNameLst>
                                          <p:attrName>style.visibility</p:attrName>
                                        </p:attrNameLst>
                                      </p:cBhvr>
                                      <p:to>
                                        <p:strVal val="visible"/>
                                      </p:to>
                                    </p:set>
                                    <p:animEffect transition="in" filter="wipe(right)">
                                      <p:cBhvr>
                                        <p:cTn id="511" dur="500"/>
                                        <p:tgtEl>
                                          <p:spTgt spid="109014"/>
                                        </p:tgtEl>
                                      </p:cBhvr>
                                    </p:animEffect>
                                  </p:childTnLst>
                                </p:cTn>
                              </p:par>
                            </p:childTnLst>
                          </p:cTn>
                        </p:par>
                        <p:par>
                          <p:cTn id="512" fill="hold" nodeType="afterGroup">
                            <p:stCondLst>
                              <p:cond delay="1500"/>
                            </p:stCondLst>
                            <p:childTnLst>
                              <p:par>
                                <p:cTn id="513" presetID="22" presetClass="entr" presetSubtype="8" fill="hold" grpId="0" nodeType="afterEffect">
                                  <p:stCondLst>
                                    <p:cond delay="0"/>
                                  </p:stCondLst>
                                  <p:childTnLst>
                                    <p:set>
                                      <p:cBhvr>
                                        <p:cTn id="514" dur="1" fill="hold">
                                          <p:stCondLst>
                                            <p:cond delay="0"/>
                                          </p:stCondLst>
                                        </p:cTn>
                                        <p:tgtEl>
                                          <p:spTgt spid="108996"/>
                                        </p:tgtEl>
                                        <p:attrNameLst>
                                          <p:attrName>style.visibility</p:attrName>
                                        </p:attrNameLst>
                                      </p:cBhvr>
                                      <p:to>
                                        <p:strVal val="visible"/>
                                      </p:to>
                                    </p:set>
                                    <p:animEffect transition="in" filter="wipe(left)">
                                      <p:cBhvr>
                                        <p:cTn id="515" dur="500"/>
                                        <p:tgtEl>
                                          <p:spTgt spid="108996"/>
                                        </p:tgtEl>
                                      </p:cBhvr>
                                    </p:animEffect>
                                  </p:childTnLst>
                                </p:cTn>
                              </p:par>
                            </p:childTnLst>
                          </p:cTn>
                        </p:par>
                        <p:par>
                          <p:cTn id="516" fill="hold" nodeType="afterGroup">
                            <p:stCondLst>
                              <p:cond delay="2000"/>
                            </p:stCondLst>
                            <p:childTnLst>
                              <p:par>
                                <p:cTn id="517" presetID="22" presetClass="entr" presetSubtype="2" fill="hold" grpId="0" nodeType="afterEffect">
                                  <p:stCondLst>
                                    <p:cond delay="0"/>
                                  </p:stCondLst>
                                  <p:childTnLst>
                                    <p:set>
                                      <p:cBhvr>
                                        <p:cTn id="518" dur="1" fill="hold">
                                          <p:stCondLst>
                                            <p:cond delay="0"/>
                                          </p:stCondLst>
                                        </p:cTn>
                                        <p:tgtEl>
                                          <p:spTgt spid="109427"/>
                                        </p:tgtEl>
                                        <p:attrNameLst>
                                          <p:attrName>style.visibility</p:attrName>
                                        </p:attrNameLst>
                                      </p:cBhvr>
                                      <p:to>
                                        <p:strVal val="visible"/>
                                      </p:to>
                                    </p:set>
                                    <p:animEffect transition="in" filter="wipe(right)">
                                      <p:cBhvr>
                                        <p:cTn id="519" dur="500"/>
                                        <p:tgtEl>
                                          <p:spTgt spid="109427"/>
                                        </p:tgtEl>
                                      </p:cBhvr>
                                    </p:animEffect>
                                  </p:childTnLst>
                                </p:cTn>
                              </p:par>
                            </p:childTnLst>
                          </p:cTn>
                        </p:par>
                        <p:par>
                          <p:cTn id="520" fill="hold" nodeType="afterGroup">
                            <p:stCondLst>
                              <p:cond delay="2500"/>
                            </p:stCondLst>
                            <p:childTnLst>
                              <p:par>
                                <p:cTn id="521" presetID="22" presetClass="entr" presetSubtype="2" fill="hold" grpId="0" nodeType="afterEffect">
                                  <p:stCondLst>
                                    <p:cond delay="0"/>
                                  </p:stCondLst>
                                  <p:childTnLst>
                                    <p:set>
                                      <p:cBhvr>
                                        <p:cTn id="522" dur="1" fill="hold">
                                          <p:stCondLst>
                                            <p:cond delay="0"/>
                                          </p:stCondLst>
                                        </p:cTn>
                                        <p:tgtEl>
                                          <p:spTgt spid="109426"/>
                                        </p:tgtEl>
                                        <p:attrNameLst>
                                          <p:attrName>style.visibility</p:attrName>
                                        </p:attrNameLst>
                                      </p:cBhvr>
                                      <p:to>
                                        <p:strVal val="visible"/>
                                      </p:to>
                                    </p:set>
                                    <p:animEffect transition="in" filter="wipe(right)">
                                      <p:cBhvr>
                                        <p:cTn id="523" dur="500"/>
                                        <p:tgtEl>
                                          <p:spTgt spid="109426"/>
                                        </p:tgtEl>
                                      </p:cBhvr>
                                    </p:animEffect>
                                  </p:childTnLst>
                                </p:cTn>
                              </p:par>
                            </p:childTnLst>
                          </p:cTn>
                        </p:par>
                      </p:childTnLst>
                    </p:cTn>
                  </p:par>
                  <p:par>
                    <p:cTn id="524" fill="hold" nodeType="clickPar">
                      <p:stCondLst>
                        <p:cond delay="indefinite"/>
                      </p:stCondLst>
                      <p:childTnLst>
                        <p:par>
                          <p:cTn id="525" fill="hold" nodeType="withGroup">
                            <p:stCondLst>
                              <p:cond delay="0"/>
                            </p:stCondLst>
                            <p:childTnLst>
                              <p:par>
                                <p:cTn id="526" presetID="9" presetClass="exit" presetSubtype="0" fill="hold" grpId="1" nodeType="clickEffect">
                                  <p:stCondLst>
                                    <p:cond delay="0"/>
                                  </p:stCondLst>
                                  <p:childTnLst>
                                    <p:animEffect transition="out" filter="dissolve">
                                      <p:cBhvr>
                                        <p:cTn id="527" dur="1000"/>
                                        <p:tgtEl>
                                          <p:spTgt spid="109463"/>
                                        </p:tgtEl>
                                      </p:cBhvr>
                                    </p:animEffect>
                                    <p:set>
                                      <p:cBhvr>
                                        <p:cTn id="528" dur="1" fill="hold">
                                          <p:stCondLst>
                                            <p:cond delay="999"/>
                                          </p:stCondLst>
                                        </p:cTn>
                                        <p:tgtEl>
                                          <p:spTgt spid="109463"/>
                                        </p:tgtEl>
                                        <p:attrNameLst>
                                          <p:attrName>style.visibility</p:attrName>
                                        </p:attrNameLst>
                                      </p:cBhvr>
                                      <p:to>
                                        <p:strVal val="hidden"/>
                                      </p:to>
                                    </p:set>
                                  </p:childTnLst>
                                </p:cTn>
                              </p:par>
                              <p:par>
                                <p:cTn id="529" presetID="9" presetClass="exit" presetSubtype="0" fill="hold" grpId="1" nodeType="withEffect">
                                  <p:stCondLst>
                                    <p:cond delay="0"/>
                                  </p:stCondLst>
                                  <p:childTnLst>
                                    <p:animEffect transition="out" filter="dissolve">
                                      <p:cBhvr>
                                        <p:cTn id="530" dur="1000"/>
                                        <p:tgtEl>
                                          <p:spTgt spid="109464"/>
                                        </p:tgtEl>
                                      </p:cBhvr>
                                    </p:animEffect>
                                    <p:set>
                                      <p:cBhvr>
                                        <p:cTn id="531" dur="1" fill="hold">
                                          <p:stCondLst>
                                            <p:cond delay="999"/>
                                          </p:stCondLst>
                                        </p:cTn>
                                        <p:tgtEl>
                                          <p:spTgt spid="109464"/>
                                        </p:tgtEl>
                                        <p:attrNameLst>
                                          <p:attrName>style.visibility</p:attrName>
                                        </p:attrNameLst>
                                      </p:cBhvr>
                                      <p:to>
                                        <p:strVal val="hidden"/>
                                      </p:to>
                                    </p:set>
                                  </p:childTnLst>
                                </p:cTn>
                              </p:par>
                              <p:par>
                                <p:cTn id="532" presetID="9" presetClass="exit" presetSubtype="0" fill="hold" grpId="1" nodeType="withEffect">
                                  <p:stCondLst>
                                    <p:cond delay="0"/>
                                  </p:stCondLst>
                                  <p:childTnLst>
                                    <p:animEffect transition="out" filter="dissolve">
                                      <p:cBhvr>
                                        <p:cTn id="533" dur="1000"/>
                                        <p:tgtEl>
                                          <p:spTgt spid="109465"/>
                                        </p:tgtEl>
                                      </p:cBhvr>
                                    </p:animEffect>
                                    <p:set>
                                      <p:cBhvr>
                                        <p:cTn id="534" dur="1" fill="hold">
                                          <p:stCondLst>
                                            <p:cond delay="999"/>
                                          </p:stCondLst>
                                        </p:cTn>
                                        <p:tgtEl>
                                          <p:spTgt spid="109465"/>
                                        </p:tgtEl>
                                        <p:attrNameLst>
                                          <p:attrName>style.visibility</p:attrName>
                                        </p:attrNameLst>
                                      </p:cBhvr>
                                      <p:to>
                                        <p:strVal val="hidden"/>
                                      </p:to>
                                    </p:set>
                                  </p:childTnLst>
                                </p:cTn>
                              </p:par>
                              <p:par>
                                <p:cTn id="535" presetID="9" presetClass="exit" presetSubtype="0" fill="hold" grpId="1" nodeType="withEffect">
                                  <p:stCondLst>
                                    <p:cond delay="0"/>
                                  </p:stCondLst>
                                  <p:childTnLst>
                                    <p:animEffect transition="out" filter="dissolve">
                                      <p:cBhvr>
                                        <p:cTn id="536" dur="1000"/>
                                        <p:tgtEl>
                                          <p:spTgt spid="109466"/>
                                        </p:tgtEl>
                                      </p:cBhvr>
                                    </p:animEffect>
                                    <p:set>
                                      <p:cBhvr>
                                        <p:cTn id="537" dur="1" fill="hold">
                                          <p:stCondLst>
                                            <p:cond delay="999"/>
                                          </p:stCondLst>
                                        </p:cTn>
                                        <p:tgtEl>
                                          <p:spTgt spid="109466"/>
                                        </p:tgtEl>
                                        <p:attrNameLst>
                                          <p:attrName>style.visibility</p:attrName>
                                        </p:attrNameLst>
                                      </p:cBhvr>
                                      <p:to>
                                        <p:strVal val="hidden"/>
                                      </p:to>
                                    </p:set>
                                  </p:childTnLst>
                                </p:cTn>
                              </p:par>
                            </p:childTnLst>
                          </p:cTn>
                        </p:par>
                        <p:par>
                          <p:cTn id="538" fill="hold" nodeType="afterGroup">
                            <p:stCondLst>
                              <p:cond delay="1000"/>
                            </p:stCondLst>
                            <p:childTnLst>
                              <p:par>
                                <p:cTn id="539" presetID="9" presetClass="entr" presetSubtype="0" fill="hold" nodeType="afterEffect">
                                  <p:stCondLst>
                                    <p:cond delay="0"/>
                                  </p:stCondLst>
                                  <p:childTnLst>
                                    <p:set>
                                      <p:cBhvr>
                                        <p:cTn id="540" dur="1" fill="hold">
                                          <p:stCondLst>
                                            <p:cond delay="0"/>
                                          </p:stCondLst>
                                        </p:cTn>
                                        <p:tgtEl>
                                          <p:spTgt spid="109392"/>
                                        </p:tgtEl>
                                        <p:attrNameLst>
                                          <p:attrName>style.visibility</p:attrName>
                                        </p:attrNameLst>
                                      </p:cBhvr>
                                      <p:to>
                                        <p:strVal val="visible"/>
                                      </p:to>
                                    </p:set>
                                    <p:animEffect transition="in" filter="dissolve">
                                      <p:cBhvr>
                                        <p:cTn id="541" dur="500"/>
                                        <p:tgtEl>
                                          <p:spTgt spid="109392"/>
                                        </p:tgtEl>
                                      </p:cBhvr>
                                    </p:animEffect>
                                  </p:childTnLst>
                                  <p:subTnLst>
                                    <p:audio>
                                      <p:cMediaNode>
                                        <p:cTn display="0" masterRel="sameClick">
                                          <p:stCondLst>
                                            <p:cond evt="begin" delay="0">
                                              <p:tn val="539"/>
                                            </p:cond>
                                          </p:stCondLst>
                                          <p:endCondLst>
                                            <p:cond evt="onStopAudio" delay="0">
                                              <p:tgtEl>
                                                <p:sldTgt/>
                                              </p:tgtEl>
                                            </p:cond>
                                          </p:endCondLst>
                                        </p:cTn>
                                        <p:tgtEl>
                                          <p:sndTgt r:embed="rId4" name="shiphorn.wav"/>
                                        </p:tgtEl>
                                      </p:cMediaNode>
                                    </p:audio>
                                  </p:subTnLst>
                                </p:cTn>
                              </p:par>
                            </p:childTnLst>
                          </p:cTn>
                        </p:par>
                        <p:par>
                          <p:cTn id="542" fill="hold" nodeType="afterGroup">
                            <p:stCondLst>
                              <p:cond delay="1500"/>
                            </p:stCondLst>
                            <p:childTnLst>
                              <p:par>
                                <p:cTn id="543" presetID="22" presetClass="entr" presetSubtype="2" fill="hold" grpId="0" nodeType="afterEffect">
                                  <p:stCondLst>
                                    <p:cond delay="0"/>
                                  </p:stCondLst>
                                  <p:childTnLst>
                                    <p:set>
                                      <p:cBhvr>
                                        <p:cTn id="544" dur="1" fill="hold">
                                          <p:stCondLst>
                                            <p:cond delay="0"/>
                                          </p:stCondLst>
                                        </p:cTn>
                                        <p:tgtEl>
                                          <p:spTgt spid="109429"/>
                                        </p:tgtEl>
                                        <p:attrNameLst>
                                          <p:attrName>style.visibility</p:attrName>
                                        </p:attrNameLst>
                                      </p:cBhvr>
                                      <p:to>
                                        <p:strVal val="visible"/>
                                      </p:to>
                                    </p:set>
                                    <p:animEffect transition="in" filter="wipe(right)">
                                      <p:cBhvr>
                                        <p:cTn id="545" dur="1000"/>
                                        <p:tgtEl>
                                          <p:spTgt spid="109429"/>
                                        </p:tgtEl>
                                      </p:cBhvr>
                                    </p:animEffect>
                                  </p:childTnLst>
                                </p:cTn>
                              </p:par>
                            </p:childTnLst>
                          </p:cTn>
                        </p:par>
                        <p:par>
                          <p:cTn id="546" fill="hold" nodeType="afterGroup">
                            <p:stCondLst>
                              <p:cond delay="2500"/>
                            </p:stCondLst>
                            <p:childTnLst>
                              <p:par>
                                <p:cTn id="547" presetID="22" presetClass="entr" presetSubtype="2" fill="hold" grpId="0" nodeType="afterEffect">
                                  <p:stCondLst>
                                    <p:cond delay="0"/>
                                  </p:stCondLst>
                                  <p:childTnLst>
                                    <p:set>
                                      <p:cBhvr>
                                        <p:cTn id="548" dur="1" fill="hold">
                                          <p:stCondLst>
                                            <p:cond delay="0"/>
                                          </p:stCondLst>
                                        </p:cTn>
                                        <p:tgtEl>
                                          <p:spTgt spid="109428"/>
                                        </p:tgtEl>
                                        <p:attrNameLst>
                                          <p:attrName>style.visibility</p:attrName>
                                        </p:attrNameLst>
                                      </p:cBhvr>
                                      <p:to>
                                        <p:strVal val="visible"/>
                                      </p:to>
                                    </p:set>
                                    <p:animEffect transition="in" filter="wipe(right)">
                                      <p:cBhvr>
                                        <p:cTn id="549" dur="1000"/>
                                        <p:tgtEl>
                                          <p:spTgt spid="109428"/>
                                        </p:tgtEl>
                                      </p:cBhvr>
                                    </p:animEffect>
                                  </p:childTnLst>
                                  <p:subTnLst>
                                    <p:audio>
                                      <p:cMediaNode>
                                        <p:cTn display="0" masterRel="sameClick">
                                          <p:stCondLst>
                                            <p:cond evt="begin" delay="0">
                                              <p:tn val="547"/>
                                            </p:cond>
                                          </p:stCondLst>
                                          <p:endCondLst>
                                            <p:cond evt="onStopAudio" delay="0">
                                              <p:tgtEl>
                                                <p:sldTgt/>
                                              </p:tgtEl>
                                            </p:cond>
                                          </p:endCondLst>
                                        </p:cTn>
                                        <p:tgtEl>
                                          <p:sndTgt r:embed="rId3" name="explode.wav"/>
                                        </p:tgtEl>
                                      </p:cMediaNode>
                                    </p:audio>
                                  </p:subTnLst>
                                </p:cTn>
                              </p:par>
                            </p:childTnLst>
                          </p:cTn>
                        </p:par>
                      </p:childTnLst>
                    </p:cTn>
                  </p:par>
                  <p:par>
                    <p:cTn id="550" fill="hold" nodeType="clickPar">
                      <p:stCondLst>
                        <p:cond delay="indefinite"/>
                      </p:stCondLst>
                      <p:childTnLst>
                        <p:par>
                          <p:cTn id="551" fill="hold" nodeType="withGroup">
                            <p:stCondLst>
                              <p:cond delay="0"/>
                            </p:stCondLst>
                            <p:childTnLst>
                              <p:par>
                                <p:cTn id="552" presetID="22" presetClass="entr" presetSubtype="2" fill="hold" grpId="0" nodeType="clickEffect">
                                  <p:stCondLst>
                                    <p:cond delay="0"/>
                                  </p:stCondLst>
                                  <p:childTnLst>
                                    <p:set>
                                      <p:cBhvr>
                                        <p:cTn id="553" dur="1" fill="hold">
                                          <p:stCondLst>
                                            <p:cond delay="0"/>
                                          </p:stCondLst>
                                        </p:cTn>
                                        <p:tgtEl>
                                          <p:spTgt spid="109431"/>
                                        </p:tgtEl>
                                        <p:attrNameLst>
                                          <p:attrName>style.visibility</p:attrName>
                                        </p:attrNameLst>
                                      </p:cBhvr>
                                      <p:to>
                                        <p:strVal val="visible"/>
                                      </p:to>
                                    </p:set>
                                    <p:animEffect transition="in" filter="wipe(right)">
                                      <p:cBhvr>
                                        <p:cTn id="554" dur="500"/>
                                        <p:tgtEl>
                                          <p:spTgt spid="109431"/>
                                        </p:tgtEl>
                                      </p:cBhvr>
                                    </p:animEffect>
                                  </p:childTnLst>
                                  <p:subTnLst>
                                    <p:audio>
                                      <p:cMediaNode>
                                        <p:cTn display="0" masterRel="sameClick">
                                          <p:stCondLst>
                                            <p:cond evt="begin" delay="0">
                                              <p:tn val="552"/>
                                            </p:cond>
                                          </p:stCondLst>
                                          <p:endCondLst>
                                            <p:cond evt="onStopAudio" delay="0">
                                              <p:tgtEl>
                                                <p:sldTgt/>
                                              </p:tgtEl>
                                            </p:cond>
                                          </p:endCondLst>
                                        </p:cTn>
                                        <p:tgtEl>
                                          <p:sndTgt r:embed="rId3" name="explode.wav"/>
                                        </p:tgtEl>
                                      </p:cMediaNode>
                                    </p:audio>
                                  </p:subTnLst>
                                </p:cTn>
                              </p:par>
                            </p:childTnLst>
                          </p:cTn>
                        </p:par>
                        <p:par>
                          <p:cTn id="555" fill="hold" nodeType="afterGroup">
                            <p:stCondLst>
                              <p:cond delay="500"/>
                            </p:stCondLst>
                            <p:childTnLst>
                              <p:par>
                                <p:cTn id="556" presetID="22" presetClass="entr" presetSubtype="2" fill="hold" grpId="0" nodeType="afterEffect">
                                  <p:stCondLst>
                                    <p:cond delay="0"/>
                                  </p:stCondLst>
                                  <p:childTnLst>
                                    <p:set>
                                      <p:cBhvr>
                                        <p:cTn id="557" dur="1" fill="hold">
                                          <p:stCondLst>
                                            <p:cond delay="0"/>
                                          </p:stCondLst>
                                        </p:cTn>
                                        <p:tgtEl>
                                          <p:spTgt spid="109430"/>
                                        </p:tgtEl>
                                        <p:attrNameLst>
                                          <p:attrName>style.visibility</p:attrName>
                                        </p:attrNameLst>
                                      </p:cBhvr>
                                      <p:to>
                                        <p:strVal val="visible"/>
                                      </p:to>
                                    </p:set>
                                    <p:animEffect transition="in" filter="wipe(right)">
                                      <p:cBhvr>
                                        <p:cTn id="558" dur="500"/>
                                        <p:tgtEl>
                                          <p:spTgt spid="109430"/>
                                        </p:tgtEl>
                                      </p:cBhvr>
                                    </p:animEffect>
                                  </p:childTnLst>
                                </p:cTn>
                              </p:par>
                            </p:childTnLst>
                          </p:cTn>
                        </p:par>
                      </p:childTnLst>
                    </p:cTn>
                  </p:par>
                  <p:par>
                    <p:cTn id="559" fill="hold" nodeType="clickPar">
                      <p:stCondLst>
                        <p:cond delay="indefinite"/>
                      </p:stCondLst>
                      <p:childTnLst>
                        <p:par>
                          <p:cTn id="560" fill="hold" nodeType="withGroup">
                            <p:stCondLst>
                              <p:cond delay="0"/>
                            </p:stCondLst>
                            <p:childTnLst>
                              <p:par>
                                <p:cTn id="561" presetID="12" presetClass="entr" presetSubtype="4" fill="hold" grpId="0" nodeType="clickEffect">
                                  <p:stCondLst>
                                    <p:cond delay="0"/>
                                  </p:stCondLst>
                                  <p:childTnLst>
                                    <p:set>
                                      <p:cBhvr>
                                        <p:cTn id="562" dur="1" fill="hold">
                                          <p:stCondLst>
                                            <p:cond delay="0"/>
                                          </p:stCondLst>
                                        </p:cTn>
                                        <p:tgtEl>
                                          <p:spTgt spid="109023"/>
                                        </p:tgtEl>
                                        <p:attrNameLst>
                                          <p:attrName>style.visibility</p:attrName>
                                        </p:attrNameLst>
                                      </p:cBhvr>
                                      <p:to>
                                        <p:strVal val="visible"/>
                                      </p:to>
                                    </p:set>
                                    <p:animEffect transition="in" filter="slide(fromBottom)">
                                      <p:cBhvr>
                                        <p:cTn id="563" dur="1000"/>
                                        <p:tgtEl>
                                          <p:spTgt spid="109023"/>
                                        </p:tgtEl>
                                      </p:cBhvr>
                                    </p:animEffect>
                                  </p:childTnLst>
                                </p:cTn>
                              </p:par>
                              <p:par>
                                <p:cTn id="564" presetID="12" presetClass="entr" presetSubtype="8" fill="hold" grpId="0" nodeType="withEffect">
                                  <p:stCondLst>
                                    <p:cond delay="0"/>
                                  </p:stCondLst>
                                  <p:childTnLst>
                                    <p:set>
                                      <p:cBhvr>
                                        <p:cTn id="565" dur="1" fill="hold">
                                          <p:stCondLst>
                                            <p:cond delay="0"/>
                                          </p:stCondLst>
                                        </p:cTn>
                                        <p:tgtEl>
                                          <p:spTgt spid="108995"/>
                                        </p:tgtEl>
                                        <p:attrNameLst>
                                          <p:attrName>style.visibility</p:attrName>
                                        </p:attrNameLst>
                                      </p:cBhvr>
                                      <p:to>
                                        <p:strVal val="visible"/>
                                      </p:to>
                                    </p:set>
                                    <p:animEffect transition="in" filter="slide(fromLeft)">
                                      <p:cBhvr>
                                        <p:cTn id="566" dur="1000"/>
                                        <p:tgtEl>
                                          <p:spTgt spid="108995"/>
                                        </p:tgtEl>
                                      </p:cBhvr>
                                    </p:animEffect>
                                  </p:childTnLst>
                                </p:cTn>
                              </p:par>
                            </p:childTnLst>
                          </p:cTn>
                        </p:par>
                        <p:par>
                          <p:cTn id="567" fill="hold" nodeType="afterGroup">
                            <p:stCondLst>
                              <p:cond delay="1000"/>
                            </p:stCondLst>
                            <p:childTnLst>
                              <p:par>
                                <p:cTn id="568" presetID="9" presetClass="entr" presetSubtype="0" fill="hold" nodeType="afterEffect">
                                  <p:stCondLst>
                                    <p:cond delay="0"/>
                                  </p:stCondLst>
                                  <p:childTnLst>
                                    <p:set>
                                      <p:cBhvr>
                                        <p:cTn id="569" dur="1" fill="hold">
                                          <p:stCondLst>
                                            <p:cond delay="0"/>
                                          </p:stCondLst>
                                        </p:cTn>
                                        <p:tgtEl>
                                          <p:spTgt spid="108812"/>
                                        </p:tgtEl>
                                        <p:attrNameLst>
                                          <p:attrName>style.visibility</p:attrName>
                                        </p:attrNameLst>
                                      </p:cBhvr>
                                      <p:to>
                                        <p:strVal val="visible"/>
                                      </p:to>
                                    </p:set>
                                    <p:animEffect transition="in" filter="dissolve">
                                      <p:cBhvr>
                                        <p:cTn id="570" dur="1000"/>
                                        <p:tgtEl>
                                          <p:spTgt spid="108812"/>
                                        </p:tgtEl>
                                      </p:cBhvr>
                                    </p:animEffect>
                                  </p:childTnLst>
                                  <p:subTnLst>
                                    <p:audio>
                                      <p:cMediaNode>
                                        <p:cTn display="0" masterRel="sameClick">
                                          <p:stCondLst>
                                            <p:cond evt="begin" delay="0">
                                              <p:tn val="568"/>
                                            </p:cond>
                                          </p:stCondLst>
                                          <p:endCondLst>
                                            <p:cond evt="onStopAudio" delay="0">
                                              <p:tgtEl>
                                                <p:sldTgt/>
                                              </p:tgtEl>
                                            </p:cond>
                                          </p:endCondLst>
                                        </p:cTn>
                                        <p:tgtEl>
                                          <p:sndTgt r:embed="rId5" name="SHIP HORN.wav"/>
                                        </p:tgtEl>
                                      </p:cMediaNode>
                                    </p:audio>
                                  </p:subTnLst>
                                </p:cTn>
                              </p:par>
                            </p:childTnLst>
                          </p:cTn>
                        </p:par>
                        <p:par>
                          <p:cTn id="571" fill="hold" nodeType="afterGroup">
                            <p:stCondLst>
                              <p:cond delay="2000"/>
                            </p:stCondLst>
                            <p:childTnLst>
                              <p:par>
                                <p:cTn id="572" presetID="9" presetClass="entr" presetSubtype="0" fill="hold" nodeType="afterEffect">
                                  <p:stCondLst>
                                    <p:cond delay="0"/>
                                  </p:stCondLst>
                                  <p:childTnLst>
                                    <p:set>
                                      <p:cBhvr>
                                        <p:cTn id="573" dur="1" fill="hold">
                                          <p:stCondLst>
                                            <p:cond delay="0"/>
                                          </p:stCondLst>
                                        </p:cTn>
                                        <p:tgtEl>
                                          <p:spTgt spid="108826"/>
                                        </p:tgtEl>
                                        <p:attrNameLst>
                                          <p:attrName>style.visibility</p:attrName>
                                        </p:attrNameLst>
                                      </p:cBhvr>
                                      <p:to>
                                        <p:strVal val="visible"/>
                                      </p:to>
                                    </p:set>
                                    <p:animEffect transition="in" filter="dissolve">
                                      <p:cBhvr>
                                        <p:cTn id="574" dur="1000"/>
                                        <p:tgtEl>
                                          <p:spTgt spid="108826"/>
                                        </p:tgtEl>
                                      </p:cBhvr>
                                    </p:animEffect>
                                  </p:childTnLst>
                                </p:cTn>
                              </p:par>
                            </p:childTnLst>
                          </p:cTn>
                        </p:par>
                        <p:par>
                          <p:cTn id="575" fill="hold" nodeType="afterGroup">
                            <p:stCondLst>
                              <p:cond delay="3000"/>
                            </p:stCondLst>
                            <p:childTnLst>
                              <p:par>
                                <p:cTn id="576" presetID="9" presetClass="entr" presetSubtype="0" fill="hold" nodeType="afterEffect">
                                  <p:stCondLst>
                                    <p:cond delay="0"/>
                                  </p:stCondLst>
                                  <p:childTnLst>
                                    <p:set>
                                      <p:cBhvr>
                                        <p:cTn id="577" dur="1" fill="hold">
                                          <p:stCondLst>
                                            <p:cond delay="0"/>
                                          </p:stCondLst>
                                        </p:cTn>
                                        <p:tgtEl>
                                          <p:spTgt spid="108840"/>
                                        </p:tgtEl>
                                        <p:attrNameLst>
                                          <p:attrName>style.visibility</p:attrName>
                                        </p:attrNameLst>
                                      </p:cBhvr>
                                      <p:to>
                                        <p:strVal val="visible"/>
                                      </p:to>
                                    </p:set>
                                    <p:animEffect transition="in" filter="dissolve">
                                      <p:cBhvr>
                                        <p:cTn id="578" dur="1000"/>
                                        <p:tgtEl>
                                          <p:spTgt spid="108840"/>
                                        </p:tgtEl>
                                      </p:cBhvr>
                                    </p:animEffect>
                                  </p:childTnLst>
                                </p:cTn>
                              </p:par>
                            </p:childTnLst>
                          </p:cTn>
                        </p:par>
                        <p:par>
                          <p:cTn id="579" fill="hold" nodeType="afterGroup">
                            <p:stCondLst>
                              <p:cond delay="4000"/>
                            </p:stCondLst>
                            <p:childTnLst>
                              <p:par>
                                <p:cTn id="580" presetID="22" presetClass="entr" presetSubtype="1" fill="hold" nodeType="afterEffect">
                                  <p:stCondLst>
                                    <p:cond delay="0"/>
                                  </p:stCondLst>
                                  <p:childTnLst>
                                    <p:set>
                                      <p:cBhvr>
                                        <p:cTn id="581" dur="1" fill="hold">
                                          <p:stCondLst>
                                            <p:cond delay="0"/>
                                          </p:stCondLst>
                                        </p:cTn>
                                        <p:tgtEl>
                                          <p:spTgt spid="109323"/>
                                        </p:tgtEl>
                                        <p:attrNameLst>
                                          <p:attrName>style.visibility</p:attrName>
                                        </p:attrNameLst>
                                      </p:cBhvr>
                                      <p:to>
                                        <p:strVal val="visible"/>
                                      </p:to>
                                    </p:set>
                                    <p:animEffect transition="in" filter="wipe(up)">
                                      <p:cBhvr>
                                        <p:cTn id="582" dur="1000"/>
                                        <p:tgtEl>
                                          <p:spTgt spid="109323"/>
                                        </p:tgtEl>
                                      </p:cBhvr>
                                    </p:animEffect>
                                  </p:childTnLst>
                                </p:cTn>
                              </p:par>
                            </p:childTnLst>
                          </p:cTn>
                        </p:par>
                        <p:par>
                          <p:cTn id="583" fill="hold" nodeType="afterGroup">
                            <p:stCondLst>
                              <p:cond delay="5000"/>
                            </p:stCondLst>
                            <p:childTnLst>
                              <p:par>
                                <p:cTn id="584" presetID="1" presetClass="entr" presetSubtype="0" fill="hold" grpId="0" nodeType="afterEffect">
                                  <p:stCondLst>
                                    <p:cond delay="0"/>
                                  </p:stCondLst>
                                  <p:childTnLst>
                                    <p:set>
                                      <p:cBhvr>
                                        <p:cTn id="585" dur="1" fill="hold">
                                          <p:stCondLst>
                                            <p:cond delay="0"/>
                                          </p:stCondLst>
                                        </p:cTn>
                                        <p:tgtEl>
                                          <p:spTgt spid="109454"/>
                                        </p:tgtEl>
                                        <p:attrNameLst>
                                          <p:attrName>style.visibility</p:attrName>
                                        </p:attrNameLst>
                                      </p:cBhvr>
                                      <p:to>
                                        <p:strVal val="visible"/>
                                      </p:to>
                                    </p:set>
                                  </p:childTnLst>
                                  <p:subTnLst>
                                    <p:audio>
                                      <p:cMediaNode>
                                        <p:cTn display="0" masterRel="sameClick">
                                          <p:stCondLst>
                                            <p:cond evt="begin" delay="0">
                                              <p:tn val="584"/>
                                            </p:cond>
                                          </p:stCondLst>
                                          <p:endCondLst>
                                            <p:cond evt="onStopAudio" delay="0">
                                              <p:tgtEl>
                                                <p:sldTgt/>
                                              </p:tgtEl>
                                            </p:cond>
                                          </p:endCondLst>
                                        </p:cTn>
                                        <p:tgtEl>
                                          <p:sndTgt r:embed="rId3" name="explode.wav"/>
                                        </p:tgtEl>
                                      </p:cMediaNode>
                                    </p:audio>
                                  </p:subTnLst>
                                </p:cTn>
                              </p:par>
                            </p:childTnLst>
                          </p:cTn>
                        </p:par>
                        <p:par>
                          <p:cTn id="586" fill="hold" nodeType="afterGroup">
                            <p:stCondLst>
                              <p:cond delay="5000"/>
                            </p:stCondLst>
                            <p:childTnLst>
                              <p:par>
                                <p:cTn id="587" presetID="3" presetClass="exit" presetSubtype="10" fill="hold" grpId="1" nodeType="afterEffect">
                                  <p:stCondLst>
                                    <p:cond delay="0"/>
                                  </p:stCondLst>
                                  <p:childTnLst>
                                    <p:animEffect transition="out" filter="blinds(horizontal)">
                                      <p:cBhvr>
                                        <p:cTn id="588" dur="500"/>
                                        <p:tgtEl>
                                          <p:spTgt spid="109454"/>
                                        </p:tgtEl>
                                      </p:cBhvr>
                                    </p:animEffect>
                                    <p:set>
                                      <p:cBhvr>
                                        <p:cTn id="589" dur="1" fill="hold">
                                          <p:stCondLst>
                                            <p:cond delay="499"/>
                                          </p:stCondLst>
                                        </p:cTn>
                                        <p:tgtEl>
                                          <p:spTgt spid="109454"/>
                                        </p:tgtEl>
                                        <p:attrNameLst>
                                          <p:attrName>style.visibility</p:attrName>
                                        </p:attrNameLst>
                                      </p:cBhvr>
                                      <p:to>
                                        <p:strVal val="hidden"/>
                                      </p:to>
                                    </p:set>
                                  </p:childTnLst>
                                </p:cTn>
                              </p:par>
                              <p:par>
                                <p:cTn id="590" presetID="22" presetClass="entr" presetSubtype="8" fill="hold" grpId="0" nodeType="withEffect">
                                  <p:stCondLst>
                                    <p:cond delay="0"/>
                                  </p:stCondLst>
                                  <p:childTnLst>
                                    <p:set>
                                      <p:cBhvr>
                                        <p:cTn id="591" dur="1" fill="hold">
                                          <p:stCondLst>
                                            <p:cond delay="0"/>
                                          </p:stCondLst>
                                        </p:cTn>
                                        <p:tgtEl>
                                          <p:spTgt spid="109452"/>
                                        </p:tgtEl>
                                        <p:attrNameLst>
                                          <p:attrName>style.visibility</p:attrName>
                                        </p:attrNameLst>
                                      </p:cBhvr>
                                      <p:to>
                                        <p:strVal val="visible"/>
                                      </p:to>
                                    </p:set>
                                    <p:animEffect transition="in" filter="wipe(left)">
                                      <p:cBhvr>
                                        <p:cTn id="592" dur="500"/>
                                        <p:tgtEl>
                                          <p:spTgt spid="109452"/>
                                        </p:tgtEl>
                                      </p:cBhvr>
                                    </p:animEffect>
                                  </p:childTnLst>
                                </p:cTn>
                              </p:par>
                            </p:childTnLst>
                          </p:cTn>
                        </p:par>
                        <p:par>
                          <p:cTn id="593" fill="hold" nodeType="afterGroup">
                            <p:stCondLst>
                              <p:cond delay="5500"/>
                            </p:stCondLst>
                            <p:childTnLst>
                              <p:par>
                                <p:cTn id="594" presetID="1" presetClass="entr" presetSubtype="0" fill="hold" grpId="0" nodeType="afterEffect">
                                  <p:stCondLst>
                                    <p:cond delay="0"/>
                                  </p:stCondLst>
                                  <p:childTnLst>
                                    <p:set>
                                      <p:cBhvr>
                                        <p:cTn id="595" dur="1" fill="hold">
                                          <p:stCondLst>
                                            <p:cond delay="0"/>
                                          </p:stCondLst>
                                        </p:cTn>
                                        <p:tgtEl>
                                          <p:spTgt spid="109455"/>
                                        </p:tgtEl>
                                        <p:attrNameLst>
                                          <p:attrName>style.visibility</p:attrName>
                                        </p:attrNameLst>
                                      </p:cBhvr>
                                      <p:to>
                                        <p:strVal val="visible"/>
                                      </p:to>
                                    </p:set>
                                  </p:childTnLst>
                                  <p:subTnLst>
                                    <p:audio>
                                      <p:cMediaNode>
                                        <p:cTn display="0" masterRel="sameClick">
                                          <p:stCondLst>
                                            <p:cond evt="begin" delay="0">
                                              <p:tn val="594"/>
                                            </p:cond>
                                          </p:stCondLst>
                                          <p:endCondLst>
                                            <p:cond evt="onStopAudio" delay="0">
                                              <p:tgtEl>
                                                <p:sldTgt/>
                                              </p:tgtEl>
                                            </p:cond>
                                          </p:endCondLst>
                                        </p:cTn>
                                        <p:tgtEl>
                                          <p:sndTgt r:embed="rId3" name="explode.wav"/>
                                        </p:tgtEl>
                                      </p:cMediaNode>
                                    </p:audio>
                                  </p:subTnLst>
                                </p:cTn>
                              </p:par>
                            </p:childTnLst>
                          </p:cTn>
                        </p:par>
                        <p:par>
                          <p:cTn id="596" fill="hold" nodeType="afterGroup">
                            <p:stCondLst>
                              <p:cond delay="5500"/>
                            </p:stCondLst>
                            <p:childTnLst>
                              <p:par>
                                <p:cTn id="597" presetID="3" presetClass="exit" presetSubtype="10" fill="hold" grpId="1" nodeType="afterEffect">
                                  <p:stCondLst>
                                    <p:cond delay="0"/>
                                  </p:stCondLst>
                                  <p:childTnLst>
                                    <p:animEffect transition="out" filter="blinds(horizontal)">
                                      <p:cBhvr>
                                        <p:cTn id="598" dur="500"/>
                                        <p:tgtEl>
                                          <p:spTgt spid="109455"/>
                                        </p:tgtEl>
                                      </p:cBhvr>
                                    </p:animEffect>
                                    <p:set>
                                      <p:cBhvr>
                                        <p:cTn id="599" dur="1" fill="hold">
                                          <p:stCondLst>
                                            <p:cond delay="499"/>
                                          </p:stCondLst>
                                        </p:cTn>
                                        <p:tgtEl>
                                          <p:spTgt spid="109455"/>
                                        </p:tgtEl>
                                        <p:attrNameLst>
                                          <p:attrName>style.visibility</p:attrName>
                                        </p:attrNameLst>
                                      </p:cBhvr>
                                      <p:to>
                                        <p:strVal val="hidden"/>
                                      </p:to>
                                    </p:set>
                                  </p:childTnLst>
                                </p:cTn>
                              </p:par>
                              <p:par>
                                <p:cTn id="600" presetID="22" presetClass="entr" presetSubtype="8" fill="hold" grpId="0" nodeType="withEffect">
                                  <p:stCondLst>
                                    <p:cond delay="0"/>
                                  </p:stCondLst>
                                  <p:childTnLst>
                                    <p:set>
                                      <p:cBhvr>
                                        <p:cTn id="601" dur="1" fill="hold">
                                          <p:stCondLst>
                                            <p:cond delay="0"/>
                                          </p:stCondLst>
                                        </p:cTn>
                                        <p:tgtEl>
                                          <p:spTgt spid="109453"/>
                                        </p:tgtEl>
                                        <p:attrNameLst>
                                          <p:attrName>style.visibility</p:attrName>
                                        </p:attrNameLst>
                                      </p:cBhvr>
                                      <p:to>
                                        <p:strVal val="visible"/>
                                      </p:to>
                                    </p:set>
                                    <p:animEffect transition="in" filter="wipe(left)">
                                      <p:cBhvr>
                                        <p:cTn id="602" dur="500"/>
                                        <p:tgtEl>
                                          <p:spTgt spid="109453"/>
                                        </p:tgtEl>
                                      </p:cBhvr>
                                    </p:animEffect>
                                  </p:childTnLst>
                                </p:cTn>
                              </p:par>
                            </p:childTnLst>
                          </p:cTn>
                        </p:par>
                      </p:childTnLst>
                    </p:cTn>
                  </p:par>
                  <p:par>
                    <p:cTn id="603" fill="hold" nodeType="clickPar">
                      <p:stCondLst>
                        <p:cond delay="indefinite"/>
                      </p:stCondLst>
                      <p:childTnLst>
                        <p:par>
                          <p:cTn id="604" fill="hold" nodeType="withGroup">
                            <p:stCondLst>
                              <p:cond delay="0"/>
                            </p:stCondLst>
                            <p:childTnLst>
                              <p:par>
                                <p:cTn id="605" presetID="22" presetClass="entr" presetSubtype="2" fill="hold" grpId="0" nodeType="clickEffect">
                                  <p:stCondLst>
                                    <p:cond delay="0"/>
                                  </p:stCondLst>
                                  <p:childTnLst>
                                    <p:set>
                                      <p:cBhvr>
                                        <p:cTn id="606" dur="1" fill="hold">
                                          <p:stCondLst>
                                            <p:cond delay="0"/>
                                          </p:stCondLst>
                                        </p:cTn>
                                        <p:tgtEl>
                                          <p:spTgt spid="109433"/>
                                        </p:tgtEl>
                                        <p:attrNameLst>
                                          <p:attrName>style.visibility</p:attrName>
                                        </p:attrNameLst>
                                      </p:cBhvr>
                                      <p:to>
                                        <p:strVal val="visible"/>
                                      </p:to>
                                    </p:set>
                                    <p:animEffect transition="in" filter="wipe(right)">
                                      <p:cBhvr>
                                        <p:cTn id="607" dur="500"/>
                                        <p:tgtEl>
                                          <p:spTgt spid="109433"/>
                                        </p:tgtEl>
                                      </p:cBhvr>
                                    </p:animEffect>
                                  </p:childTnLst>
                                  <p:subTnLst>
                                    <p:audio>
                                      <p:cMediaNode>
                                        <p:cTn display="0" masterRel="sameClick">
                                          <p:stCondLst>
                                            <p:cond evt="begin" delay="0">
                                              <p:tn val="605"/>
                                            </p:cond>
                                          </p:stCondLst>
                                          <p:endCondLst>
                                            <p:cond evt="onStopAudio" delay="0">
                                              <p:tgtEl>
                                                <p:sldTgt/>
                                              </p:tgtEl>
                                            </p:cond>
                                          </p:endCondLst>
                                        </p:cTn>
                                        <p:tgtEl>
                                          <p:sndTgt r:embed="rId3" name="explode.wav"/>
                                        </p:tgtEl>
                                      </p:cMediaNode>
                                    </p:audio>
                                  </p:subTnLst>
                                </p:cTn>
                              </p:par>
                            </p:childTnLst>
                          </p:cTn>
                        </p:par>
                        <p:par>
                          <p:cTn id="608" fill="hold" nodeType="afterGroup">
                            <p:stCondLst>
                              <p:cond delay="500"/>
                            </p:stCondLst>
                            <p:childTnLst>
                              <p:par>
                                <p:cTn id="609" presetID="22" presetClass="entr" presetSubtype="2" fill="hold" grpId="0" nodeType="afterEffect">
                                  <p:stCondLst>
                                    <p:cond delay="0"/>
                                  </p:stCondLst>
                                  <p:childTnLst>
                                    <p:set>
                                      <p:cBhvr>
                                        <p:cTn id="610" dur="1" fill="hold">
                                          <p:stCondLst>
                                            <p:cond delay="0"/>
                                          </p:stCondLst>
                                        </p:cTn>
                                        <p:tgtEl>
                                          <p:spTgt spid="109432"/>
                                        </p:tgtEl>
                                        <p:attrNameLst>
                                          <p:attrName>style.visibility</p:attrName>
                                        </p:attrNameLst>
                                      </p:cBhvr>
                                      <p:to>
                                        <p:strVal val="visible"/>
                                      </p:to>
                                    </p:set>
                                    <p:animEffect transition="in" filter="wipe(right)">
                                      <p:cBhvr>
                                        <p:cTn id="611" dur="500"/>
                                        <p:tgtEl>
                                          <p:spTgt spid="109432"/>
                                        </p:tgtEl>
                                      </p:cBhvr>
                                    </p:animEffect>
                                  </p:childTnLst>
                                </p:cTn>
                              </p:par>
                            </p:childTnLst>
                          </p:cTn>
                        </p:par>
                        <p:par>
                          <p:cTn id="612" fill="hold" nodeType="afterGroup">
                            <p:stCondLst>
                              <p:cond delay="1000"/>
                            </p:stCondLst>
                            <p:childTnLst>
                              <p:par>
                                <p:cTn id="613" presetID="21" presetClass="entr" presetSubtype="8" fill="hold" nodeType="afterEffect">
                                  <p:stCondLst>
                                    <p:cond delay="0"/>
                                  </p:stCondLst>
                                  <p:childTnLst>
                                    <p:set>
                                      <p:cBhvr>
                                        <p:cTn id="614" dur="1" fill="hold">
                                          <p:stCondLst>
                                            <p:cond delay="0"/>
                                          </p:stCondLst>
                                        </p:cTn>
                                        <p:tgtEl>
                                          <p:spTgt spid="109445"/>
                                        </p:tgtEl>
                                        <p:attrNameLst>
                                          <p:attrName>style.visibility</p:attrName>
                                        </p:attrNameLst>
                                      </p:cBhvr>
                                      <p:to>
                                        <p:strVal val="visible"/>
                                      </p:to>
                                    </p:set>
                                    <p:animEffect transition="in" filter="wheel(8)">
                                      <p:cBhvr>
                                        <p:cTn id="615" dur="1000"/>
                                        <p:tgtEl>
                                          <p:spTgt spid="109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967" grpId="0" animBg="1"/>
      <p:bldP spid="108968" grpId="0" animBg="1"/>
      <p:bldP spid="108969" grpId="0" animBg="1"/>
      <p:bldP spid="108970" grpId="0" animBg="1"/>
      <p:bldP spid="108979" grpId="0" animBg="1"/>
      <p:bldP spid="108995" grpId="0" animBg="1"/>
      <p:bldP spid="108996" grpId="0" animBg="1"/>
      <p:bldP spid="108999" grpId="0" animBg="1"/>
      <p:bldP spid="109000" grpId="0" animBg="1"/>
      <p:bldP spid="109001" grpId="0" animBg="1"/>
      <p:bldP spid="109002" grpId="0" animBg="1"/>
      <p:bldP spid="109003" grpId="0" animBg="1"/>
      <p:bldP spid="109004" grpId="0" animBg="1"/>
      <p:bldP spid="109005" grpId="0" animBg="1"/>
      <p:bldP spid="109006" grpId="0" animBg="1"/>
      <p:bldP spid="109007" grpId="0" animBg="1"/>
      <p:bldP spid="109008" grpId="0" animBg="1"/>
      <p:bldP spid="109009" grpId="0" animBg="1"/>
      <p:bldP spid="109010" grpId="0" animBg="1"/>
      <p:bldP spid="109011" grpId="0" animBg="1"/>
      <p:bldP spid="109012" grpId="0" animBg="1"/>
      <p:bldP spid="109014" grpId="0" animBg="1"/>
      <p:bldP spid="109015" grpId="0" animBg="1"/>
      <p:bldP spid="109016" grpId="0" animBg="1"/>
      <p:bldP spid="109017" grpId="0" animBg="1"/>
      <p:bldP spid="109018" grpId="0" animBg="1"/>
      <p:bldP spid="109021" grpId="0" animBg="1"/>
      <p:bldP spid="109022" grpId="0" animBg="1"/>
      <p:bldP spid="109023" grpId="0" animBg="1"/>
      <p:bldP spid="109396" grpId="0" animBg="1"/>
      <p:bldP spid="109400" grpId="0" animBg="1"/>
      <p:bldP spid="109401" grpId="0" animBg="1"/>
      <p:bldP spid="109402" grpId="0" animBg="1"/>
      <p:bldP spid="109403" grpId="0" animBg="1"/>
      <p:bldP spid="109404" grpId="0" animBg="1"/>
      <p:bldP spid="109405" grpId="0" animBg="1"/>
      <p:bldP spid="109406" grpId="0" animBg="1"/>
      <p:bldP spid="109407" grpId="0" animBg="1"/>
      <p:bldP spid="109408" grpId="0" animBg="1"/>
      <p:bldP spid="109409" grpId="0" animBg="1"/>
      <p:bldP spid="109410" grpId="0" animBg="1"/>
      <p:bldP spid="109411" grpId="0" animBg="1"/>
      <p:bldP spid="109415" grpId="0" animBg="1"/>
      <p:bldP spid="109416" grpId="0" animBg="1"/>
      <p:bldP spid="109417" grpId="0" animBg="1"/>
      <p:bldP spid="109418" grpId="0" animBg="1"/>
      <p:bldP spid="109419" grpId="0" animBg="1"/>
      <p:bldP spid="109420" grpId="0" animBg="1"/>
      <p:bldP spid="109421" grpId="0" animBg="1"/>
      <p:bldP spid="109422" grpId="0" animBg="1"/>
      <p:bldP spid="109423" grpId="0" animBg="1"/>
      <p:bldP spid="109424" grpId="0" animBg="1"/>
      <p:bldP spid="109425" grpId="0" animBg="1"/>
      <p:bldP spid="109426" grpId="0" animBg="1"/>
      <p:bldP spid="109427" grpId="0" animBg="1"/>
      <p:bldP spid="109428" grpId="0" animBg="1"/>
      <p:bldP spid="109429" grpId="0" animBg="1"/>
      <p:bldP spid="109430" grpId="0" animBg="1"/>
      <p:bldP spid="109431" grpId="0" animBg="1"/>
      <p:bldP spid="109432" grpId="0" animBg="1"/>
      <p:bldP spid="109433" grpId="0" animBg="1"/>
      <p:bldP spid="109436" grpId="0" animBg="1"/>
      <p:bldP spid="109436" grpId="1" animBg="1"/>
      <p:bldP spid="109442" grpId="0" animBg="1"/>
      <p:bldP spid="109443" grpId="0" animBg="1"/>
      <p:bldP spid="109444" grpId="0" animBg="1"/>
      <p:bldP spid="109448" grpId="0" animBg="1"/>
      <p:bldP spid="109448" grpId="1" animBg="1"/>
      <p:bldP spid="109449" grpId="0" animBg="1"/>
      <p:bldP spid="109449" grpId="1" animBg="1"/>
      <p:bldP spid="109450" grpId="0" animBg="1"/>
      <p:bldP spid="109450" grpId="1" animBg="1"/>
      <p:bldP spid="109451" grpId="0" animBg="1"/>
      <p:bldP spid="109451" grpId="1" animBg="1"/>
      <p:bldP spid="109452" grpId="0" animBg="1"/>
      <p:bldP spid="109453" grpId="0" animBg="1"/>
      <p:bldP spid="109454" grpId="0" animBg="1"/>
      <p:bldP spid="109454" grpId="1" animBg="1"/>
      <p:bldP spid="109455" grpId="0" animBg="1"/>
      <p:bldP spid="109455" grpId="1" animBg="1"/>
      <p:bldP spid="109456" grpId="0" animBg="1"/>
      <p:bldP spid="109456" grpId="1" animBg="1"/>
      <p:bldP spid="109457" grpId="0" animBg="1"/>
      <p:bldP spid="109457" grpId="1" animBg="1"/>
      <p:bldP spid="109458" grpId="0" animBg="1"/>
      <p:bldP spid="109458" grpId="1" animBg="1"/>
      <p:bldP spid="109459" grpId="0" animBg="1"/>
      <p:bldP spid="109459" grpId="1" animBg="1"/>
      <p:bldP spid="109460" grpId="0" animBg="1"/>
      <p:bldP spid="109460" grpId="1" animBg="1"/>
      <p:bldP spid="109461" grpId="0" animBg="1"/>
      <p:bldP spid="109461" grpId="1" animBg="1"/>
      <p:bldP spid="109462" grpId="0" animBg="1"/>
      <p:bldP spid="109462" grpId="1" animBg="1"/>
      <p:bldP spid="109463" grpId="0" animBg="1"/>
      <p:bldP spid="109463" grpId="1" animBg="1"/>
      <p:bldP spid="109464" grpId="0" animBg="1"/>
      <p:bldP spid="109464" grpId="1" animBg="1"/>
      <p:bldP spid="109465" grpId="0" animBg="1"/>
      <p:bldP spid="109465" grpId="1" animBg="1"/>
      <p:bldP spid="109466" grpId="0" animBg="1"/>
      <p:bldP spid="10946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114" name="Group 2"/>
          <p:cNvGrpSpPr>
            <a:grpSpLocks/>
          </p:cNvGrpSpPr>
          <p:nvPr/>
        </p:nvGrpSpPr>
        <p:grpSpPr bwMode="auto">
          <a:xfrm>
            <a:off x="5886450" y="3508375"/>
            <a:ext cx="595313" cy="214313"/>
            <a:chOff x="637" y="345"/>
            <a:chExt cx="375" cy="135"/>
          </a:xfrm>
        </p:grpSpPr>
        <p:grpSp>
          <p:nvGrpSpPr>
            <p:cNvPr id="90115" name="Group 3"/>
            <p:cNvGrpSpPr>
              <a:grpSpLocks/>
            </p:cNvGrpSpPr>
            <p:nvPr/>
          </p:nvGrpSpPr>
          <p:grpSpPr bwMode="auto">
            <a:xfrm rot="-132102">
              <a:off x="637" y="388"/>
              <a:ext cx="375" cy="56"/>
              <a:chOff x="1208" y="2784"/>
              <a:chExt cx="3126" cy="468"/>
            </a:xfrm>
          </p:grpSpPr>
          <p:grpSp>
            <p:nvGrpSpPr>
              <p:cNvPr id="90116" name="Group 4"/>
              <p:cNvGrpSpPr>
                <a:grpSpLocks/>
              </p:cNvGrpSpPr>
              <p:nvPr/>
            </p:nvGrpSpPr>
            <p:grpSpPr bwMode="auto">
              <a:xfrm>
                <a:off x="1208" y="2784"/>
                <a:ext cx="3126" cy="448"/>
                <a:chOff x="1208" y="2784"/>
                <a:chExt cx="3126" cy="448"/>
              </a:xfrm>
            </p:grpSpPr>
            <p:sp>
              <p:nvSpPr>
                <p:cNvPr id="90117" name="Freeform 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18" name="Freeform 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19" name="Freeform 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0" name="Freeform 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121" name="Oval 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22" name="Freeform 1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3" name="Freeform 1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4" name="Freeform 1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5" name="Freeform 1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126" name="Text Box 14"/>
            <p:cNvSpPr txBox="1">
              <a:spLocks noChangeArrowheads="1"/>
            </p:cNvSpPr>
            <p:nvPr/>
          </p:nvSpPr>
          <p:spPr bwMode="auto">
            <a:xfrm>
              <a:off x="748" y="34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90127" name="Group 15"/>
          <p:cNvGrpSpPr>
            <a:grpSpLocks/>
          </p:cNvGrpSpPr>
          <p:nvPr/>
        </p:nvGrpSpPr>
        <p:grpSpPr bwMode="auto">
          <a:xfrm>
            <a:off x="6602413" y="3508375"/>
            <a:ext cx="595312" cy="214313"/>
            <a:chOff x="637" y="793"/>
            <a:chExt cx="375" cy="135"/>
          </a:xfrm>
        </p:grpSpPr>
        <p:grpSp>
          <p:nvGrpSpPr>
            <p:cNvPr id="90128" name="Group 16"/>
            <p:cNvGrpSpPr>
              <a:grpSpLocks/>
            </p:cNvGrpSpPr>
            <p:nvPr/>
          </p:nvGrpSpPr>
          <p:grpSpPr bwMode="auto">
            <a:xfrm rot="-132102">
              <a:off x="637" y="836"/>
              <a:ext cx="375" cy="56"/>
              <a:chOff x="1208" y="2784"/>
              <a:chExt cx="3126" cy="468"/>
            </a:xfrm>
          </p:grpSpPr>
          <p:grpSp>
            <p:nvGrpSpPr>
              <p:cNvPr id="90129" name="Group 17"/>
              <p:cNvGrpSpPr>
                <a:grpSpLocks/>
              </p:cNvGrpSpPr>
              <p:nvPr/>
            </p:nvGrpSpPr>
            <p:grpSpPr bwMode="auto">
              <a:xfrm>
                <a:off x="1208" y="2784"/>
                <a:ext cx="3126" cy="448"/>
                <a:chOff x="1208" y="2784"/>
                <a:chExt cx="3126" cy="448"/>
              </a:xfrm>
            </p:grpSpPr>
            <p:sp>
              <p:nvSpPr>
                <p:cNvPr id="90130" name="Freeform 1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31" name="Freeform 1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32" name="Freeform 2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33" name="Freeform 2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134" name="Oval 2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5" name="Freeform 2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36" name="Freeform 2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37" name="Freeform 2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38" name="Freeform 2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139" name="Text Box 27"/>
            <p:cNvSpPr txBox="1">
              <a:spLocks noChangeArrowheads="1"/>
            </p:cNvSpPr>
            <p:nvPr/>
          </p:nvSpPr>
          <p:spPr bwMode="auto">
            <a:xfrm>
              <a:off x="748" y="79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90140" name="Group 28"/>
          <p:cNvGrpSpPr>
            <a:grpSpLocks/>
          </p:cNvGrpSpPr>
          <p:nvPr/>
        </p:nvGrpSpPr>
        <p:grpSpPr bwMode="auto">
          <a:xfrm>
            <a:off x="5910263" y="3703638"/>
            <a:ext cx="549275" cy="82550"/>
            <a:chOff x="3149" y="2040"/>
            <a:chExt cx="704" cy="106"/>
          </a:xfrm>
        </p:grpSpPr>
        <p:sp>
          <p:nvSpPr>
            <p:cNvPr id="90141" name="Freeform 29"/>
            <p:cNvSpPr>
              <a:spLocks/>
            </p:cNvSpPr>
            <p:nvPr/>
          </p:nvSpPr>
          <p:spPr bwMode="auto">
            <a:xfrm>
              <a:off x="3149" y="2040"/>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2" name="Freeform 30"/>
            <p:cNvSpPr>
              <a:spLocks/>
            </p:cNvSpPr>
            <p:nvPr/>
          </p:nvSpPr>
          <p:spPr bwMode="auto">
            <a:xfrm>
              <a:off x="3395" y="2047"/>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0143" name="Group 31"/>
            <p:cNvGrpSpPr>
              <a:grpSpLocks/>
            </p:cNvGrpSpPr>
            <p:nvPr/>
          </p:nvGrpSpPr>
          <p:grpSpPr bwMode="auto">
            <a:xfrm>
              <a:off x="3283" y="2075"/>
              <a:ext cx="76" cy="33"/>
              <a:chOff x="2194" y="2966"/>
              <a:chExt cx="258" cy="117"/>
            </a:xfrm>
          </p:grpSpPr>
          <p:sp>
            <p:nvSpPr>
              <p:cNvPr id="90144" name="Freeform 3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5" name="Line 33"/>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6" name="Line 34"/>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7" name="Line 35"/>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48" name="Group 36"/>
            <p:cNvGrpSpPr>
              <a:grpSpLocks/>
            </p:cNvGrpSpPr>
            <p:nvPr/>
          </p:nvGrpSpPr>
          <p:grpSpPr bwMode="auto">
            <a:xfrm rot="10800000">
              <a:off x="3692" y="2075"/>
              <a:ext cx="76" cy="33"/>
              <a:chOff x="2194" y="2966"/>
              <a:chExt cx="258" cy="117"/>
            </a:xfrm>
          </p:grpSpPr>
          <p:sp>
            <p:nvSpPr>
              <p:cNvPr id="90149" name="Freeform 3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50" name="Line 38"/>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51" name="Line 39"/>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52" name="Line 40"/>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53" name="Group 41"/>
            <p:cNvGrpSpPr>
              <a:grpSpLocks/>
            </p:cNvGrpSpPr>
            <p:nvPr/>
          </p:nvGrpSpPr>
          <p:grpSpPr bwMode="auto">
            <a:xfrm rot="10800000">
              <a:off x="3639" y="2074"/>
              <a:ext cx="76" cy="32"/>
              <a:chOff x="2194" y="2966"/>
              <a:chExt cx="258" cy="117"/>
            </a:xfrm>
          </p:grpSpPr>
          <p:sp>
            <p:nvSpPr>
              <p:cNvPr id="90154" name="Freeform 4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55" name="Line 43"/>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56" name="Line 44"/>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57" name="Line 45"/>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58" name="Group 46"/>
            <p:cNvGrpSpPr>
              <a:grpSpLocks/>
            </p:cNvGrpSpPr>
            <p:nvPr/>
          </p:nvGrpSpPr>
          <p:grpSpPr bwMode="auto">
            <a:xfrm>
              <a:off x="3337" y="2075"/>
              <a:ext cx="76" cy="32"/>
              <a:chOff x="2194" y="2966"/>
              <a:chExt cx="258" cy="117"/>
            </a:xfrm>
          </p:grpSpPr>
          <p:sp>
            <p:nvSpPr>
              <p:cNvPr id="90159" name="Freeform 4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60" name="Line 48"/>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61" name="Line 49"/>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62" name="Line 50"/>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163" name="Freeform 51"/>
            <p:cNvSpPr>
              <a:spLocks/>
            </p:cNvSpPr>
            <p:nvPr/>
          </p:nvSpPr>
          <p:spPr bwMode="auto">
            <a:xfrm>
              <a:off x="3417" y="2067"/>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64" name="Group 52"/>
          <p:cNvGrpSpPr>
            <a:grpSpLocks/>
          </p:cNvGrpSpPr>
          <p:nvPr/>
        </p:nvGrpSpPr>
        <p:grpSpPr bwMode="auto">
          <a:xfrm>
            <a:off x="5910263" y="3800475"/>
            <a:ext cx="549275" cy="82550"/>
            <a:chOff x="3149" y="2040"/>
            <a:chExt cx="704" cy="106"/>
          </a:xfrm>
        </p:grpSpPr>
        <p:sp>
          <p:nvSpPr>
            <p:cNvPr id="90165" name="Freeform 53"/>
            <p:cNvSpPr>
              <a:spLocks/>
            </p:cNvSpPr>
            <p:nvPr/>
          </p:nvSpPr>
          <p:spPr bwMode="auto">
            <a:xfrm>
              <a:off x="3149" y="2040"/>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66" name="Freeform 54"/>
            <p:cNvSpPr>
              <a:spLocks/>
            </p:cNvSpPr>
            <p:nvPr/>
          </p:nvSpPr>
          <p:spPr bwMode="auto">
            <a:xfrm>
              <a:off x="3395" y="2047"/>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0167" name="Group 55"/>
            <p:cNvGrpSpPr>
              <a:grpSpLocks/>
            </p:cNvGrpSpPr>
            <p:nvPr/>
          </p:nvGrpSpPr>
          <p:grpSpPr bwMode="auto">
            <a:xfrm>
              <a:off x="3283" y="2075"/>
              <a:ext cx="76" cy="33"/>
              <a:chOff x="2194" y="2966"/>
              <a:chExt cx="258" cy="117"/>
            </a:xfrm>
          </p:grpSpPr>
          <p:sp>
            <p:nvSpPr>
              <p:cNvPr id="90168" name="Freeform 5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69" name="Line 57"/>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70" name="Line 58"/>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71" name="Line 59"/>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72" name="Group 60"/>
            <p:cNvGrpSpPr>
              <a:grpSpLocks/>
            </p:cNvGrpSpPr>
            <p:nvPr/>
          </p:nvGrpSpPr>
          <p:grpSpPr bwMode="auto">
            <a:xfrm rot="10800000">
              <a:off x="3692" y="2075"/>
              <a:ext cx="76" cy="33"/>
              <a:chOff x="2194" y="2966"/>
              <a:chExt cx="258" cy="117"/>
            </a:xfrm>
          </p:grpSpPr>
          <p:sp>
            <p:nvSpPr>
              <p:cNvPr id="90173" name="Freeform 6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74" name="Line 62"/>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75" name="Line 63"/>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76" name="Line 64"/>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77" name="Group 65"/>
            <p:cNvGrpSpPr>
              <a:grpSpLocks/>
            </p:cNvGrpSpPr>
            <p:nvPr/>
          </p:nvGrpSpPr>
          <p:grpSpPr bwMode="auto">
            <a:xfrm rot="10800000">
              <a:off x="3639" y="2074"/>
              <a:ext cx="76" cy="32"/>
              <a:chOff x="2194" y="2966"/>
              <a:chExt cx="258" cy="117"/>
            </a:xfrm>
          </p:grpSpPr>
          <p:sp>
            <p:nvSpPr>
              <p:cNvPr id="90178" name="Freeform 6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79" name="Line 67"/>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80" name="Line 68"/>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81" name="Line 69"/>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82" name="Group 70"/>
            <p:cNvGrpSpPr>
              <a:grpSpLocks/>
            </p:cNvGrpSpPr>
            <p:nvPr/>
          </p:nvGrpSpPr>
          <p:grpSpPr bwMode="auto">
            <a:xfrm>
              <a:off x="3337" y="2075"/>
              <a:ext cx="76" cy="32"/>
              <a:chOff x="2194" y="2966"/>
              <a:chExt cx="258" cy="117"/>
            </a:xfrm>
          </p:grpSpPr>
          <p:sp>
            <p:nvSpPr>
              <p:cNvPr id="90183" name="Freeform 7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84" name="Line 72"/>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85" name="Line 73"/>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86" name="Line 74"/>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187" name="Freeform 75"/>
            <p:cNvSpPr>
              <a:spLocks/>
            </p:cNvSpPr>
            <p:nvPr/>
          </p:nvSpPr>
          <p:spPr bwMode="auto">
            <a:xfrm>
              <a:off x="3417" y="2067"/>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88" name="Group 76"/>
          <p:cNvGrpSpPr>
            <a:grpSpLocks/>
          </p:cNvGrpSpPr>
          <p:nvPr/>
        </p:nvGrpSpPr>
        <p:grpSpPr bwMode="auto">
          <a:xfrm>
            <a:off x="5910263" y="3895725"/>
            <a:ext cx="549275" cy="82550"/>
            <a:chOff x="3149" y="2040"/>
            <a:chExt cx="704" cy="106"/>
          </a:xfrm>
        </p:grpSpPr>
        <p:sp>
          <p:nvSpPr>
            <p:cNvPr id="90189" name="Freeform 77"/>
            <p:cNvSpPr>
              <a:spLocks/>
            </p:cNvSpPr>
            <p:nvPr/>
          </p:nvSpPr>
          <p:spPr bwMode="auto">
            <a:xfrm>
              <a:off x="3149" y="2040"/>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90" name="Freeform 78"/>
            <p:cNvSpPr>
              <a:spLocks/>
            </p:cNvSpPr>
            <p:nvPr/>
          </p:nvSpPr>
          <p:spPr bwMode="auto">
            <a:xfrm>
              <a:off x="3395" y="2047"/>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0191" name="Group 79"/>
            <p:cNvGrpSpPr>
              <a:grpSpLocks/>
            </p:cNvGrpSpPr>
            <p:nvPr/>
          </p:nvGrpSpPr>
          <p:grpSpPr bwMode="auto">
            <a:xfrm>
              <a:off x="3283" y="2075"/>
              <a:ext cx="76" cy="33"/>
              <a:chOff x="2194" y="2966"/>
              <a:chExt cx="258" cy="117"/>
            </a:xfrm>
          </p:grpSpPr>
          <p:sp>
            <p:nvSpPr>
              <p:cNvPr id="90192" name="Freeform 8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93" name="Line 81"/>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94" name="Line 82"/>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95" name="Line 83"/>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96" name="Group 84"/>
            <p:cNvGrpSpPr>
              <a:grpSpLocks/>
            </p:cNvGrpSpPr>
            <p:nvPr/>
          </p:nvGrpSpPr>
          <p:grpSpPr bwMode="auto">
            <a:xfrm rot="10800000">
              <a:off x="3692" y="2075"/>
              <a:ext cx="76" cy="33"/>
              <a:chOff x="2194" y="2966"/>
              <a:chExt cx="258" cy="117"/>
            </a:xfrm>
          </p:grpSpPr>
          <p:sp>
            <p:nvSpPr>
              <p:cNvPr id="90197" name="Freeform 8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98" name="Line 86"/>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99" name="Line 87"/>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00" name="Line 88"/>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01" name="Group 89"/>
            <p:cNvGrpSpPr>
              <a:grpSpLocks/>
            </p:cNvGrpSpPr>
            <p:nvPr/>
          </p:nvGrpSpPr>
          <p:grpSpPr bwMode="auto">
            <a:xfrm rot="10800000">
              <a:off x="3639" y="2074"/>
              <a:ext cx="76" cy="32"/>
              <a:chOff x="2194" y="2966"/>
              <a:chExt cx="258" cy="117"/>
            </a:xfrm>
          </p:grpSpPr>
          <p:sp>
            <p:nvSpPr>
              <p:cNvPr id="90202" name="Freeform 9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03" name="Line 91"/>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04" name="Line 92"/>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05" name="Line 93"/>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06" name="Group 94"/>
            <p:cNvGrpSpPr>
              <a:grpSpLocks/>
            </p:cNvGrpSpPr>
            <p:nvPr/>
          </p:nvGrpSpPr>
          <p:grpSpPr bwMode="auto">
            <a:xfrm>
              <a:off x="3337" y="2075"/>
              <a:ext cx="76" cy="32"/>
              <a:chOff x="2194" y="2966"/>
              <a:chExt cx="258" cy="117"/>
            </a:xfrm>
          </p:grpSpPr>
          <p:sp>
            <p:nvSpPr>
              <p:cNvPr id="90207" name="Freeform 9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08" name="Line 96"/>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09" name="Line 97"/>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10" name="Line 98"/>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211" name="Freeform 99"/>
            <p:cNvSpPr>
              <a:spLocks/>
            </p:cNvSpPr>
            <p:nvPr/>
          </p:nvSpPr>
          <p:spPr bwMode="auto">
            <a:xfrm>
              <a:off x="3417" y="2067"/>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12" name="Group 100"/>
          <p:cNvGrpSpPr>
            <a:grpSpLocks/>
          </p:cNvGrpSpPr>
          <p:nvPr/>
        </p:nvGrpSpPr>
        <p:grpSpPr bwMode="auto">
          <a:xfrm>
            <a:off x="5910263" y="3992563"/>
            <a:ext cx="549275" cy="82550"/>
            <a:chOff x="3149" y="2040"/>
            <a:chExt cx="704" cy="106"/>
          </a:xfrm>
        </p:grpSpPr>
        <p:sp>
          <p:nvSpPr>
            <p:cNvPr id="90213" name="Freeform 101"/>
            <p:cNvSpPr>
              <a:spLocks/>
            </p:cNvSpPr>
            <p:nvPr/>
          </p:nvSpPr>
          <p:spPr bwMode="auto">
            <a:xfrm>
              <a:off x="3149" y="2040"/>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14" name="Freeform 102"/>
            <p:cNvSpPr>
              <a:spLocks/>
            </p:cNvSpPr>
            <p:nvPr/>
          </p:nvSpPr>
          <p:spPr bwMode="auto">
            <a:xfrm>
              <a:off x="3395" y="2047"/>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0215" name="Group 103"/>
            <p:cNvGrpSpPr>
              <a:grpSpLocks/>
            </p:cNvGrpSpPr>
            <p:nvPr/>
          </p:nvGrpSpPr>
          <p:grpSpPr bwMode="auto">
            <a:xfrm>
              <a:off x="3283" y="2075"/>
              <a:ext cx="76" cy="33"/>
              <a:chOff x="2194" y="2966"/>
              <a:chExt cx="258" cy="117"/>
            </a:xfrm>
          </p:grpSpPr>
          <p:sp>
            <p:nvSpPr>
              <p:cNvPr id="90216" name="Freeform 10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17" name="Line 105"/>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18" name="Line 106"/>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19" name="Line 107"/>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20" name="Group 108"/>
            <p:cNvGrpSpPr>
              <a:grpSpLocks/>
            </p:cNvGrpSpPr>
            <p:nvPr/>
          </p:nvGrpSpPr>
          <p:grpSpPr bwMode="auto">
            <a:xfrm rot="10800000">
              <a:off x="3692" y="2075"/>
              <a:ext cx="76" cy="33"/>
              <a:chOff x="2194" y="2966"/>
              <a:chExt cx="258" cy="117"/>
            </a:xfrm>
          </p:grpSpPr>
          <p:sp>
            <p:nvSpPr>
              <p:cNvPr id="90221" name="Freeform 10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22" name="Line 110"/>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23" name="Line 111"/>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24" name="Line 112"/>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25" name="Group 113"/>
            <p:cNvGrpSpPr>
              <a:grpSpLocks/>
            </p:cNvGrpSpPr>
            <p:nvPr/>
          </p:nvGrpSpPr>
          <p:grpSpPr bwMode="auto">
            <a:xfrm rot="10800000">
              <a:off x="3639" y="2074"/>
              <a:ext cx="76" cy="32"/>
              <a:chOff x="2194" y="2966"/>
              <a:chExt cx="258" cy="117"/>
            </a:xfrm>
          </p:grpSpPr>
          <p:sp>
            <p:nvSpPr>
              <p:cNvPr id="90226" name="Freeform 11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27" name="Line 115"/>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28" name="Line 116"/>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29" name="Line 117"/>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30" name="Group 118"/>
            <p:cNvGrpSpPr>
              <a:grpSpLocks/>
            </p:cNvGrpSpPr>
            <p:nvPr/>
          </p:nvGrpSpPr>
          <p:grpSpPr bwMode="auto">
            <a:xfrm>
              <a:off x="3337" y="2075"/>
              <a:ext cx="76" cy="32"/>
              <a:chOff x="2194" y="2966"/>
              <a:chExt cx="258" cy="117"/>
            </a:xfrm>
          </p:grpSpPr>
          <p:sp>
            <p:nvSpPr>
              <p:cNvPr id="90231" name="Freeform 11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32" name="Line 120"/>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33" name="Line 121"/>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34" name="Line 122"/>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235" name="Freeform 123"/>
            <p:cNvSpPr>
              <a:spLocks/>
            </p:cNvSpPr>
            <p:nvPr/>
          </p:nvSpPr>
          <p:spPr bwMode="auto">
            <a:xfrm>
              <a:off x="3417" y="2067"/>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36" name="Group 124"/>
          <p:cNvGrpSpPr>
            <a:grpSpLocks/>
          </p:cNvGrpSpPr>
          <p:nvPr/>
        </p:nvGrpSpPr>
        <p:grpSpPr bwMode="auto">
          <a:xfrm>
            <a:off x="6626225" y="3703638"/>
            <a:ext cx="549275" cy="82550"/>
            <a:chOff x="3149" y="2040"/>
            <a:chExt cx="704" cy="106"/>
          </a:xfrm>
        </p:grpSpPr>
        <p:sp>
          <p:nvSpPr>
            <p:cNvPr id="90237" name="Freeform 125"/>
            <p:cNvSpPr>
              <a:spLocks/>
            </p:cNvSpPr>
            <p:nvPr/>
          </p:nvSpPr>
          <p:spPr bwMode="auto">
            <a:xfrm>
              <a:off x="3149" y="2040"/>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38" name="Freeform 126"/>
            <p:cNvSpPr>
              <a:spLocks/>
            </p:cNvSpPr>
            <p:nvPr/>
          </p:nvSpPr>
          <p:spPr bwMode="auto">
            <a:xfrm>
              <a:off x="3395" y="2047"/>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0239" name="Group 127"/>
            <p:cNvGrpSpPr>
              <a:grpSpLocks/>
            </p:cNvGrpSpPr>
            <p:nvPr/>
          </p:nvGrpSpPr>
          <p:grpSpPr bwMode="auto">
            <a:xfrm>
              <a:off x="3283" y="2075"/>
              <a:ext cx="76" cy="33"/>
              <a:chOff x="2194" y="2966"/>
              <a:chExt cx="258" cy="117"/>
            </a:xfrm>
          </p:grpSpPr>
          <p:sp>
            <p:nvSpPr>
              <p:cNvPr id="90240" name="Freeform 12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41" name="Line 129"/>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42" name="Line 130"/>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43" name="Line 131"/>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44" name="Group 132"/>
            <p:cNvGrpSpPr>
              <a:grpSpLocks/>
            </p:cNvGrpSpPr>
            <p:nvPr/>
          </p:nvGrpSpPr>
          <p:grpSpPr bwMode="auto">
            <a:xfrm rot="10800000">
              <a:off x="3692" y="2075"/>
              <a:ext cx="76" cy="33"/>
              <a:chOff x="2194" y="2966"/>
              <a:chExt cx="258" cy="117"/>
            </a:xfrm>
          </p:grpSpPr>
          <p:sp>
            <p:nvSpPr>
              <p:cNvPr id="90245" name="Freeform 133"/>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46" name="Line 134"/>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47" name="Line 135"/>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48" name="Line 136"/>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49" name="Group 137"/>
            <p:cNvGrpSpPr>
              <a:grpSpLocks/>
            </p:cNvGrpSpPr>
            <p:nvPr/>
          </p:nvGrpSpPr>
          <p:grpSpPr bwMode="auto">
            <a:xfrm rot="10800000">
              <a:off x="3639" y="2074"/>
              <a:ext cx="76" cy="32"/>
              <a:chOff x="2194" y="2966"/>
              <a:chExt cx="258" cy="117"/>
            </a:xfrm>
          </p:grpSpPr>
          <p:sp>
            <p:nvSpPr>
              <p:cNvPr id="90250" name="Freeform 13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51" name="Line 139"/>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52" name="Line 140"/>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53" name="Line 141"/>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54" name="Group 142"/>
            <p:cNvGrpSpPr>
              <a:grpSpLocks/>
            </p:cNvGrpSpPr>
            <p:nvPr/>
          </p:nvGrpSpPr>
          <p:grpSpPr bwMode="auto">
            <a:xfrm>
              <a:off x="3337" y="2075"/>
              <a:ext cx="76" cy="32"/>
              <a:chOff x="2194" y="2966"/>
              <a:chExt cx="258" cy="117"/>
            </a:xfrm>
          </p:grpSpPr>
          <p:sp>
            <p:nvSpPr>
              <p:cNvPr id="90255" name="Freeform 143"/>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56" name="Line 144"/>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57" name="Line 145"/>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58" name="Line 146"/>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259" name="Freeform 147"/>
            <p:cNvSpPr>
              <a:spLocks/>
            </p:cNvSpPr>
            <p:nvPr/>
          </p:nvSpPr>
          <p:spPr bwMode="auto">
            <a:xfrm>
              <a:off x="3417" y="2067"/>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60" name="Group 148"/>
          <p:cNvGrpSpPr>
            <a:grpSpLocks/>
          </p:cNvGrpSpPr>
          <p:nvPr/>
        </p:nvGrpSpPr>
        <p:grpSpPr bwMode="auto">
          <a:xfrm>
            <a:off x="6626225" y="3798888"/>
            <a:ext cx="549275" cy="82550"/>
            <a:chOff x="3149" y="2040"/>
            <a:chExt cx="704" cy="106"/>
          </a:xfrm>
        </p:grpSpPr>
        <p:sp>
          <p:nvSpPr>
            <p:cNvPr id="90261" name="Freeform 149"/>
            <p:cNvSpPr>
              <a:spLocks/>
            </p:cNvSpPr>
            <p:nvPr/>
          </p:nvSpPr>
          <p:spPr bwMode="auto">
            <a:xfrm>
              <a:off x="3149" y="2040"/>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62" name="Freeform 150"/>
            <p:cNvSpPr>
              <a:spLocks/>
            </p:cNvSpPr>
            <p:nvPr/>
          </p:nvSpPr>
          <p:spPr bwMode="auto">
            <a:xfrm>
              <a:off x="3395" y="2047"/>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0263" name="Group 151"/>
            <p:cNvGrpSpPr>
              <a:grpSpLocks/>
            </p:cNvGrpSpPr>
            <p:nvPr/>
          </p:nvGrpSpPr>
          <p:grpSpPr bwMode="auto">
            <a:xfrm>
              <a:off x="3283" y="2075"/>
              <a:ext cx="76" cy="33"/>
              <a:chOff x="2194" y="2966"/>
              <a:chExt cx="258" cy="117"/>
            </a:xfrm>
          </p:grpSpPr>
          <p:sp>
            <p:nvSpPr>
              <p:cNvPr id="90264" name="Freeform 15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65" name="Line 153"/>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66" name="Line 154"/>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67" name="Line 155"/>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68" name="Group 156"/>
            <p:cNvGrpSpPr>
              <a:grpSpLocks/>
            </p:cNvGrpSpPr>
            <p:nvPr/>
          </p:nvGrpSpPr>
          <p:grpSpPr bwMode="auto">
            <a:xfrm rot="10800000">
              <a:off x="3692" y="2075"/>
              <a:ext cx="76" cy="33"/>
              <a:chOff x="2194" y="2966"/>
              <a:chExt cx="258" cy="117"/>
            </a:xfrm>
          </p:grpSpPr>
          <p:sp>
            <p:nvSpPr>
              <p:cNvPr id="90269" name="Freeform 15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70" name="Line 158"/>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71" name="Line 159"/>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72" name="Line 160"/>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73" name="Group 161"/>
            <p:cNvGrpSpPr>
              <a:grpSpLocks/>
            </p:cNvGrpSpPr>
            <p:nvPr/>
          </p:nvGrpSpPr>
          <p:grpSpPr bwMode="auto">
            <a:xfrm rot="10800000">
              <a:off x="3639" y="2074"/>
              <a:ext cx="76" cy="32"/>
              <a:chOff x="2194" y="2966"/>
              <a:chExt cx="258" cy="117"/>
            </a:xfrm>
          </p:grpSpPr>
          <p:sp>
            <p:nvSpPr>
              <p:cNvPr id="90274" name="Freeform 16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75" name="Line 163"/>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76" name="Line 164"/>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77" name="Line 165"/>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78" name="Group 166"/>
            <p:cNvGrpSpPr>
              <a:grpSpLocks/>
            </p:cNvGrpSpPr>
            <p:nvPr/>
          </p:nvGrpSpPr>
          <p:grpSpPr bwMode="auto">
            <a:xfrm>
              <a:off x="3337" y="2075"/>
              <a:ext cx="76" cy="32"/>
              <a:chOff x="2194" y="2966"/>
              <a:chExt cx="258" cy="117"/>
            </a:xfrm>
          </p:grpSpPr>
          <p:sp>
            <p:nvSpPr>
              <p:cNvPr id="90279" name="Freeform 16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80" name="Line 168"/>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81" name="Line 169"/>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82" name="Line 170"/>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283" name="Freeform 171"/>
            <p:cNvSpPr>
              <a:spLocks/>
            </p:cNvSpPr>
            <p:nvPr/>
          </p:nvSpPr>
          <p:spPr bwMode="auto">
            <a:xfrm>
              <a:off x="3417" y="2067"/>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84" name="Group 172"/>
          <p:cNvGrpSpPr>
            <a:grpSpLocks/>
          </p:cNvGrpSpPr>
          <p:nvPr/>
        </p:nvGrpSpPr>
        <p:grpSpPr bwMode="auto">
          <a:xfrm>
            <a:off x="6642100" y="3895725"/>
            <a:ext cx="549275" cy="82550"/>
            <a:chOff x="3149" y="2040"/>
            <a:chExt cx="704" cy="106"/>
          </a:xfrm>
        </p:grpSpPr>
        <p:sp>
          <p:nvSpPr>
            <p:cNvPr id="90285" name="Freeform 173"/>
            <p:cNvSpPr>
              <a:spLocks/>
            </p:cNvSpPr>
            <p:nvPr/>
          </p:nvSpPr>
          <p:spPr bwMode="auto">
            <a:xfrm>
              <a:off x="3149" y="2040"/>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86" name="Freeform 174"/>
            <p:cNvSpPr>
              <a:spLocks/>
            </p:cNvSpPr>
            <p:nvPr/>
          </p:nvSpPr>
          <p:spPr bwMode="auto">
            <a:xfrm>
              <a:off x="3395" y="2047"/>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0287" name="Group 175"/>
            <p:cNvGrpSpPr>
              <a:grpSpLocks/>
            </p:cNvGrpSpPr>
            <p:nvPr/>
          </p:nvGrpSpPr>
          <p:grpSpPr bwMode="auto">
            <a:xfrm>
              <a:off x="3283" y="2075"/>
              <a:ext cx="76" cy="33"/>
              <a:chOff x="2194" y="2966"/>
              <a:chExt cx="258" cy="117"/>
            </a:xfrm>
          </p:grpSpPr>
          <p:sp>
            <p:nvSpPr>
              <p:cNvPr id="90288" name="Freeform 17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89" name="Line 177"/>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90" name="Line 178"/>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91" name="Line 179"/>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92" name="Group 180"/>
            <p:cNvGrpSpPr>
              <a:grpSpLocks/>
            </p:cNvGrpSpPr>
            <p:nvPr/>
          </p:nvGrpSpPr>
          <p:grpSpPr bwMode="auto">
            <a:xfrm rot="10800000">
              <a:off x="3692" y="2075"/>
              <a:ext cx="76" cy="33"/>
              <a:chOff x="2194" y="2966"/>
              <a:chExt cx="258" cy="117"/>
            </a:xfrm>
          </p:grpSpPr>
          <p:sp>
            <p:nvSpPr>
              <p:cNvPr id="90293" name="Freeform 18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94" name="Line 182"/>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95" name="Line 183"/>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96" name="Line 184"/>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297" name="Group 185"/>
            <p:cNvGrpSpPr>
              <a:grpSpLocks/>
            </p:cNvGrpSpPr>
            <p:nvPr/>
          </p:nvGrpSpPr>
          <p:grpSpPr bwMode="auto">
            <a:xfrm rot="10800000">
              <a:off x="3639" y="2074"/>
              <a:ext cx="76" cy="32"/>
              <a:chOff x="2194" y="2966"/>
              <a:chExt cx="258" cy="117"/>
            </a:xfrm>
          </p:grpSpPr>
          <p:sp>
            <p:nvSpPr>
              <p:cNvPr id="90298" name="Freeform 18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299" name="Line 187"/>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00" name="Line 188"/>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01" name="Line 189"/>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302" name="Group 190"/>
            <p:cNvGrpSpPr>
              <a:grpSpLocks/>
            </p:cNvGrpSpPr>
            <p:nvPr/>
          </p:nvGrpSpPr>
          <p:grpSpPr bwMode="auto">
            <a:xfrm>
              <a:off x="3337" y="2075"/>
              <a:ext cx="76" cy="32"/>
              <a:chOff x="2194" y="2966"/>
              <a:chExt cx="258" cy="117"/>
            </a:xfrm>
          </p:grpSpPr>
          <p:sp>
            <p:nvSpPr>
              <p:cNvPr id="90303" name="Freeform 19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04" name="Line 192"/>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05" name="Line 193"/>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06" name="Line 194"/>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307" name="Freeform 195"/>
            <p:cNvSpPr>
              <a:spLocks/>
            </p:cNvSpPr>
            <p:nvPr/>
          </p:nvSpPr>
          <p:spPr bwMode="auto">
            <a:xfrm>
              <a:off x="3417" y="2067"/>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308" name="Group 196"/>
          <p:cNvGrpSpPr>
            <a:grpSpLocks/>
          </p:cNvGrpSpPr>
          <p:nvPr/>
        </p:nvGrpSpPr>
        <p:grpSpPr bwMode="auto">
          <a:xfrm>
            <a:off x="6626225" y="3992563"/>
            <a:ext cx="549275" cy="82550"/>
            <a:chOff x="3149" y="2040"/>
            <a:chExt cx="704" cy="106"/>
          </a:xfrm>
        </p:grpSpPr>
        <p:sp>
          <p:nvSpPr>
            <p:cNvPr id="90309" name="Freeform 197"/>
            <p:cNvSpPr>
              <a:spLocks/>
            </p:cNvSpPr>
            <p:nvPr/>
          </p:nvSpPr>
          <p:spPr bwMode="auto">
            <a:xfrm>
              <a:off x="3149" y="2040"/>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10" name="Freeform 198"/>
            <p:cNvSpPr>
              <a:spLocks/>
            </p:cNvSpPr>
            <p:nvPr/>
          </p:nvSpPr>
          <p:spPr bwMode="auto">
            <a:xfrm>
              <a:off x="3395" y="2047"/>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0311" name="Group 199"/>
            <p:cNvGrpSpPr>
              <a:grpSpLocks/>
            </p:cNvGrpSpPr>
            <p:nvPr/>
          </p:nvGrpSpPr>
          <p:grpSpPr bwMode="auto">
            <a:xfrm>
              <a:off x="3283" y="2075"/>
              <a:ext cx="76" cy="33"/>
              <a:chOff x="2194" y="2966"/>
              <a:chExt cx="258" cy="117"/>
            </a:xfrm>
          </p:grpSpPr>
          <p:sp>
            <p:nvSpPr>
              <p:cNvPr id="90312" name="Freeform 20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13" name="Line 201"/>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14" name="Line 202"/>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15" name="Line 203"/>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316" name="Group 204"/>
            <p:cNvGrpSpPr>
              <a:grpSpLocks/>
            </p:cNvGrpSpPr>
            <p:nvPr/>
          </p:nvGrpSpPr>
          <p:grpSpPr bwMode="auto">
            <a:xfrm rot="10800000">
              <a:off x="3692" y="2075"/>
              <a:ext cx="76" cy="33"/>
              <a:chOff x="2194" y="2966"/>
              <a:chExt cx="258" cy="117"/>
            </a:xfrm>
          </p:grpSpPr>
          <p:sp>
            <p:nvSpPr>
              <p:cNvPr id="90317" name="Freeform 20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18" name="Line 206"/>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19" name="Line 207"/>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20" name="Line 208"/>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321" name="Group 209"/>
            <p:cNvGrpSpPr>
              <a:grpSpLocks/>
            </p:cNvGrpSpPr>
            <p:nvPr/>
          </p:nvGrpSpPr>
          <p:grpSpPr bwMode="auto">
            <a:xfrm rot="10800000">
              <a:off x="3639" y="2074"/>
              <a:ext cx="76" cy="32"/>
              <a:chOff x="2194" y="2966"/>
              <a:chExt cx="258" cy="117"/>
            </a:xfrm>
          </p:grpSpPr>
          <p:sp>
            <p:nvSpPr>
              <p:cNvPr id="90322" name="Freeform 21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23" name="Line 211"/>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24" name="Line 212"/>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25" name="Line 213"/>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326" name="Group 214"/>
            <p:cNvGrpSpPr>
              <a:grpSpLocks/>
            </p:cNvGrpSpPr>
            <p:nvPr/>
          </p:nvGrpSpPr>
          <p:grpSpPr bwMode="auto">
            <a:xfrm>
              <a:off x="3337" y="2075"/>
              <a:ext cx="76" cy="32"/>
              <a:chOff x="2194" y="2966"/>
              <a:chExt cx="258" cy="117"/>
            </a:xfrm>
          </p:grpSpPr>
          <p:sp>
            <p:nvSpPr>
              <p:cNvPr id="90327" name="Freeform 21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28" name="Line 216"/>
              <p:cNvSpPr>
                <a:spLocks noChangeShapeType="1"/>
              </p:cNvSpPr>
              <p:nvPr/>
            </p:nvSpPr>
            <p:spPr bwMode="auto">
              <a:xfrm>
                <a:off x="2194" y="2998"/>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29" name="Line 217"/>
              <p:cNvSpPr>
                <a:spLocks noChangeShapeType="1"/>
              </p:cNvSpPr>
              <p:nvPr/>
            </p:nvSpPr>
            <p:spPr bwMode="auto">
              <a:xfrm>
                <a:off x="2194" y="3025"/>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30" name="Line 218"/>
              <p:cNvSpPr>
                <a:spLocks noChangeShapeType="1"/>
              </p:cNvSpPr>
              <p:nvPr/>
            </p:nvSpPr>
            <p:spPr bwMode="auto">
              <a:xfrm>
                <a:off x="2194" y="3052"/>
                <a:ext cx="106" cy="0"/>
              </a:xfrm>
              <a:prstGeom prst="line">
                <a:avLst/>
              </a:prstGeom>
              <a:noFill/>
              <a:ln w="63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331" name="Freeform 219"/>
            <p:cNvSpPr>
              <a:spLocks/>
            </p:cNvSpPr>
            <p:nvPr/>
          </p:nvSpPr>
          <p:spPr bwMode="auto">
            <a:xfrm>
              <a:off x="3417" y="2067"/>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332" name="Oval 220"/>
          <p:cNvSpPr>
            <a:spLocks noChangeArrowheads="1"/>
          </p:cNvSpPr>
          <p:nvPr/>
        </p:nvSpPr>
        <p:spPr bwMode="auto">
          <a:xfrm>
            <a:off x="5540375" y="3275013"/>
            <a:ext cx="2066925" cy="992187"/>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0333" name="Picture 221" descr="Us_flag_lar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7625" y="3363913"/>
            <a:ext cx="304800" cy="1603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34" name="Picture 222"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9500" y="1957388"/>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35" name="Picture 223"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3488" y="2349500"/>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36" name="Picture 224"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2278063"/>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37" name="Picture 225"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9463" y="2319338"/>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38" name="Picture 226"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0738" y="2800350"/>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39" name="Picture 227"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1138" y="3248025"/>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40" name="Picture 228"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30338" y="3738563"/>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41" name="Picture 229"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3035300"/>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42" name="Picture 230"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9938" y="3427413"/>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43" name="Picture 231"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7575" y="3994150"/>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44" name="Picture 232"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0738" y="3789363"/>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45" name="Picture 233" descr="Japan Imperial Army War Fl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2063" y="3073400"/>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0346" name="Picture 234" descr="MCj0340840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1400" y="430530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90347" name="Picture 235" descr="MCj0340840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461010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90348" name="Picture 236" descr="MCj0340840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9100" y="476250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90349" name="Picture 237" descr="MCj0340840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0400" y="422910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90350" name="Picture 238" descr="MCj0340840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9600" y="449580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90351" name="Picture 239" descr="MCj0340840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28900" y="4597400"/>
            <a:ext cx="201613" cy="201613"/>
          </a:xfrm>
          <a:prstGeom prst="rect">
            <a:avLst/>
          </a:prstGeom>
          <a:noFill/>
          <a:extLst>
            <a:ext uri="{909E8E84-426E-40DD-AFC4-6F175D3DCCD1}">
              <a14:hiddenFill xmlns:a14="http://schemas.microsoft.com/office/drawing/2010/main">
                <a:solidFill>
                  <a:srgbClr val="FFFFFF"/>
                </a:solidFill>
              </a14:hiddenFill>
            </a:ext>
          </a:extLst>
        </p:spPr>
      </p:pic>
      <p:sp>
        <p:nvSpPr>
          <p:cNvPr id="90352" name="Text Box 240"/>
          <p:cNvSpPr txBox="1">
            <a:spLocks noChangeArrowheads="1"/>
          </p:cNvSpPr>
          <p:nvPr/>
        </p:nvSpPr>
        <p:spPr bwMode="auto">
          <a:xfrm>
            <a:off x="5138738" y="757238"/>
            <a:ext cx="3500437" cy="53197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u="sng"/>
              <a:t>Japanese Oil Situation (1942)</a:t>
            </a:r>
          </a:p>
          <a:p>
            <a:r>
              <a:rPr lang="en-US" altLang="en-US"/>
              <a:t>(in Million U.S. Barrels)</a:t>
            </a:r>
          </a:p>
          <a:p>
            <a:r>
              <a:rPr lang="en-US" altLang="en-US" u="sng"/>
              <a:t>Estimated Annual Need</a:t>
            </a:r>
          </a:p>
          <a:p>
            <a:r>
              <a:rPr lang="en-US" altLang="en-US"/>
              <a:t>Army			  5.7</a:t>
            </a:r>
          </a:p>
          <a:p>
            <a:r>
              <a:rPr lang="en-US" altLang="en-US"/>
              <a:t>Navy			17.6</a:t>
            </a:r>
          </a:p>
          <a:p>
            <a:r>
              <a:rPr lang="en-US" altLang="en-US"/>
              <a:t>Civilian Economy		12.6</a:t>
            </a:r>
          </a:p>
          <a:p>
            <a:r>
              <a:rPr lang="en-US" altLang="en-US"/>
              <a:t>Total			35.9</a:t>
            </a:r>
          </a:p>
          <a:p>
            <a:endParaRPr lang="en-US" altLang="en-US"/>
          </a:p>
          <a:p>
            <a:r>
              <a:rPr lang="en-US" altLang="en-US" u="sng"/>
              <a:t>Annual Production</a:t>
            </a:r>
          </a:p>
          <a:p>
            <a:r>
              <a:rPr lang="en-US" altLang="en-US"/>
              <a:t>Home Crude		  1.6</a:t>
            </a:r>
          </a:p>
          <a:p>
            <a:r>
              <a:rPr lang="en-US" altLang="en-US"/>
              <a:t>Synthetic		  1.6</a:t>
            </a:r>
          </a:p>
          <a:p>
            <a:r>
              <a:rPr lang="en-US" altLang="en-US"/>
              <a:t>Total			  3.2</a:t>
            </a:r>
          </a:p>
          <a:p>
            <a:endParaRPr lang="en-US" altLang="en-US"/>
          </a:p>
          <a:p>
            <a:r>
              <a:rPr lang="en-US" altLang="en-US"/>
              <a:t>Deficit		  	32.7</a:t>
            </a:r>
          </a:p>
          <a:p>
            <a:endParaRPr lang="en-US" altLang="en-US"/>
          </a:p>
          <a:p>
            <a:r>
              <a:rPr lang="en-US" altLang="en-US"/>
              <a:t>Stocks on Hand(1941)	42.7</a:t>
            </a:r>
          </a:p>
          <a:p>
            <a:endParaRPr lang="en-US" altLang="en-US"/>
          </a:p>
          <a:p>
            <a:r>
              <a:rPr lang="en-US" altLang="en-US"/>
              <a:t>Annual Production</a:t>
            </a:r>
          </a:p>
          <a:p>
            <a:r>
              <a:rPr lang="en-US" altLang="en-US"/>
              <a:t>Dutch East Indies		65.1</a:t>
            </a:r>
          </a:p>
        </p:txBody>
      </p:sp>
      <p:sp>
        <p:nvSpPr>
          <p:cNvPr id="90353" name="Oval 241"/>
          <p:cNvSpPr>
            <a:spLocks noChangeArrowheads="1"/>
          </p:cNvSpPr>
          <p:nvPr/>
        </p:nvSpPr>
        <p:spPr bwMode="auto">
          <a:xfrm>
            <a:off x="1916113" y="3440113"/>
            <a:ext cx="942975" cy="782637"/>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354" name="Rectangle 242"/>
          <p:cNvSpPr>
            <a:spLocks noChangeArrowheads="1"/>
          </p:cNvSpPr>
          <p:nvPr/>
        </p:nvSpPr>
        <p:spPr bwMode="auto">
          <a:xfrm>
            <a:off x="5211763" y="5411788"/>
            <a:ext cx="3338512" cy="6381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0355" name="Picture 243" descr="Us_flag_lar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6788" y="3783013"/>
            <a:ext cx="304800" cy="1603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0356" name="AutoShape 244"/>
          <p:cNvSpPr>
            <a:spLocks noChangeArrowheads="1"/>
          </p:cNvSpPr>
          <p:nvPr/>
        </p:nvSpPr>
        <p:spPr bwMode="auto">
          <a:xfrm>
            <a:off x="1420813" y="36734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357" name="Line 245"/>
          <p:cNvSpPr>
            <a:spLocks noChangeShapeType="1"/>
          </p:cNvSpPr>
          <p:nvPr/>
        </p:nvSpPr>
        <p:spPr bwMode="auto">
          <a:xfrm>
            <a:off x="8048625" y="4389438"/>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58" name="Line 246"/>
          <p:cNvSpPr>
            <a:spLocks noChangeShapeType="1"/>
          </p:cNvSpPr>
          <p:nvPr/>
        </p:nvSpPr>
        <p:spPr bwMode="auto">
          <a:xfrm rot="-5400000">
            <a:off x="8047038" y="4384675"/>
            <a:ext cx="285750" cy="295275"/>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359" name="Rectangle 247"/>
          <p:cNvSpPr>
            <a:spLocks noChangeArrowheads="1"/>
          </p:cNvSpPr>
          <p:nvPr/>
        </p:nvSpPr>
        <p:spPr bwMode="auto">
          <a:xfrm>
            <a:off x="5224463" y="4764088"/>
            <a:ext cx="3338512" cy="6381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356"/>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par>
                          <p:cTn id="7" fill="hold" nodeType="afterGroup">
                            <p:stCondLst>
                              <p:cond delay="0"/>
                            </p:stCondLst>
                            <p:childTnLst>
                              <p:par>
                                <p:cTn id="8" presetID="3" presetClass="exit" presetSubtype="10" fill="hold" grpId="1" nodeType="afterEffect">
                                  <p:stCondLst>
                                    <p:cond delay="0"/>
                                  </p:stCondLst>
                                  <p:childTnLst>
                                    <p:animEffect transition="out" filter="blinds(horizontal)">
                                      <p:cBhvr>
                                        <p:cTn id="9" dur="500"/>
                                        <p:tgtEl>
                                          <p:spTgt spid="90356"/>
                                        </p:tgtEl>
                                      </p:cBhvr>
                                    </p:animEffect>
                                    <p:set>
                                      <p:cBhvr>
                                        <p:cTn id="10" dur="1" fill="hold">
                                          <p:stCondLst>
                                            <p:cond delay="499"/>
                                          </p:stCondLst>
                                        </p:cTn>
                                        <p:tgtEl>
                                          <p:spTgt spid="90356"/>
                                        </p:tgtEl>
                                        <p:attrNameLst>
                                          <p:attrName>style.visibility</p:attrName>
                                        </p:attrNameLst>
                                      </p:cBhvr>
                                      <p:to>
                                        <p:strVal val="hidden"/>
                                      </p:to>
                                    </p:set>
                                  </p:childTnLst>
                                </p:cTn>
                              </p:par>
                            </p:childTnLst>
                          </p:cTn>
                        </p:par>
                        <p:par>
                          <p:cTn id="11" fill="hold" nodeType="afterGroup">
                            <p:stCondLst>
                              <p:cond delay="500"/>
                            </p:stCondLst>
                            <p:childTnLst>
                              <p:par>
                                <p:cTn id="12" presetID="9" presetClass="entr" presetSubtype="0" fill="hold" nodeType="afterEffect">
                                  <p:stCondLst>
                                    <p:cond delay="0"/>
                                  </p:stCondLst>
                                  <p:childTnLst>
                                    <p:set>
                                      <p:cBhvr>
                                        <p:cTn id="13" dur="1" fill="hold">
                                          <p:stCondLst>
                                            <p:cond delay="0"/>
                                          </p:stCondLst>
                                        </p:cTn>
                                        <p:tgtEl>
                                          <p:spTgt spid="90340"/>
                                        </p:tgtEl>
                                        <p:attrNameLst>
                                          <p:attrName>style.visibility</p:attrName>
                                        </p:attrNameLst>
                                      </p:cBhvr>
                                      <p:to>
                                        <p:strVal val="visible"/>
                                      </p:to>
                                    </p:set>
                                    <p:animEffect transition="in" filter="dissolve">
                                      <p:cBhvr>
                                        <p:cTn id="14" dur="500"/>
                                        <p:tgtEl>
                                          <p:spTgt spid="90340"/>
                                        </p:tgtEl>
                                      </p:cBhvr>
                                    </p:animEffect>
                                  </p:childTnLst>
                                </p:cTn>
                              </p:par>
                            </p:childTnLst>
                          </p:cTn>
                        </p:par>
                        <p:par>
                          <p:cTn id="15" fill="hold" nodeType="afterGroup">
                            <p:stCondLst>
                              <p:cond delay="1000"/>
                            </p:stCondLst>
                            <p:childTnLst>
                              <p:par>
                                <p:cTn id="16" presetID="22" presetClass="entr" presetSubtype="2" fill="hold" grpId="0" nodeType="afterEffect">
                                  <p:stCondLst>
                                    <p:cond delay="0"/>
                                  </p:stCondLst>
                                  <p:childTnLst>
                                    <p:set>
                                      <p:cBhvr>
                                        <p:cTn id="17" dur="1" fill="hold">
                                          <p:stCondLst>
                                            <p:cond delay="0"/>
                                          </p:stCondLst>
                                        </p:cTn>
                                        <p:tgtEl>
                                          <p:spTgt spid="90358"/>
                                        </p:tgtEl>
                                        <p:attrNameLst>
                                          <p:attrName>style.visibility</p:attrName>
                                        </p:attrNameLst>
                                      </p:cBhvr>
                                      <p:to>
                                        <p:strVal val="visible"/>
                                      </p:to>
                                    </p:set>
                                    <p:animEffect transition="in" filter="wipe(right)">
                                      <p:cBhvr>
                                        <p:cTn id="18" dur="500"/>
                                        <p:tgtEl>
                                          <p:spTgt spid="90358"/>
                                        </p:tgtEl>
                                      </p:cBhvr>
                                    </p:animEffect>
                                  </p:childTnLst>
                                </p:cTn>
                              </p:par>
                            </p:childTnLst>
                          </p:cTn>
                        </p:par>
                        <p:par>
                          <p:cTn id="19" fill="hold" nodeType="afterGroup">
                            <p:stCondLst>
                              <p:cond delay="1500"/>
                            </p:stCondLst>
                            <p:childTnLst>
                              <p:par>
                                <p:cTn id="20" presetID="22" presetClass="entr" presetSubtype="2" fill="hold" grpId="0" nodeType="afterEffect">
                                  <p:stCondLst>
                                    <p:cond delay="0"/>
                                  </p:stCondLst>
                                  <p:childTnLst>
                                    <p:set>
                                      <p:cBhvr>
                                        <p:cTn id="21" dur="1" fill="hold">
                                          <p:stCondLst>
                                            <p:cond delay="0"/>
                                          </p:stCondLst>
                                        </p:cTn>
                                        <p:tgtEl>
                                          <p:spTgt spid="90357"/>
                                        </p:tgtEl>
                                        <p:attrNameLst>
                                          <p:attrName>style.visibility</p:attrName>
                                        </p:attrNameLst>
                                      </p:cBhvr>
                                      <p:to>
                                        <p:strVal val="visible"/>
                                      </p:to>
                                    </p:set>
                                    <p:animEffect transition="in" filter="wipe(right)">
                                      <p:cBhvr>
                                        <p:cTn id="22" dur="500"/>
                                        <p:tgtEl>
                                          <p:spTgt spid="903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xit" presetSubtype="4" fill="hold" grpId="0" nodeType="clickEffect">
                                  <p:stCondLst>
                                    <p:cond delay="0"/>
                                  </p:stCondLst>
                                  <p:childTnLst>
                                    <p:animEffect transition="out" filter="slide(fromBottom)">
                                      <p:cBhvr>
                                        <p:cTn id="26" dur="2000"/>
                                        <p:tgtEl>
                                          <p:spTgt spid="90359"/>
                                        </p:tgtEl>
                                      </p:cBhvr>
                                    </p:animEffect>
                                    <p:set>
                                      <p:cBhvr>
                                        <p:cTn id="27" dur="1" fill="hold">
                                          <p:stCondLst>
                                            <p:cond delay="1999"/>
                                          </p:stCondLst>
                                        </p:cTn>
                                        <p:tgtEl>
                                          <p:spTgt spid="90359"/>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0346"/>
                                        </p:tgtEl>
                                        <p:attrNameLst>
                                          <p:attrName>style.visibility</p:attrName>
                                        </p:attrNameLst>
                                      </p:cBhvr>
                                      <p:to>
                                        <p:strVal val="visible"/>
                                      </p:to>
                                    </p:set>
                                    <p:animEffect transition="in" filter="dissolve">
                                      <p:cBhvr>
                                        <p:cTn id="32" dur="2000"/>
                                        <p:tgtEl>
                                          <p:spTgt spid="90346"/>
                                        </p:tgtEl>
                                      </p:cBhvr>
                                    </p:animEffect>
                                  </p:childTnLst>
                                </p:cTn>
                              </p:par>
                              <p:par>
                                <p:cTn id="33" presetID="9" presetClass="entr" presetSubtype="0" fill="hold" nodeType="withEffect">
                                  <p:stCondLst>
                                    <p:cond delay="0"/>
                                  </p:stCondLst>
                                  <p:childTnLst>
                                    <p:set>
                                      <p:cBhvr>
                                        <p:cTn id="34" dur="1" fill="hold">
                                          <p:stCondLst>
                                            <p:cond delay="0"/>
                                          </p:stCondLst>
                                        </p:cTn>
                                        <p:tgtEl>
                                          <p:spTgt spid="90347"/>
                                        </p:tgtEl>
                                        <p:attrNameLst>
                                          <p:attrName>style.visibility</p:attrName>
                                        </p:attrNameLst>
                                      </p:cBhvr>
                                      <p:to>
                                        <p:strVal val="visible"/>
                                      </p:to>
                                    </p:set>
                                    <p:animEffect transition="in" filter="dissolve">
                                      <p:cBhvr>
                                        <p:cTn id="35" dur="2000"/>
                                        <p:tgtEl>
                                          <p:spTgt spid="90347"/>
                                        </p:tgtEl>
                                      </p:cBhvr>
                                    </p:animEffect>
                                  </p:childTnLst>
                                </p:cTn>
                              </p:par>
                              <p:par>
                                <p:cTn id="36" presetID="9" presetClass="entr" presetSubtype="0" fill="hold" nodeType="withEffect">
                                  <p:stCondLst>
                                    <p:cond delay="0"/>
                                  </p:stCondLst>
                                  <p:childTnLst>
                                    <p:set>
                                      <p:cBhvr>
                                        <p:cTn id="37" dur="1" fill="hold">
                                          <p:stCondLst>
                                            <p:cond delay="0"/>
                                          </p:stCondLst>
                                        </p:cTn>
                                        <p:tgtEl>
                                          <p:spTgt spid="90348"/>
                                        </p:tgtEl>
                                        <p:attrNameLst>
                                          <p:attrName>style.visibility</p:attrName>
                                        </p:attrNameLst>
                                      </p:cBhvr>
                                      <p:to>
                                        <p:strVal val="visible"/>
                                      </p:to>
                                    </p:set>
                                    <p:animEffect transition="in" filter="dissolve">
                                      <p:cBhvr>
                                        <p:cTn id="38" dur="2000"/>
                                        <p:tgtEl>
                                          <p:spTgt spid="90348"/>
                                        </p:tgtEl>
                                      </p:cBhvr>
                                    </p:animEffect>
                                  </p:childTnLst>
                                </p:cTn>
                              </p:par>
                              <p:par>
                                <p:cTn id="39" presetID="9" presetClass="entr" presetSubtype="0" fill="hold" nodeType="withEffect">
                                  <p:stCondLst>
                                    <p:cond delay="0"/>
                                  </p:stCondLst>
                                  <p:childTnLst>
                                    <p:set>
                                      <p:cBhvr>
                                        <p:cTn id="40" dur="1" fill="hold">
                                          <p:stCondLst>
                                            <p:cond delay="0"/>
                                          </p:stCondLst>
                                        </p:cTn>
                                        <p:tgtEl>
                                          <p:spTgt spid="90350"/>
                                        </p:tgtEl>
                                        <p:attrNameLst>
                                          <p:attrName>style.visibility</p:attrName>
                                        </p:attrNameLst>
                                      </p:cBhvr>
                                      <p:to>
                                        <p:strVal val="visible"/>
                                      </p:to>
                                    </p:set>
                                    <p:animEffect transition="in" filter="dissolve">
                                      <p:cBhvr>
                                        <p:cTn id="41" dur="2000"/>
                                        <p:tgtEl>
                                          <p:spTgt spid="90350"/>
                                        </p:tgtEl>
                                      </p:cBhvr>
                                    </p:animEffect>
                                  </p:childTnLst>
                                </p:cTn>
                              </p:par>
                              <p:par>
                                <p:cTn id="42" presetID="9" presetClass="entr" presetSubtype="0" fill="hold" nodeType="withEffect">
                                  <p:stCondLst>
                                    <p:cond delay="0"/>
                                  </p:stCondLst>
                                  <p:childTnLst>
                                    <p:set>
                                      <p:cBhvr>
                                        <p:cTn id="43" dur="1" fill="hold">
                                          <p:stCondLst>
                                            <p:cond delay="0"/>
                                          </p:stCondLst>
                                        </p:cTn>
                                        <p:tgtEl>
                                          <p:spTgt spid="90349"/>
                                        </p:tgtEl>
                                        <p:attrNameLst>
                                          <p:attrName>style.visibility</p:attrName>
                                        </p:attrNameLst>
                                      </p:cBhvr>
                                      <p:to>
                                        <p:strVal val="visible"/>
                                      </p:to>
                                    </p:set>
                                    <p:animEffect transition="in" filter="dissolve">
                                      <p:cBhvr>
                                        <p:cTn id="44" dur="2000"/>
                                        <p:tgtEl>
                                          <p:spTgt spid="90349"/>
                                        </p:tgtEl>
                                      </p:cBhvr>
                                    </p:animEffect>
                                  </p:childTnLst>
                                </p:cTn>
                              </p:par>
                              <p:par>
                                <p:cTn id="45" presetID="9" presetClass="entr" presetSubtype="0" fill="hold" nodeType="withEffect">
                                  <p:stCondLst>
                                    <p:cond delay="0"/>
                                  </p:stCondLst>
                                  <p:childTnLst>
                                    <p:set>
                                      <p:cBhvr>
                                        <p:cTn id="46" dur="1" fill="hold">
                                          <p:stCondLst>
                                            <p:cond delay="0"/>
                                          </p:stCondLst>
                                        </p:cTn>
                                        <p:tgtEl>
                                          <p:spTgt spid="90351"/>
                                        </p:tgtEl>
                                        <p:attrNameLst>
                                          <p:attrName>style.visibility</p:attrName>
                                        </p:attrNameLst>
                                      </p:cBhvr>
                                      <p:to>
                                        <p:strVal val="visible"/>
                                      </p:to>
                                    </p:set>
                                    <p:animEffect transition="in" filter="dissolve">
                                      <p:cBhvr>
                                        <p:cTn id="47" dur="2000"/>
                                        <p:tgtEl>
                                          <p:spTgt spid="90351"/>
                                        </p:tgtEl>
                                      </p:cBhvr>
                                    </p:animEffect>
                                  </p:childTnLst>
                                </p:cTn>
                              </p:par>
                              <p:par>
                                <p:cTn id="48" presetID="12" presetClass="exit" presetSubtype="4" fill="hold" grpId="0" nodeType="withEffect">
                                  <p:stCondLst>
                                    <p:cond delay="0"/>
                                  </p:stCondLst>
                                  <p:childTnLst>
                                    <p:animEffect transition="out" filter="slide(fromBottom)">
                                      <p:cBhvr>
                                        <p:cTn id="49" dur="2000"/>
                                        <p:tgtEl>
                                          <p:spTgt spid="90354"/>
                                        </p:tgtEl>
                                      </p:cBhvr>
                                    </p:animEffect>
                                    <p:set>
                                      <p:cBhvr>
                                        <p:cTn id="50" dur="1" fill="hold">
                                          <p:stCondLst>
                                            <p:cond delay="1999"/>
                                          </p:stCondLst>
                                        </p:cTn>
                                        <p:tgtEl>
                                          <p:spTgt spid="90354"/>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21" presetClass="entr" presetSubtype="4" fill="hold" grpId="0" nodeType="clickEffect">
                                  <p:stCondLst>
                                    <p:cond delay="0"/>
                                  </p:stCondLst>
                                  <p:childTnLst>
                                    <p:set>
                                      <p:cBhvr>
                                        <p:cTn id="54" dur="1" fill="hold">
                                          <p:stCondLst>
                                            <p:cond delay="0"/>
                                          </p:stCondLst>
                                        </p:cTn>
                                        <p:tgtEl>
                                          <p:spTgt spid="90353"/>
                                        </p:tgtEl>
                                        <p:attrNameLst>
                                          <p:attrName>style.visibility</p:attrName>
                                        </p:attrNameLst>
                                      </p:cBhvr>
                                      <p:to>
                                        <p:strVal val="visible"/>
                                      </p:to>
                                    </p:set>
                                    <p:animEffect transition="in" filter="wheel(4)">
                                      <p:cBhvr>
                                        <p:cTn id="55" dur="2000"/>
                                        <p:tgtEl>
                                          <p:spTgt spid="90353"/>
                                        </p:tgtEl>
                                      </p:cBhvr>
                                    </p:animEffect>
                                  </p:childTnLst>
                                </p:cTn>
                              </p:par>
                            </p:childTnLst>
                          </p:cTn>
                        </p:par>
                        <p:par>
                          <p:cTn id="56" fill="hold" nodeType="afterGroup">
                            <p:stCondLst>
                              <p:cond delay="2000"/>
                            </p:stCondLst>
                            <p:childTnLst>
                              <p:par>
                                <p:cTn id="57" presetID="9" presetClass="entr" presetSubtype="0" fill="hold" nodeType="afterEffect">
                                  <p:stCondLst>
                                    <p:cond delay="0"/>
                                  </p:stCondLst>
                                  <p:childTnLst>
                                    <p:set>
                                      <p:cBhvr>
                                        <p:cTn id="58" dur="1" fill="hold">
                                          <p:stCondLst>
                                            <p:cond delay="0"/>
                                          </p:stCondLst>
                                        </p:cTn>
                                        <p:tgtEl>
                                          <p:spTgt spid="90355"/>
                                        </p:tgtEl>
                                        <p:attrNameLst>
                                          <p:attrName>style.visibility</p:attrName>
                                        </p:attrNameLst>
                                      </p:cBhvr>
                                      <p:to>
                                        <p:strVal val="visible"/>
                                      </p:to>
                                    </p:set>
                                    <p:animEffect transition="in" filter="dissolve">
                                      <p:cBhvr>
                                        <p:cTn id="59" dur="500"/>
                                        <p:tgtEl>
                                          <p:spTgt spid="90355"/>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9" presetClass="exit" presetSubtype="0" fill="hold" nodeType="clickEffect">
                                  <p:stCondLst>
                                    <p:cond delay="0"/>
                                  </p:stCondLst>
                                  <p:childTnLst>
                                    <p:animEffect transition="out" filter="dissolve">
                                      <p:cBhvr>
                                        <p:cTn id="63" dur="500"/>
                                        <p:tgtEl>
                                          <p:spTgt spid="90345"/>
                                        </p:tgtEl>
                                      </p:cBhvr>
                                    </p:animEffect>
                                    <p:set>
                                      <p:cBhvr>
                                        <p:cTn id="64" dur="1" fill="hold">
                                          <p:stCondLst>
                                            <p:cond delay="499"/>
                                          </p:stCondLst>
                                        </p:cTn>
                                        <p:tgtEl>
                                          <p:spTgt spid="90345"/>
                                        </p:tgtEl>
                                        <p:attrNameLst>
                                          <p:attrName>style.visibility</p:attrName>
                                        </p:attrNameLst>
                                      </p:cBhvr>
                                      <p:to>
                                        <p:strVal val="hidden"/>
                                      </p:to>
                                    </p:set>
                                  </p:childTnLst>
                                </p:cTn>
                              </p:par>
                              <p:par>
                                <p:cTn id="65" presetID="9" presetClass="exit" presetSubtype="0" fill="hold" grpId="0" nodeType="withEffect">
                                  <p:stCondLst>
                                    <p:cond delay="0"/>
                                  </p:stCondLst>
                                  <p:childTnLst>
                                    <p:animEffect transition="out" filter="dissolve">
                                      <p:cBhvr>
                                        <p:cTn id="66" dur="500"/>
                                        <p:tgtEl>
                                          <p:spTgt spid="90352"/>
                                        </p:tgtEl>
                                      </p:cBhvr>
                                    </p:animEffect>
                                    <p:set>
                                      <p:cBhvr>
                                        <p:cTn id="67" dur="1" fill="hold">
                                          <p:stCondLst>
                                            <p:cond delay="499"/>
                                          </p:stCondLst>
                                        </p:cTn>
                                        <p:tgtEl>
                                          <p:spTgt spid="90352"/>
                                        </p:tgtEl>
                                        <p:attrNameLst>
                                          <p:attrName>style.visibility</p:attrName>
                                        </p:attrNameLst>
                                      </p:cBhvr>
                                      <p:to>
                                        <p:strVal val="hidden"/>
                                      </p:to>
                                    </p:set>
                                  </p:childTnLst>
                                </p:cTn>
                              </p:par>
                              <p:par>
                                <p:cTn id="68" presetID="9" presetClass="exit" presetSubtype="0" fill="hold" grpId="1" nodeType="withEffect">
                                  <p:stCondLst>
                                    <p:cond delay="0"/>
                                  </p:stCondLst>
                                  <p:childTnLst>
                                    <p:animEffect transition="out" filter="dissolve">
                                      <p:cBhvr>
                                        <p:cTn id="69" dur="500"/>
                                        <p:tgtEl>
                                          <p:spTgt spid="90354"/>
                                        </p:tgtEl>
                                      </p:cBhvr>
                                    </p:animEffect>
                                    <p:set>
                                      <p:cBhvr>
                                        <p:cTn id="70" dur="1" fill="hold">
                                          <p:stCondLst>
                                            <p:cond delay="499"/>
                                          </p:stCondLst>
                                        </p:cTn>
                                        <p:tgtEl>
                                          <p:spTgt spid="90354"/>
                                        </p:tgtEl>
                                        <p:attrNameLst>
                                          <p:attrName>style.visibility</p:attrName>
                                        </p:attrNameLst>
                                      </p:cBhvr>
                                      <p:to>
                                        <p:strVal val="hidden"/>
                                      </p:to>
                                    </p:set>
                                  </p:childTnLst>
                                </p:cTn>
                              </p:par>
                              <p:par>
                                <p:cTn id="71" presetID="9" presetClass="exit" presetSubtype="0" fill="hold" grpId="1" nodeType="withEffect">
                                  <p:stCondLst>
                                    <p:cond delay="0"/>
                                  </p:stCondLst>
                                  <p:childTnLst>
                                    <p:animEffect transition="out" filter="dissolve">
                                      <p:cBhvr>
                                        <p:cTn id="72" dur="500"/>
                                        <p:tgtEl>
                                          <p:spTgt spid="90357"/>
                                        </p:tgtEl>
                                      </p:cBhvr>
                                    </p:animEffect>
                                    <p:set>
                                      <p:cBhvr>
                                        <p:cTn id="73" dur="1" fill="hold">
                                          <p:stCondLst>
                                            <p:cond delay="499"/>
                                          </p:stCondLst>
                                        </p:cTn>
                                        <p:tgtEl>
                                          <p:spTgt spid="90357"/>
                                        </p:tgtEl>
                                        <p:attrNameLst>
                                          <p:attrName>style.visibility</p:attrName>
                                        </p:attrNameLst>
                                      </p:cBhvr>
                                      <p:to>
                                        <p:strVal val="hidden"/>
                                      </p:to>
                                    </p:set>
                                  </p:childTnLst>
                                </p:cTn>
                              </p:par>
                              <p:par>
                                <p:cTn id="74" presetID="9" presetClass="exit" presetSubtype="0" fill="hold" grpId="1" nodeType="withEffect">
                                  <p:stCondLst>
                                    <p:cond delay="0"/>
                                  </p:stCondLst>
                                  <p:childTnLst>
                                    <p:animEffect transition="out" filter="dissolve">
                                      <p:cBhvr>
                                        <p:cTn id="75" dur="500"/>
                                        <p:tgtEl>
                                          <p:spTgt spid="90358"/>
                                        </p:tgtEl>
                                      </p:cBhvr>
                                    </p:animEffect>
                                    <p:set>
                                      <p:cBhvr>
                                        <p:cTn id="76" dur="1" fill="hold">
                                          <p:stCondLst>
                                            <p:cond delay="499"/>
                                          </p:stCondLst>
                                        </p:cTn>
                                        <p:tgtEl>
                                          <p:spTgt spid="90358"/>
                                        </p:tgtEl>
                                        <p:attrNameLst>
                                          <p:attrName>style.visibility</p:attrName>
                                        </p:attrNameLst>
                                      </p:cBhvr>
                                      <p:to>
                                        <p:strVal val="hidden"/>
                                      </p:to>
                                    </p:set>
                                  </p:childTnLst>
                                </p:cTn>
                              </p:par>
                              <p:par>
                                <p:cTn id="77" presetID="9" presetClass="exit" presetSubtype="0" fill="hold" grpId="1" nodeType="withEffect">
                                  <p:stCondLst>
                                    <p:cond delay="0"/>
                                  </p:stCondLst>
                                  <p:childTnLst>
                                    <p:animEffect transition="out" filter="dissolve">
                                      <p:cBhvr>
                                        <p:cTn id="78" dur="500"/>
                                        <p:tgtEl>
                                          <p:spTgt spid="90359"/>
                                        </p:tgtEl>
                                      </p:cBhvr>
                                    </p:animEffect>
                                    <p:set>
                                      <p:cBhvr>
                                        <p:cTn id="79" dur="1" fill="hold">
                                          <p:stCondLst>
                                            <p:cond delay="499"/>
                                          </p:stCondLst>
                                        </p:cTn>
                                        <p:tgtEl>
                                          <p:spTgt spid="90359"/>
                                        </p:tgtEl>
                                        <p:attrNameLst>
                                          <p:attrName>style.visibility</p:attrName>
                                        </p:attrNameLst>
                                      </p:cBhvr>
                                      <p:to>
                                        <p:strVal val="hidden"/>
                                      </p:to>
                                    </p:set>
                                  </p:childTnLst>
                                </p:cTn>
                              </p:par>
                            </p:childTnLst>
                          </p:cTn>
                        </p:par>
                        <p:par>
                          <p:cTn id="80" fill="hold" nodeType="afterGroup">
                            <p:stCondLst>
                              <p:cond delay="500"/>
                            </p:stCondLst>
                            <p:childTnLst>
                              <p:par>
                                <p:cTn id="81" presetID="21" presetClass="entr" presetSubtype="4" fill="hold" grpId="0" nodeType="afterEffect">
                                  <p:stCondLst>
                                    <p:cond delay="0"/>
                                  </p:stCondLst>
                                  <p:childTnLst>
                                    <p:set>
                                      <p:cBhvr>
                                        <p:cTn id="82" dur="1" fill="hold">
                                          <p:stCondLst>
                                            <p:cond delay="0"/>
                                          </p:stCondLst>
                                        </p:cTn>
                                        <p:tgtEl>
                                          <p:spTgt spid="90332"/>
                                        </p:tgtEl>
                                        <p:attrNameLst>
                                          <p:attrName>style.visibility</p:attrName>
                                        </p:attrNameLst>
                                      </p:cBhvr>
                                      <p:to>
                                        <p:strVal val="visible"/>
                                      </p:to>
                                    </p:set>
                                    <p:animEffect transition="in" filter="wheel(4)">
                                      <p:cBhvr>
                                        <p:cTn id="83" dur="2000"/>
                                        <p:tgtEl>
                                          <p:spTgt spid="90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332" grpId="0" animBg="1"/>
      <p:bldP spid="90352" grpId="0" animBg="1"/>
      <p:bldP spid="90353" grpId="0" animBg="1"/>
      <p:bldP spid="90354" grpId="0" animBg="1"/>
      <p:bldP spid="90354" grpId="1" animBg="1"/>
      <p:bldP spid="90356" grpId="0" animBg="1"/>
      <p:bldP spid="90356" grpId="1" animBg="1"/>
      <p:bldP spid="90357" grpId="0" animBg="1"/>
      <p:bldP spid="90357" grpId="1" animBg="1"/>
      <p:bldP spid="90358" grpId="0" animBg="1"/>
      <p:bldP spid="90358" grpId="1" animBg="1"/>
      <p:bldP spid="90359" grpId="0" animBg="1"/>
      <p:bldP spid="9035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62" name="Group 2"/>
          <p:cNvGrpSpPr>
            <a:grpSpLocks/>
          </p:cNvGrpSpPr>
          <p:nvPr/>
        </p:nvGrpSpPr>
        <p:grpSpPr bwMode="auto">
          <a:xfrm>
            <a:off x="5013325" y="5202238"/>
            <a:ext cx="1235075" cy="131762"/>
            <a:chOff x="1782" y="1732"/>
            <a:chExt cx="2230" cy="238"/>
          </a:xfrm>
        </p:grpSpPr>
        <p:sp>
          <p:nvSpPr>
            <p:cNvPr id="92163" name="Freeform 3"/>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164" name="Group 4"/>
            <p:cNvGrpSpPr>
              <a:grpSpLocks/>
            </p:cNvGrpSpPr>
            <p:nvPr/>
          </p:nvGrpSpPr>
          <p:grpSpPr bwMode="auto">
            <a:xfrm rot="10800000">
              <a:off x="2299" y="1793"/>
              <a:ext cx="173" cy="121"/>
              <a:chOff x="3261" y="2123"/>
              <a:chExt cx="173" cy="121"/>
            </a:xfrm>
          </p:grpSpPr>
          <p:sp>
            <p:nvSpPr>
              <p:cNvPr id="92165" name="Freeform 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66" name="Freeform 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67" name="Freeform 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68" name="Line 8"/>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69" name="Line 9"/>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0" name="Line 10"/>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171" name="Group 11"/>
            <p:cNvGrpSpPr>
              <a:grpSpLocks/>
            </p:cNvGrpSpPr>
            <p:nvPr/>
          </p:nvGrpSpPr>
          <p:grpSpPr bwMode="auto">
            <a:xfrm rot="10800000">
              <a:off x="2162" y="1794"/>
              <a:ext cx="173" cy="121"/>
              <a:chOff x="3261" y="2123"/>
              <a:chExt cx="173" cy="121"/>
            </a:xfrm>
          </p:grpSpPr>
          <p:sp>
            <p:nvSpPr>
              <p:cNvPr id="92172" name="Freeform 1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3" name="Freeform 1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4" name="Freeform 1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5" name="Line 15"/>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6" name="Line 16"/>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7" name="Line 17"/>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178" name="Group 18"/>
            <p:cNvGrpSpPr>
              <a:grpSpLocks/>
            </p:cNvGrpSpPr>
            <p:nvPr/>
          </p:nvGrpSpPr>
          <p:grpSpPr bwMode="auto">
            <a:xfrm rot="21600000">
              <a:off x="3462" y="1788"/>
              <a:ext cx="173" cy="121"/>
              <a:chOff x="3261" y="2123"/>
              <a:chExt cx="173" cy="121"/>
            </a:xfrm>
          </p:grpSpPr>
          <p:sp>
            <p:nvSpPr>
              <p:cNvPr id="92179" name="Freeform 19"/>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0" name="Freeform 20"/>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1" name="Freeform 21"/>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2" name="Line 22"/>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3" name="Line 23"/>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4" name="Line 24"/>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185" name="Rectangle 25"/>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86" name="Oval 26"/>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87" name="Oval 27"/>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88" name="Rectangle 28"/>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189" name="Group 29"/>
            <p:cNvGrpSpPr>
              <a:grpSpLocks/>
            </p:cNvGrpSpPr>
            <p:nvPr/>
          </p:nvGrpSpPr>
          <p:grpSpPr bwMode="auto">
            <a:xfrm rot="10800000">
              <a:off x="3186" y="1739"/>
              <a:ext cx="83" cy="56"/>
              <a:chOff x="2463" y="2242"/>
              <a:chExt cx="83" cy="56"/>
            </a:xfrm>
          </p:grpSpPr>
          <p:sp>
            <p:nvSpPr>
              <p:cNvPr id="92190" name="Rectangle 3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1" name="Line 3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2" name="Line 3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193" name="Group 33"/>
            <p:cNvGrpSpPr>
              <a:grpSpLocks/>
            </p:cNvGrpSpPr>
            <p:nvPr/>
          </p:nvGrpSpPr>
          <p:grpSpPr bwMode="auto">
            <a:xfrm rot="10800000">
              <a:off x="3322" y="1827"/>
              <a:ext cx="83" cy="56"/>
              <a:chOff x="2463" y="2242"/>
              <a:chExt cx="83" cy="56"/>
            </a:xfrm>
          </p:grpSpPr>
          <p:sp>
            <p:nvSpPr>
              <p:cNvPr id="92194" name="Rectangle 3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5" name="Line 3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6" name="Line 3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197" name="Group 37"/>
            <p:cNvGrpSpPr>
              <a:grpSpLocks/>
            </p:cNvGrpSpPr>
            <p:nvPr/>
          </p:nvGrpSpPr>
          <p:grpSpPr bwMode="auto">
            <a:xfrm rot="10800000">
              <a:off x="3186" y="1898"/>
              <a:ext cx="83" cy="56"/>
              <a:chOff x="2463" y="2242"/>
              <a:chExt cx="83" cy="56"/>
            </a:xfrm>
          </p:grpSpPr>
          <p:sp>
            <p:nvSpPr>
              <p:cNvPr id="92198" name="Rectangle 3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9" name="Line 3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00" name="Line 4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01" name="Group 41"/>
            <p:cNvGrpSpPr>
              <a:grpSpLocks/>
            </p:cNvGrpSpPr>
            <p:nvPr/>
          </p:nvGrpSpPr>
          <p:grpSpPr bwMode="auto">
            <a:xfrm rot="21600000">
              <a:off x="2649" y="1750"/>
              <a:ext cx="83" cy="56"/>
              <a:chOff x="2463" y="2242"/>
              <a:chExt cx="83" cy="56"/>
            </a:xfrm>
          </p:grpSpPr>
          <p:sp>
            <p:nvSpPr>
              <p:cNvPr id="92202" name="Rectangle 4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3" name="Line 4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04" name="Line 4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05" name="Group 45"/>
            <p:cNvGrpSpPr>
              <a:grpSpLocks/>
            </p:cNvGrpSpPr>
            <p:nvPr/>
          </p:nvGrpSpPr>
          <p:grpSpPr bwMode="auto">
            <a:xfrm rot="21600000">
              <a:off x="2657" y="1903"/>
              <a:ext cx="83" cy="56"/>
              <a:chOff x="2463" y="2242"/>
              <a:chExt cx="83" cy="56"/>
            </a:xfrm>
          </p:grpSpPr>
          <p:sp>
            <p:nvSpPr>
              <p:cNvPr id="92206" name="Rectangle 4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7" name="Line 4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08" name="Line 4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2209" name="Group 49"/>
          <p:cNvGrpSpPr>
            <a:grpSpLocks/>
          </p:cNvGrpSpPr>
          <p:nvPr/>
        </p:nvGrpSpPr>
        <p:grpSpPr bwMode="auto">
          <a:xfrm rot="-132102">
            <a:off x="5049838" y="1101725"/>
            <a:ext cx="1454150" cy="217488"/>
            <a:chOff x="1208" y="2784"/>
            <a:chExt cx="3126" cy="468"/>
          </a:xfrm>
        </p:grpSpPr>
        <p:grpSp>
          <p:nvGrpSpPr>
            <p:cNvPr id="92210" name="Group 50"/>
            <p:cNvGrpSpPr>
              <a:grpSpLocks/>
            </p:cNvGrpSpPr>
            <p:nvPr/>
          </p:nvGrpSpPr>
          <p:grpSpPr bwMode="auto">
            <a:xfrm>
              <a:off x="1208" y="2784"/>
              <a:ext cx="3126" cy="448"/>
              <a:chOff x="1208" y="2784"/>
              <a:chExt cx="3126" cy="448"/>
            </a:xfrm>
          </p:grpSpPr>
          <p:sp>
            <p:nvSpPr>
              <p:cNvPr id="92211" name="Freeform 5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2" name="Freeform 5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3" name="Freeform 5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4" name="Freeform 5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215" name="Oval 5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6" name="Freeform 5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7" name="Freeform 5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8" name="Freeform 5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9" name="Freeform 5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20" name="Group 60"/>
          <p:cNvGrpSpPr>
            <a:grpSpLocks/>
          </p:cNvGrpSpPr>
          <p:nvPr/>
        </p:nvGrpSpPr>
        <p:grpSpPr bwMode="auto">
          <a:xfrm>
            <a:off x="4999038" y="3219450"/>
            <a:ext cx="1117600" cy="203200"/>
            <a:chOff x="1556" y="2798"/>
            <a:chExt cx="2392" cy="462"/>
          </a:xfrm>
        </p:grpSpPr>
        <p:sp>
          <p:nvSpPr>
            <p:cNvPr id="92221" name="Freeform 61"/>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2" name="Freeform 62"/>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3" name="Line 63"/>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4" name="Line 64"/>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5" name="Line 65"/>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6" name="Line 66"/>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7" name="Line 67"/>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8" name="Line 68"/>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9" name="Line 69"/>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0" name="Line 70"/>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1" name="Line 71"/>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2" name="Line 72"/>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233" name="Group 73"/>
            <p:cNvGrpSpPr>
              <a:grpSpLocks/>
            </p:cNvGrpSpPr>
            <p:nvPr/>
          </p:nvGrpSpPr>
          <p:grpSpPr bwMode="auto">
            <a:xfrm>
              <a:off x="2012" y="2968"/>
              <a:ext cx="258" cy="117"/>
              <a:chOff x="2194" y="2966"/>
              <a:chExt cx="258" cy="117"/>
            </a:xfrm>
          </p:grpSpPr>
          <p:sp>
            <p:nvSpPr>
              <p:cNvPr id="92234" name="Freeform 7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5" name="Line 7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6" name="Line 7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7" name="Line 7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38" name="Group 78"/>
            <p:cNvGrpSpPr>
              <a:grpSpLocks/>
            </p:cNvGrpSpPr>
            <p:nvPr/>
          </p:nvGrpSpPr>
          <p:grpSpPr bwMode="auto">
            <a:xfrm rot="10800000">
              <a:off x="3402" y="2968"/>
              <a:ext cx="258" cy="117"/>
              <a:chOff x="2194" y="2966"/>
              <a:chExt cx="258" cy="117"/>
            </a:xfrm>
          </p:grpSpPr>
          <p:sp>
            <p:nvSpPr>
              <p:cNvPr id="92239" name="Freeform 7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0" name="Line 80"/>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1" name="Line 81"/>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2" name="Line 82"/>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43" name="Group 83"/>
            <p:cNvGrpSpPr>
              <a:grpSpLocks/>
            </p:cNvGrpSpPr>
            <p:nvPr/>
          </p:nvGrpSpPr>
          <p:grpSpPr bwMode="auto">
            <a:xfrm rot="10800000">
              <a:off x="3220" y="2964"/>
              <a:ext cx="258" cy="117"/>
              <a:chOff x="2194" y="2966"/>
              <a:chExt cx="258" cy="117"/>
            </a:xfrm>
          </p:grpSpPr>
          <p:sp>
            <p:nvSpPr>
              <p:cNvPr id="92244" name="Freeform 8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5" name="Line 8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6" name="Line 8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7" name="Line 8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248" name="Oval 88"/>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249" name="Group 89"/>
            <p:cNvGrpSpPr>
              <a:grpSpLocks/>
            </p:cNvGrpSpPr>
            <p:nvPr/>
          </p:nvGrpSpPr>
          <p:grpSpPr bwMode="auto">
            <a:xfrm>
              <a:off x="2194" y="2966"/>
              <a:ext cx="258" cy="117"/>
              <a:chOff x="2194" y="2966"/>
              <a:chExt cx="258" cy="117"/>
            </a:xfrm>
          </p:grpSpPr>
          <p:sp>
            <p:nvSpPr>
              <p:cNvPr id="92250" name="Freeform 9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1" name="Line 9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2" name="Line 9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3" name="Line 9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254" name="Freeform 94"/>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5" name="Oval 95"/>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256" name="Group 96"/>
          <p:cNvGrpSpPr>
            <a:grpSpLocks/>
          </p:cNvGrpSpPr>
          <p:nvPr/>
        </p:nvGrpSpPr>
        <p:grpSpPr bwMode="auto">
          <a:xfrm rot="10800000">
            <a:off x="2720975" y="1112838"/>
            <a:ext cx="1379538" cy="169862"/>
            <a:chOff x="1612" y="1972"/>
            <a:chExt cx="2460" cy="304"/>
          </a:xfrm>
        </p:grpSpPr>
        <p:sp>
          <p:nvSpPr>
            <p:cNvPr id="92257" name="Freeform 9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8" name="Freeform 9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59" name="Group 99"/>
          <p:cNvGrpSpPr>
            <a:grpSpLocks/>
          </p:cNvGrpSpPr>
          <p:nvPr/>
        </p:nvGrpSpPr>
        <p:grpSpPr bwMode="auto">
          <a:xfrm rot="10800000">
            <a:off x="2982913" y="5191125"/>
            <a:ext cx="1158875" cy="130175"/>
            <a:chOff x="1904" y="2877"/>
            <a:chExt cx="2098" cy="234"/>
          </a:xfrm>
        </p:grpSpPr>
        <p:sp>
          <p:nvSpPr>
            <p:cNvPr id="92260" name="Freeform 100"/>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61" name="Freeform 101"/>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62" name="Freeform 102"/>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63" name="Oval 103"/>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64" name="Oval 104"/>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265" name="Group 105"/>
            <p:cNvGrpSpPr>
              <a:grpSpLocks/>
            </p:cNvGrpSpPr>
            <p:nvPr/>
          </p:nvGrpSpPr>
          <p:grpSpPr bwMode="auto">
            <a:xfrm>
              <a:off x="2169" y="2939"/>
              <a:ext cx="160" cy="69"/>
              <a:chOff x="2257" y="2942"/>
              <a:chExt cx="160" cy="69"/>
            </a:xfrm>
          </p:grpSpPr>
          <p:sp>
            <p:nvSpPr>
              <p:cNvPr id="92266" name="Freeform 10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67" name="Line 10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68" name="Line 10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69" name="Group 109"/>
            <p:cNvGrpSpPr>
              <a:grpSpLocks/>
            </p:cNvGrpSpPr>
            <p:nvPr/>
          </p:nvGrpSpPr>
          <p:grpSpPr bwMode="auto">
            <a:xfrm rot="10800000">
              <a:off x="2390" y="2946"/>
              <a:ext cx="160" cy="69"/>
              <a:chOff x="2257" y="2942"/>
              <a:chExt cx="160" cy="69"/>
            </a:xfrm>
          </p:grpSpPr>
          <p:sp>
            <p:nvSpPr>
              <p:cNvPr id="92270" name="Freeform 11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71" name="Line 11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72" name="Line 11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73" name="Group 113"/>
            <p:cNvGrpSpPr>
              <a:grpSpLocks/>
            </p:cNvGrpSpPr>
            <p:nvPr/>
          </p:nvGrpSpPr>
          <p:grpSpPr bwMode="auto">
            <a:xfrm>
              <a:off x="2257" y="2942"/>
              <a:ext cx="160" cy="69"/>
              <a:chOff x="2257" y="2942"/>
              <a:chExt cx="160" cy="69"/>
            </a:xfrm>
          </p:grpSpPr>
          <p:sp>
            <p:nvSpPr>
              <p:cNvPr id="92274" name="Freeform 11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75" name="Line 11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76" name="Line 11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77" name="Group 117"/>
            <p:cNvGrpSpPr>
              <a:grpSpLocks/>
            </p:cNvGrpSpPr>
            <p:nvPr/>
          </p:nvGrpSpPr>
          <p:grpSpPr bwMode="auto">
            <a:xfrm rot="10800000">
              <a:off x="3465" y="2971"/>
              <a:ext cx="160" cy="69"/>
              <a:chOff x="2257" y="2942"/>
              <a:chExt cx="160" cy="69"/>
            </a:xfrm>
          </p:grpSpPr>
          <p:sp>
            <p:nvSpPr>
              <p:cNvPr id="92278" name="Freeform 11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79" name="Line 11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0" name="Line 12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81" name="Group 121"/>
            <p:cNvGrpSpPr>
              <a:grpSpLocks/>
            </p:cNvGrpSpPr>
            <p:nvPr/>
          </p:nvGrpSpPr>
          <p:grpSpPr bwMode="auto">
            <a:xfrm rot="10800000">
              <a:off x="3358" y="2967"/>
              <a:ext cx="160" cy="69"/>
              <a:chOff x="2257" y="2942"/>
              <a:chExt cx="160" cy="69"/>
            </a:xfrm>
          </p:grpSpPr>
          <p:sp>
            <p:nvSpPr>
              <p:cNvPr id="92282" name="Freeform 12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3" name="Line 12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4" name="Line 12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2285" name="Group 125"/>
          <p:cNvGrpSpPr>
            <a:grpSpLocks/>
          </p:cNvGrpSpPr>
          <p:nvPr/>
        </p:nvGrpSpPr>
        <p:grpSpPr bwMode="auto">
          <a:xfrm rot="-132102">
            <a:off x="5049838" y="1647825"/>
            <a:ext cx="1454150" cy="217488"/>
            <a:chOff x="1208" y="2784"/>
            <a:chExt cx="3126" cy="468"/>
          </a:xfrm>
        </p:grpSpPr>
        <p:grpSp>
          <p:nvGrpSpPr>
            <p:cNvPr id="92286" name="Group 126"/>
            <p:cNvGrpSpPr>
              <a:grpSpLocks/>
            </p:cNvGrpSpPr>
            <p:nvPr/>
          </p:nvGrpSpPr>
          <p:grpSpPr bwMode="auto">
            <a:xfrm>
              <a:off x="1208" y="2784"/>
              <a:ext cx="3126" cy="448"/>
              <a:chOff x="1208" y="2784"/>
              <a:chExt cx="3126" cy="448"/>
            </a:xfrm>
          </p:grpSpPr>
          <p:sp>
            <p:nvSpPr>
              <p:cNvPr id="92287" name="Freeform 12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8" name="Freeform 12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9" name="Freeform 12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0" name="Freeform 13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291" name="Oval 13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92" name="Freeform 13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3" name="Freeform 13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4" name="Freeform 13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5" name="Freeform 13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96" name="Group 136"/>
          <p:cNvGrpSpPr>
            <a:grpSpLocks/>
          </p:cNvGrpSpPr>
          <p:nvPr/>
        </p:nvGrpSpPr>
        <p:grpSpPr bwMode="auto">
          <a:xfrm rot="-132102">
            <a:off x="5049838" y="1374775"/>
            <a:ext cx="1454150" cy="217488"/>
            <a:chOff x="1208" y="2784"/>
            <a:chExt cx="3126" cy="468"/>
          </a:xfrm>
        </p:grpSpPr>
        <p:grpSp>
          <p:nvGrpSpPr>
            <p:cNvPr id="92297" name="Group 137"/>
            <p:cNvGrpSpPr>
              <a:grpSpLocks/>
            </p:cNvGrpSpPr>
            <p:nvPr/>
          </p:nvGrpSpPr>
          <p:grpSpPr bwMode="auto">
            <a:xfrm>
              <a:off x="1208" y="2784"/>
              <a:ext cx="3126" cy="448"/>
              <a:chOff x="1208" y="2784"/>
              <a:chExt cx="3126" cy="448"/>
            </a:xfrm>
          </p:grpSpPr>
          <p:sp>
            <p:nvSpPr>
              <p:cNvPr id="92298" name="Freeform 13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9" name="Freeform 13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00" name="Freeform 14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01" name="Freeform 14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302" name="Oval 14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03" name="Freeform 14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04" name="Freeform 14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05" name="Freeform 14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06" name="Freeform 14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07" name="Group 147"/>
          <p:cNvGrpSpPr>
            <a:grpSpLocks/>
          </p:cNvGrpSpPr>
          <p:nvPr/>
        </p:nvGrpSpPr>
        <p:grpSpPr bwMode="auto">
          <a:xfrm rot="-132102">
            <a:off x="5049838" y="1919288"/>
            <a:ext cx="1454150" cy="217487"/>
            <a:chOff x="1208" y="2784"/>
            <a:chExt cx="3126" cy="468"/>
          </a:xfrm>
        </p:grpSpPr>
        <p:grpSp>
          <p:nvGrpSpPr>
            <p:cNvPr id="92308" name="Group 148"/>
            <p:cNvGrpSpPr>
              <a:grpSpLocks/>
            </p:cNvGrpSpPr>
            <p:nvPr/>
          </p:nvGrpSpPr>
          <p:grpSpPr bwMode="auto">
            <a:xfrm>
              <a:off x="1208" y="2784"/>
              <a:ext cx="3126" cy="448"/>
              <a:chOff x="1208" y="2784"/>
              <a:chExt cx="3126" cy="448"/>
            </a:xfrm>
          </p:grpSpPr>
          <p:sp>
            <p:nvSpPr>
              <p:cNvPr id="92309" name="Freeform 14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0" name="Freeform 15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1" name="Freeform 15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2" name="Freeform 15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313" name="Oval 15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14" name="Freeform 15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5" name="Freeform 15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6" name="Freeform 15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7" name="Freeform 15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18" name="Group 158"/>
          <p:cNvGrpSpPr>
            <a:grpSpLocks/>
          </p:cNvGrpSpPr>
          <p:nvPr/>
        </p:nvGrpSpPr>
        <p:grpSpPr bwMode="auto">
          <a:xfrm rot="-132102">
            <a:off x="5049838" y="2192338"/>
            <a:ext cx="1454150" cy="217487"/>
            <a:chOff x="1208" y="2784"/>
            <a:chExt cx="3126" cy="468"/>
          </a:xfrm>
        </p:grpSpPr>
        <p:grpSp>
          <p:nvGrpSpPr>
            <p:cNvPr id="92319" name="Group 159"/>
            <p:cNvGrpSpPr>
              <a:grpSpLocks/>
            </p:cNvGrpSpPr>
            <p:nvPr/>
          </p:nvGrpSpPr>
          <p:grpSpPr bwMode="auto">
            <a:xfrm>
              <a:off x="1208" y="2784"/>
              <a:ext cx="3126" cy="448"/>
              <a:chOff x="1208" y="2784"/>
              <a:chExt cx="3126" cy="448"/>
            </a:xfrm>
          </p:grpSpPr>
          <p:sp>
            <p:nvSpPr>
              <p:cNvPr id="92320" name="Freeform 16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1" name="Freeform 16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2" name="Freeform 16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3" name="Freeform 16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324" name="Oval 164"/>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25" name="Freeform 16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6" name="Freeform 16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7" name="Freeform 16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8" name="Freeform 16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29" name="Group 169"/>
          <p:cNvGrpSpPr>
            <a:grpSpLocks/>
          </p:cNvGrpSpPr>
          <p:nvPr/>
        </p:nvGrpSpPr>
        <p:grpSpPr bwMode="auto">
          <a:xfrm rot="-132102">
            <a:off x="5049838" y="2744788"/>
            <a:ext cx="1454150" cy="217487"/>
            <a:chOff x="1208" y="2784"/>
            <a:chExt cx="3126" cy="468"/>
          </a:xfrm>
        </p:grpSpPr>
        <p:grpSp>
          <p:nvGrpSpPr>
            <p:cNvPr id="92330" name="Group 170"/>
            <p:cNvGrpSpPr>
              <a:grpSpLocks/>
            </p:cNvGrpSpPr>
            <p:nvPr/>
          </p:nvGrpSpPr>
          <p:grpSpPr bwMode="auto">
            <a:xfrm>
              <a:off x="1208" y="2784"/>
              <a:ext cx="3126" cy="448"/>
              <a:chOff x="1208" y="2784"/>
              <a:chExt cx="3126" cy="448"/>
            </a:xfrm>
          </p:grpSpPr>
          <p:sp>
            <p:nvSpPr>
              <p:cNvPr id="92331" name="Freeform 17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2" name="Freeform 17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3" name="Freeform 17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4" name="Freeform 17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335" name="Oval 17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36" name="Freeform 17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7" name="Freeform 17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8" name="Freeform 17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9" name="Freeform 17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40" name="Group 180"/>
          <p:cNvGrpSpPr>
            <a:grpSpLocks/>
          </p:cNvGrpSpPr>
          <p:nvPr/>
        </p:nvGrpSpPr>
        <p:grpSpPr bwMode="auto">
          <a:xfrm rot="-132102">
            <a:off x="5049838" y="2463800"/>
            <a:ext cx="1454150" cy="217488"/>
            <a:chOff x="1208" y="2784"/>
            <a:chExt cx="3126" cy="468"/>
          </a:xfrm>
        </p:grpSpPr>
        <p:grpSp>
          <p:nvGrpSpPr>
            <p:cNvPr id="92341" name="Group 181"/>
            <p:cNvGrpSpPr>
              <a:grpSpLocks/>
            </p:cNvGrpSpPr>
            <p:nvPr/>
          </p:nvGrpSpPr>
          <p:grpSpPr bwMode="auto">
            <a:xfrm>
              <a:off x="1208" y="2784"/>
              <a:ext cx="3126" cy="448"/>
              <a:chOff x="1208" y="2784"/>
              <a:chExt cx="3126" cy="448"/>
            </a:xfrm>
          </p:grpSpPr>
          <p:sp>
            <p:nvSpPr>
              <p:cNvPr id="92342" name="Freeform 18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43" name="Freeform 18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44" name="Freeform 18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45" name="Freeform 18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346" name="Oval 18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7" name="Freeform 18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48" name="Freeform 18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49" name="Freeform 18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0" name="Freeform 19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51" name="Group 191"/>
          <p:cNvGrpSpPr>
            <a:grpSpLocks/>
          </p:cNvGrpSpPr>
          <p:nvPr/>
        </p:nvGrpSpPr>
        <p:grpSpPr bwMode="auto">
          <a:xfrm rot="10800000">
            <a:off x="2720975" y="1385888"/>
            <a:ext cx="1379538" cy="169862"/>
            <a:chOff x="1612" y="1972"/>
            <a:chExt cx="2460" cy="304"/>
          </a:xfrm>
        </p:grpSpPr>
        <p:sp>
          <p:nvSpPr>
            <p:cNvPr id="92352" name="Freeform 19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3" name="Freeform 19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54" name="Group 194"/>
          <p:cNvGrpSpPr>
            <a:grpSpLocks/>
          </p:cNvGrpSpPr>
          <p:nvPr/>
        </p:nvGrpSpPr>
        <p:grpSpPr bwMode="auto">
          <a:xfrm rot="10800000">
            <a:off x="2720975" y="1660525"/>
            <a:ext cx="1379538" cy="169863"/>
            <a:chOff x="1612" y="1972"/>
            <a:chExt cx="2460" cy="304"/>
          </a:xfrm>
        </p:grpSpPr>
        <p:sp>
          <p:nvSpPr>
            <p:cNvPr id="92355" name="Freeform 19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6" name="Freeform 19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57" name="Group 197"/>
          <p:cNvGrpSpPr>
            <a:grpSpLocks/>
          </p:cNvGrpSpPr>
          <p:nvPr/>
        </p:nvGrpSpPr>
        <p:grpSpPr bwMode="auto">
          <a:xfrm rot="10800000">
            <a:off x="2720975" y="1935163"/>
            <a:ext cx="1379538" cy="169862"/>
            <a:chOff x="1612" y="1972"/>
            <a:chExt cx="2460" cy="304"/>
          </a:xfrm>
        </p:grpSpPr>
        <p:sp>
          <p:nvSpPr>
            <p:cNvPr id="92358" name="Freeform 198"/>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9" name="Freeform 199"/>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60" name="Group 200"/>
          <p:cNvGrpSpPr>
            <a:grpSpLocks/>
          </p:cNvGrpSpPr>
          <p:nvPr/>
        </p:nvGrpSpPr>
        <p:grpSpPr bwMode="auto">
          <a:xfrm rot="10800000">
            <a:off x="2720975" y="2209800"/>
            <a:ext cx="1379538" cy="169863"/>
            <a:chOff x="1612" y="1972"/>
            <a:chExt cx="2460" cy="304"/>
          </a:xfrm>
        </p:grpSpPr>
        <p:sp>
          <p:nvSpPr>
            <p:cNvPr id="92361" name="Freeform 201"/>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2" name="Freeform 202"/>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63" name="Group 203"/>
          <p:cNvGrpSpPr>
            <a:grpSpLocks/>
          </p:cNvGrpSpPr>
          <p:nvPr/>
        </p:nvGrpSpPr>
        <p:grpSpPr bwMode="auto">
          <a:xfrm rot="10800000">
            <a:off x="2720975" y="2484438"/>
            <a:ext cx="1379538" cy="169862"/>
            <a:chOff x="1612" y="1972"/>
            <a:chExt cx="2460" cy="304"/>
          </a:xfrm>
        </p:grpSpPr>
        <p:sp>
          <p:nvSpPr>
            <p:cNvPr id="92364" name="Freeform 20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5" name="Freeform 20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66" name="Group 206"/>
          <p:cNvGrpSpPr>
            <a:grpSpLocks/>
          </p:cNvGrpSpPr>
          <p:nvPr/>
        </p:nvGrpSpPr>
        <p:grpSpPr bwMode="auto">
          <a:xfrm rot="10800000">
            <a:off x="1204913" y="4292600"/>
            <a:ext cx="1260475" cy="219075"/>
            <a:chOff x="1544" y="2756"/>
            <a:chExt cx="2290" cy="398"/>
          </a:xfrm>
        </p:grpSpPr>
        <p:sp>
          <p:nvSpPr>
            <p:cNvPr id="92367" name="Freeform 207"/>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8" name="Freeform 208"/>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369" name="Group 209"/>
            <p:cNvGrpSpPr>
              <a:grpSpLocks/>
            </p:cNvGrpSpPr>
            <p:nvPr/>
          </p:nvGrpSpPr>
          <p:grpSpPr bwMode="auto">
            <a:xfrm>
              <a:off x="2898" y="2893"/>
              <a:ext cx="236" cy="117"/>
              <a:chOff x="2898" y="2893"/>
              <a:chExt cx="236" cy="117"/>
            </a:xfrm>
          </p:grpSpPr>
          <p:sp>
            <p:nvSpPr>
              <p:cNvPr id="92370" name="Freeform 21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1" name="Line 211"/>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2" name="Line 212"/>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73" name="Group 213"/>
            <p:cNvGrpSpPr>
              <a:grpSpLocks/>
            </p:cNvGrpSpPr>
            <p:nvPr/>
          </p:nvGrpSpPr>
          <p:grpSpPr bwMode="auto">
            <a:xfrm>
              <a:off x="3278" y="2899"/>
              <a:ext cx="236" cy="117"/>
              <a:chOff x="2898" y="2893"/>
              <a:chExt cx="236" cy="117"/>
            </a:xfrm>
          </p:grpSpPr>
          <p:sp>
            <p:nvSpPr>
              <p:cNvPr id="92374" name="Freeform 21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5" name="Line 215"/>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6" name="Line 216"/>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377" name="Group 217"/>
            <p:cNvGrpSpPr>
              <a:grpSpLocks/>
            </p:cNvGrpSpPr>
            <p:nvPr/>
          </p:nvGrpSpPr>
          <p:grpSpPr bwMode="auto">
            <a:xfrm rot="10800000">
              <a:off x="1860" y="2909"/>
              <a:ext cx="236" cy="117"/>
              <a:chOff x="2898" y="2893"/>
              <a:chExt cx="236" cy="117"/>
            </a:xfrm>
          </p:grpSpPr>
          <p:sp>
            <p:nvSpPr>
              <p:cNvPr id="92378" name="Freeform 21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9" name="Line 219"/>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80" name="Line 220"/>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381" name="Freeform 221"/>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382" name="Group 222"/>
            <p:cNvGrpSpPr>
              <a:grpSpLocks/>
            </p:cNvGrpSpPr>
            <p:nvPr/>
          </p:nvGrpSpPr>
          <p:grpSpPr bwMode="auto">
            <a:xfrm rot="10800000">
              <a:off x="2010" y="2905"/>
              <a:ext cx="236" cy="117"/>
              <a:chOff x="2898" y="2893"/>
              <a:chExt cx="236" cy="117"/>
            </a:xfrm>
          </p:grpSpPr>
          <p:sp>
            <p:nvSpPr>
              <p:cNvPr id="92383" name="Freeform 223"/>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84" name="Line 224"/>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85" name="Line 225"/>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386" name="Oval 226"/>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87" name="Oval 227"/>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88" name="Line 228"/>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89" name="Line 229"/>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0" name="Line 230"/>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1" name="Line 231"/>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2" name="Line 232"/>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3" name="Line 233"/>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4" name="Line 234"/>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5" name="Line 235"/>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6" name="Line 236"/>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7" name="Line 237"/>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8" name="Line 238"/>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9" name="Line 239"/>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00" name="Line 240"/>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01" name="Line 241"/>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02" name="Line 242"/>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03" name="Line 243"/>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404" name="Group 244"/>
          <p:cNvGrpSpPr>
            <a:grpSpLocks/>
          </p:cNvGrpSpPr>
          <p:nvPr/>
        </p:nvGrpSpPr>
        <p:grpSpPr bwMode="auto">
          <a:xfrm rot="10800000">
            <a:off x="1204913" y="4021138"/>
            <a:ext cx="1260475" cy="219075"/>
            <a:chOff x="1544" y="2756"/>
            <a:chExt cx="2290" cy="398"/>
          </a:xfrm>
        </p:grpSpPr>
        <p:sp>
          <p:nvSpPr>
            <p:cNvPr id="92405" name="Freeform 245"/>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06" name="Freeform 246"/>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407" name="Group 247"/>
            <p:cNvGrpSpPr>
              <a:grpSpLocks/>
            </p:cNvGrpSpPr>
            <p:nvPr/>
          </p:nvGrpSpPr>
          <p:grpSpPr bwMode="auto">
            <a:xfrm>
              <a:off x="2898" y="2893"/>
              <a:ext cx="236" cy="117"/>
              <a:chOff x="2898" y="2893"/>
              <a:chExt cx="236" cy="117"/>
            </a:xfrm>
          </p:grpSpPr>
          <p:sp>
            <p:nvSpPr>
              <p:cNvPr id="92408" name="Freeform 24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09" name="Line 249"/>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0" name="Line 250"/>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411" name="Group 251"/>
            <p:cNvGrpSpPr>
              <a:grpSpLocks/>
            </p:cNvGrpSpPr>
            <p:nvPr/>
          </p:nvGrpSpPr>
          <p:grpSpPr bwMode="auto">
            <a:xfrm>
              <a:off x="3278" y="2899"/>
              <a:ext cx="236" cy="117"/>
              <a:chOff x="2898" y="2893"/>
              <a:chExt cx="236" cy="117"/>
            </a:xfrm>
          </p:grpSpPr>
          <p:sp>
            <p:nvSpPr>
              <p:cNvPr id="92412" name="Freeform 25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3" name="Line 253"/>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4" name="Line 254"/>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415" name="Group 255"/>
            <p:cNvGrpSpPr>
              <a:grpSpLocks/>
            </p:cNvGrpSpPr>
            <p:nvPr/>
          </p:nvGrpSpPr>
          <p:grpSpPr bwMode="auto">
            <a:xfrm rot="10800000">
              <a:off x="1860" y="2909"/>
              <a:ext cx="236" cy="117"/>
              <a:chOff x="2898" y="2893"/>
              <a:chExt cx="236" cy="117"/>
            </a:xfrm>
          </p:grpSpPr>
          <p:sp>
            <p:nvSpPr>
              <p:cNvPr id="92416" name="Freeform 25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7" name="Line 257"/>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8" name="Line 258"/>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419" name="Freeform 259"/>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420" name="Group 260"/>
            <p:cNvGrpSpPr>
              <a:grpSpLocks/>
            </p:cNvGrpSpPr>
            <p:nvPr/>
          </p:nvGrpSpPr>
          <p:grpSpPr bwMode="auto">
            <a:xfrm rot="10800000">
              <a:off x="2010" y="2905"/>
              <a:ext cx="236" cy="117"/>
              <a:chOff x="2898" y="2893"/>
              <a:chExt cx="236" cy="117"/>
            </a:xfrm>
          </p:grpSpPr>
          <p:sp>
            <p:nvSpPr>
              <p:cNvPr id="92421" name="Freeform 26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22" name="Line 262"/>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23" name="Line 263"/>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424" name="Oval 264"/>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25" name="Oval 265"/>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26" name="Line 266"/>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27" name="Line 267"/>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28" name="Line 268"/>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29" name="Line 269"/>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0" name="Line 270"/>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1" name="Line 271"/>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2" name="Line 272"/>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3" name="Line 273"/>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4" name="Line 274"/>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5" name="Line 275"/>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6" name="Line 276"/>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7" name="Line 277"/>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8" name="Line 278"/>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9" name="Line 279"/>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40" name="Line 280"/>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41" name="Line 281"/>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442" name="Group 282"/>
          <p:cNvGrpSpPr>
            <a:grpSpLocks/>
          </p:cNvGrpSpPr>
          <p:nvPr/>
        </p:nvGrpSpPr>
        <p:grpSpPr bwMode="auto">
          <a:xfrm rot="10800000">
            <a:off x="1204913" y="3751263"/>
            <a:ext cx="1260475" cy="219075"/>
            <a:chOff x="1544" y="2756"/>
            <a:chExt cx="2290" cy="398"/>
          </a:xfrm>
        </p:grpSpPr>
        <p:sp>
          <p:nvSpPr>
            <p:cNvPr id="92443" name="Freeform 283"/>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44" name="Freeform 284"/>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445" name="Group 285"/>
            <p:cNvGrpSpPr>
              <a:grpSpLocks/>
            </p:cNvGrpSpPr>
            <p:nvPr/>
          </p:nvGrpSpPr>
          <p:grpSpPr bwMode="auto">
            <a:xfrm>
              <a:off x="2898" y="2893"/>
              <a:ext cx="236" cy="117"/>
              <a:chOff x="2898" y="2893"/>
              <a:chExt cx="236" cy="117"/>
            </a:xfrm>
          </p:grpSpPr>
          <p:sp>
            <p:nvSpPr>
              <p:cNvPr id="92446" name="Freeform 28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47" name="Line 287"/>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48" name="Line 288"/>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449" name="Group 289"/>
            <p:cNvGrpSpPr>
              <a:grpSpLocks/>
            </p:cNvGrpSpPr>
            <p:nvPr/>
          </p:nvGrpSpPr>
          <p:grpSpPr bwMode="auto">
            <a:xfrm>
              <a:off x="3278" y="2899"/>
              <a:ext cx="236" cy="117"/>
              <a:chOff x="2898" y="2893"/>
              <a:chExt cx="236" cy="117"/>
            </a:xfrm>
          </p:grpSpPr>
          <p:sp>
            <p:nvSpPr>
              <p:cNvPr id="92450" name="Freeform 29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51" name="Line 291"/>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52" name="Line 292"/>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453" name="Group 293"/>
            <p:cNvGrpSpPr>
              <a:grpSpLocks/>
            </p:cNvGrpSpPr>
            <p:nvPr/>
          </p:nvGrpSpPr>
          <p:grpSpPr bwMode="auto">
            <a:xfrm rot="10800000">
              <a:off x="1860" y="2909"/>
              <a:ext cx="236" cy="117"/>
              <a:chOff x="2898" y="2893"/>
              <a:chExt cx="236" cy="117"/>
            </a:xfrm>
          </p:grpSpPr>
          <p:sp>
            <p:nvSpPr>
              <p:cNvPr id="92454" name="Freeform 29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55" name="Line 295"/>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56" name="Line 296"/>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457" name="Freeform 297"/>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458" name="Group 298"/>
            <p:cNvGrpSpPr>
              <a:grpSpLocks/>
            </p:cNvGrpSpPr>
            <p:nvPr/>
          </p:nvGrpSpPr>
          <p:grpSpPr bwMode="auto">
            <a:xfrm rot="10800000">
              <a:off x="2010" y="2905"/>
              <a:ext cx="236" cy="117"/>
              <a:chOff x="2898" y="2893"/>
              <a:chExt cx="236" cy="117"/>
            </a:xfrm>
          </p:grpSpPr>
          <p:sp>
            <p:nvSpPr>
              <p:cNvPr id="92459" name="Freeform 299"/>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0" name="Line 300"/>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1" name="Line 301"/>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462" name="Oval 302"/>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63" name="Oval 303"/>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64" name="Line 304"/>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5" name="Line 305"/>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6" name="Line 306"/>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7" name="Line 307"/>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8" name="Line 308"/>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9" name="Line 309"/>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0" name="Line 310"/>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1" name="Line 311"/>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2" name="Line 312"/>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3" name="Line 313"/>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4" name="Line 314"/>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5" name="Line 315"/>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6" name="Line 316"/>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7" name="Line 317"/>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8" name="Line 318"/>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9" name="Line 319"/>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480" name="Group 320"/>
          <p:cNvGrpSpPr>
            <a:grpSpLocks/>
          </p:cNvGrpSpPr>
          <p:nvPr/>
        </p:nvGrpSpPr>
        <p:grpSpPr bwMode="auto">
          <a:xfrm rot="10800000">
            <a:off x="1204913" y="3479800"/>
            <a:ext cx="1260475" cy="219075"/>
            <a:chOff x="1544" y="2756"/>
            <a:chExt cx="2290" cy="398"/>
          </a:xfrm>
        </p:grpSpPr>
        <p:sp>
          <p:nvSpPr>
            <p:cNvPr id="92481" name="Freeform 321"/>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82" name="Freeform 322"/>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483" name="Group 323"/>
            <p:cNvGrpSpPr>
              <a:grpSpLocks/>
            </p:cNvGrpSpPr>
            <p:nvPr/>
          </p:nvGrpSpPr>
          <p:grpSpPr bwMode="auto">
            <a:xfrm>
              <a:off x="2898" y="2893"/>
              <a:ext cx="236" cy="117"/>
              <a:chOff x="2898" y="2893"/>
              <a:chExt cx="236" cy="117"/>
            </a:xfrm>
          </p:grpSpPr>
          <p:sp>
            <p:nvSpPr>
              <p:cNvPr id="92484" name="Freeform 32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85" name="Line 325"/>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86" name="Line 326"/>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487" name="Group 327"/>
            <p:cNvGrpSpPr>
              <a:grpSpLocks/>
            </p:cNvGrpSpPr>
            <p:nvPr/>
          </p:nvGrpSpPr>
          <p:grpSpPr bwMode="auto">
            <a:xfrm>
              <a:off x="3278" y="2899"/>
              <a:ext cx="236" cy="117"/>
              <a:chOff x="2898" y="2893"/>
              <a:chExt cx="236" cy="117"/>
            </a:xfrm>
          </p:grpSpPr>
          <p:sp>
            <p:nvSpPr>
              <p:cNvPr id="92488" name="Freeform 32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89" name="Line 329"/>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90" name="Line 330"/>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491" name="Group 331"/>
            <p:cNvGrpSpPr>
              <a:grpSpLocks/>
            </p:cNvGrpSpPr>
            <p:nvPr/>
          </p:nvGrpSpPr>
          <p:grpSpPr bwMode="auto">
            <a:xfrm rot="10800000">
              <a:off x="1860" y="2909"/>
              <a:ext cx="236" cy="117"/>
              <a:chOff x="2898" y="2893"/>
              <a:chExt cx="236" cy="117"/>
            </a:xfrm>
          </p:grpSpPr>
          <p:sp>
            <p:nvSpPr>
              <p:cNvPr id="92492" name="Freeform 33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93" name="Line 333"/>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94" name="Line 334"/>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495" name="Freeform 335"/>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496" name="Group 336"/>
            <p:cNvGrpSpPr>
              <a:grpSpLocks/>
            </p:cNvGrpSpPr>
            <p:nvPr/>
          </p:nvGrpSpPr>
          <p:grpSpPr bwMode="auto">
            <a:xfrm rot="10800000">
              <a:off x="2010" y="2905"/>
              <a:ext cx="236" cy="117"/>
              <a:chOff x="2898" y="2893"/>
              <a:chExt cx="236" cy="117"/>
            </a:xfrm>
          </p:grpSpPr>
          <p:sp>
            <p:nvSpPr>
              <p:cNvPr id="92497" name="Freeform 337"/>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98" name="Line 338"/>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99" name="Line 339"/>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500" name="Oval 340"/>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501" name="Oval 341"/>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502" name="Line 342"/>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3" name="Line 343"/>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4" name="Line 344"/>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5" name="Line 345"/>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6" name="Line 346"/>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7" name="Line 347"/>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8" name="Line 348"/>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9" name="Line 349"/>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0" name="Line 350"/>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1" name="Line 351"/>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2" name="Line 352"/>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3" name="Line 353"/>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4" name="Line 354"/>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5" name="Line 355"/>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6" name="Line 356"/>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7" name="Line 357"/>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518" name="Group 358"/>
          <p:cNvGrpSpPr>
            <a:grpSpLocks/>
          </p:cNvGrpSpPr>
          <p:nvPr/>
        </p:nvGrpSpPr>
        <p:grpSpPr bwMode="auto">
          <a:xfrm rot="10800000">
            <a:off x="1204913" y="3209925"/>
            <a:ext cx="1260475" cy="219075"/>
            <a:chOff x="1544" y="2756"/>
            <a:chExt cx="2290" cy="398"/>
          </a:xfrm>
        </p:grpSpPr>
        <p:sp>
          <p:nvSpPr>
            <p:cNvPr id="92519" name="Freeform 359"/>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20" name="Freeform 360"/>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521" name="Group 361"/>
            <p:cNvGrpSpPr>
              <a:grpSpLocks/>
            </p:cNvGrpSpPr>
            <p:nvPr/>
          </p:nvGrpSpPr>
          <p:grpSpPr bwMode="auto">
            <a:xfrm>
              <a:off x="2898" y="2893"/>
              <a:ext cx="236" cy="117"/>
              <a:chOff x="2898" y="2893"/>
              <a:chExt cx="236" cy="117"/>
            </a:xfrm>
          </p:grpSpPr>
          <p:sp>
            <p:nvSpPr>
              <p:cNvPr id="92522" name="Freeform 36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23" name="Line 363"/>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24" name="Line 364"/>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525" name="Group 365"/>
            <p:cNvGrpSpPr>
              <a:grpSpLocks/>
            </p:cNvGrpSpPr>
            <p:nvPr/>
          </p:nvGrpSpPr>
          <p:grpSpPr bwMode="auto">
            <a:xfrm>
              <a:off x="3278" y="2899"/>
              <a:ext cx="236" cy="117"/>
              <a:chOff x="2898" y="2893"/>
              <a:chExt cx="236" cy="117"/>
            </a:xfrm>
          </p:grpSpPr>
          <p:sp>
            <p:nvSpPr>
              <p:cNvPr id="92526" name="Freeform 36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27" name="Line 367"/>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28" name="Line 368"/>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529" name="Group 369"/>
            <p:cNvGrpSpPr>
              <a:grpSpLocks/>
            </p:cNvGrpSpPr>
            <p:nvPr/>
          </p:nvGrpSpPr>
          <p:grpSpPr bwMode="auto">
            <a:xfrm rot="10800000">
              <a:off x="1860" y="2909"/>
              <a:ext cx="236" cy="117"/>
              <a:chOff x="2898" y="2893"/>
              <a:chExt cx="236" cy="117"/>
            </a:xfrm>
          </p:grpSpPr>
          <p:sp>
            <p:nvSpPr>
              <p:cNvPr id="92530" name="Freeform 37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31" name="Line 371"/>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32" name="Line 372"/>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533" name="Freeform 373"/>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534" name="Group 374"/>
            <p:cNvGrpSpPr>
              <a:grpSpLocks/>
            </p:cNvGrpSpPr>
            <p:nvPr/>
          </p:nvGrpSpPr>
          <p:grpSpPr bwMode="auto">
            <a:xfrm rot="10800000">
              <a:off x="2010" y="2905"/>
              <a:ext cx="236" cy="117"/>
              <a:chOff x="2898" y="2893"/>
              <a:chExt cx="236" cy="117"/>
            </a:xfrm>
          </p:grpSpPr>
          <p:sp>
            <p:nvSpPr>
              <p:cNvPr id="92535" name="Freeform 375"/>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36" name="Line 376"/>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37" name="Line 377"/>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538" name="Oval 378"/>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539" name="Oval 379"/>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540" name="Line 380"/>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1" name="Line 381"/>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2" name="Line 382"/>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3" name="Line 383"/>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4" name="Line 384"/>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5" name="Line 385"/>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6" name="Line 386"/>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7" name="Line 387"/>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8" name="Line 388"/>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9" name="Line 389"/>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0" name="Line 390"/>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1" name="Line 391"/>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2" name="Line 392"/>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3" name="Line 393"/>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4" name="Line 394"/>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5" name="Line 395"/>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556" name="Group 396"/>
          <p:cNvGrpSpPr>
            <a:grpSpLocks/>
          </p:cNvGrpSpPr>
          <p:nvPr/>
        </p:nvGrpSpPr>
        <p:grpSpPr bwMode="auto">
          <a:xfrm>
            <a:off x="4999038" y="3484563"/>
            <a:ext cx="1117600" cy="203200"/>
            <a:chOff x="1556" y="2798"/>
            <a:chExt cx="2392" cy="462"/>
          </a:xfrm>
        </p:grpSpPr>
        <p:sp>
          <p:nvSpPr>
            <p:cNvPr id="92557" name="Freeform 397"/>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8" name="Freeform 398"/>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9" name="Line 399"/>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0" name="Line 400"/>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1" name="Line 401"/>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2" name="Line 402"/>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3" name="Line 403"/>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4" name="Line 404"/>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5" name="Line 405"/>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6" name="Line 406"/>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7" name="Line 407"/>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8" name="Line 408"/>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569" name="Group 409"/>
            <p:cNvGrpSpPr>
              <a:grpSpLocks/>
            </p:cNvGrpSpPr>
            <p:nvPr/>
          </p:nvGrpSpPr>
          <p:grpSpPr bwMode="auto">
            <a:xfrm>
              <a:off x="2012" y="2968"/>
              <a:ext cx="258" cy="117"/>
              <a:chOff x="2194" y="2966"/>
              <a:chExt cx="258" cy="117"/>
            </a:xfrm>
          </p:grpSpPr>
          <p:sp>
            <p:nvSpPr>
              <p:cNvPr id="92570" name="Freeform 41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71" name="Line 41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72" name="Line 41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73" name="Line 41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574" name="Group 414"/>
            <p:cNvGrpSpPr>
              <a:grpSpLocks/>
            </p:cNvGrpSpPr>
            <p:nvPr/>
          </p:nvGrpSpPr>
          <p:grpSpPr bwMode="auto">
            <a:xfrm rot="10800000">
              <a:off x="3402" y="2968"/>
              <a:ext cx="258" cy="117"/>
              <a:chOff x="2194" y="2966"/>
              <a:chExt cx="258" cy="117"/>
            </a:xfrm>
          </p:grpSpPr>
          <p:sp>
            <p:nvSpPr>
              <p:cNvPr id="92575" name="Freeform 41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76" name="Line 416"/>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77" name="Line 417"/>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78" name="Line 418"/>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579" name="Group 419"/>
            <p:cNvGrpSpPr>
              <a:grpSpLocks/>
            </p:cNvGrpSpPr>
            <p:nvPr/>
          </p:nvGrpSpPr>
          <p:grpSpPr bwMode="auto">
            <a:xfrm rot="10800000">
              <a:off x="3220" y="2964"/>
              <a:ext cx="258" cy="117"/>
              <a:chOff x="2194" y="2966"/>
              <a:chExt cx="258" cy="117"/>
            </a:xfrm>
          </p:grpSpPr>
          <p:sp>
            <p:nvSpPr>
              <p:cNvPr id="92580" name="Freeform 42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81" name="Line 42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82" name="Line 42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83" name="Line 42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584" name="Oval 424"/>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585" name="Group 425"/>
            <p:cNvGrpSpPr>
              <a:grpSpLocks/>
            </p:cNvGrpSpPr>
            <p:nvPr/>
          </p:nvGrpSpPr>
          <p:grpSpPr bwMode="auto">
            <a:xfrm>
              <a:off x="2194" y="2966"/>
              <a:ext cx="258" cy="117"/>
              <a:chOff x="2194" y="2966"/>
              <a:chExt cx="258" cy="117"/>
            </a:xfrm>
          </p:grpSpPr>
          <p:sp>
            <p:nvSpPr>
              <p:cNvPr id="92586" name="Freeform 42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87" name="Line 42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88" name="Line 42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89" name="Line 42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590" name="Freeform 430"/>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91" name="Oval 431"/>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592" name="Group 432"/>
          <p:cNvGrpSpPr>
            <a:grpSpLocks/>
          </p:cNvGrpSpPr>
          <p:nvPr/>
        </p:nvGrpSpPr>
        <p:grpSpPr bwMode="auto">
          <a:xfrm>
            <a:off x="4999038" y="3751263"/>
            <a:ext cx="1117600" cy="203200"/>
            <a:chOff x="1556" y="2798"/>
            <a:chExt cx="2392" cy="462"/>
          </a:xfrm>
        </p:grpSpPr>
        <p:sp>
          <p:nvSpPr>
            <p:cNvPr id="92593" name="Freeform 433"/>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94" name="Freeform 434"/>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95" name="Line 435"/>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96" name="Line 436"/>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97" name="Line 437"/>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98" name="Line 438"/>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99" name="Line 439"/>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0" name="Line 440"/>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1" name="Line 441"/>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2" name="Line 442"/>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3" name="Line 443"/>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4" name="Line 444"/>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605" name="Group 445"/>
            <p:cNvGrpSpPr>
              <a:grpSpLocks/>
            </p:cNvGrpSpPr>
            <p:nvPr/>
          </p:nvGrpSpPr>
          <p:grpSpPr bwMode="auto">
            <a:xfrm>
              <a:off x="2012" y="2968"/>
              <a:ext cx="258" cy="117"/>
              <a:chOff x="2194" y="2966"/>
              <a:chExt cx="258" cy="117"/>
            </a:xfrm>
          </p:grpSpPr>
          <p:sp>
            <p:nvSpPr>
              <p:cNvPr id="92606" name="Freeform 44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7" name="Line 44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8" name="Line 44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9" name="Line 44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610" name="Group 450"/>
            <p:cNvGrpSpPr>
              <a:grpSpLocks/>
            </p:cNvGrpSpPr>
            <p:nvPr/>
          </p:nvGrpSpPr>
          <p:grpSpPr bwMode="auto">
            <a:xfrm rot="10800000">
              <a:off x="3402" y="2968"/>
              <a:ext cx="258" cy="117"/>
              <a:chOff x="2194" y="2966"/>
              <a:chExt cx="258" cy="117"/>
            </a:xfrm>
          </p:grpSpPr>
          <p:sp>
            <p:nvSpPr>
              <p:cNvPr id="92611" name="Freeform 45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12" name="Line 452"/>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13" name="Line 453"/>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14" name="Line 454"/>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615" name="Group 455"/>
            <p:cNvGrpSpPr>
              <a:grpSpLocks/>
            </p:cNvGrpSpPr>
            <p:nvPr/>
          </p:nvGrpSpPr>
          <p:grpSpPr bwMode="auto">
            <a:xfrm rot="10800000">
              <a:off x="3220" y="2964"/>
              <a:ext cx="258" cy="117"/>
              <a:chOff x="2194" y="2966"/>
              <a:chExt cx="258" cy="117"/>
            </a:xfrm>
          </p:grpSpPr>
          <p:sp>
            <p:nvSpPr>
              <p:cNvPr id="92616" name="Freeform 45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17" name="Line 45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18" name="Line 45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19" name="Line 45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620" name="Oval 460"/>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621" name="Group 461"/>
            <p:cNvGrpSpPr>
              <a:grpSpLocks/>
            </p:cNvGrpSpPr>
            <p:nvPr/>
          </p:nvGrpSpPr>
          <p:grpSpPr bwMode="auto">
            <a:xfrm>
              <a:off x="2194" y="2966"/>
              <a:ext cx="258" cy="117"/>
              <a:chOff x="2194" y="2966"/>
              <a:chExt cx="258" cy="117"/>
            </a:xfrm>
          </p:grpSpPr>
          <p:sp>
            <p:nvSpPr>
              <p:cNvPr id="92622" name="Freeform 46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23" name="Line 463"/>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24" name="Line 464"/>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25" name="Line 465"/>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626" name="Freeform 466"/>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27" name="Oval 467"/>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628" name="Group 468"/>
          <p:cNvGrpSpPr>
            <a:grpSpLocks/>
          </p:cNvGrpSpPr>
          <p:nvPr/>
        </p:nvGrpSpPr>
        <p:grpSpPr bwMode="auto">
          <a:xfrm>
            <a:off x="4999038" y="4017963"/>
            <a:ext cx="1117600" cy="203200"/>
            <a:chOff x="1556" y="2798"/>
            <a:chExt cx="2392" cy="462"/>
          </a:xfrm>
        </p:grpSpPr>
        <p:sp>
          <p:nvSpPr>
            <p:cNvPr id="92629" name="Freeform 469"/>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0" name="Freeform 470"/>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1" name="Line 471"/>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2" name="Line 472"/>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3" name="Line 473"/>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4" name="Line 474"/>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5" name="Line 475"/>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6" name="Line 476"/>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7" name="Line 477"/>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8" name="Line 478"/>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9" name="Line 479"/>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40" name="Line 480"/>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641" name="Group 481"/>
            <p:cNvGrpSpPr>
              <a:grpSpLocks/>
            </p:cNvGrpSpPr>
            <p:nvPr/>
          </p:nvGrpSpPr>
          <p:grpSpPr bwMode="auto">
            <a:xfrm>
              <a:off x="2012" y="2968"/>
              <a:ext cx="258" cy="117"/>
              <a:chOff x="2194" y="2966"/>
              <a:chExt cx="258" cy="117"/>
            </a:xfrm>
          </p:grpSpPr>
          <p:sp>
            <p:nvSpPr>
              <p:cNvPr id="92642" name="Freeform 48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43" name="Line 483"/>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44" name="Line 484"/>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45" name="Line 485"/>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646" name="Group 486"/>
            <p:cNvGrpSpPr>
              <a:grpSpLocks/>
            </p:cNvGrpSpPr>
            <p:nvPr/>
          </p:nvGrpSpPr>
          <p:grpSpPr bwMode="auto">
            <a:xfrm rot="10800000">
              <a:off x="3402" y="2968"/>
              <a:ext cx="258" cy="117"/>
              <a:chOff x="2194" y="2966"/>
              <a:chExt cx="258" cy="117"/>
            </a:xfrm>
          </p:grpSpPr>
          <p:sp>
            <p:nvSpPr>
              <p:cNvPr id="92647" name="Freeform 48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48" name="Line 488"/>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49" name="Line 489"/>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50" name="Line 490"/>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651" name="Group 491"/>
            <p:cNvGrpSpPr>
              <a:grpSpLocks/>
            </p:cNvGrpSpPr>
            <p:nvPr/>
          </p:nvGrpSpPr>
          <p:grpSpPr bwMode="auto">
            <a:xfrm rot="10800000">
              <a:off x="3220" y="2964"/>
              <a:ext cx="258" cy="117"/>
              <a:chOff x="2194" y="2966"/>
              <a:chExt cx="258" cy="117"/>
            </a:xfrm>
          </p:grpSpPr>
          <p:sp>
            <p:nvSpPr>
              <p:cNvPr id="92652" name="Freeform 49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53" name="Line 493"/>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54" name="Line 494"/>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55" name="Line 495"/>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656" name="Oval 496"/>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657" name="Group 497"/>
            <p:cNvGrpSpPr>
              <a:grpSpLocks/>
            </p:cNvGrpSpPr>
            <p:nvPr/>
          </p:nvGrpSpPr>
          <p:grpSpPr bwMode="auto">
            <a:xfrm>
              <a:off x="2194" y="2966"/>
              <a:ext cx="258" cy="117"/>
              <a:chOff x="2194" y="2966"/>
              <a:chExt cx="258" cy="117"/>
            </a:xfrm>
          </p:grpSpPr>
          <p:sp>
            <p:nvSpPr>
              <p:cNvPr id="92658" name="Freeform 49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59" name="Line 499"/>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60" name="Line 500"/>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61" name="Line 501"/>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662" name="Freeform 502"/>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63" name="Oval 503"/>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664" name="Group 504"/>
          <p:cNvGrpSpPr>
            <a:grpSpLocks/>
          </p:cNvGrpSpPr>
          <p:nvPr/>
        </p:nvGrpSpPr>
        <p:grpSpPr bwMode="auto">
          <a:xfrm>
            <a:off x="4999038" y="4284663"/>
            <a:ext cx="1117600" cy="203200"/>
            <a:chOff x="1556" y="2798"/>
            <a:chExt cx="2392" cy="462"/>
          </a:xfrm>
        </p:grpSpPr>
        <p:sp>
          <p:nvSpPr>
            <p:cNvPr id="92665" name="Freeform 505"/>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66" name="Freeform 506"/>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67" name="Line 507"/>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68" name="Line 508"/>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69" name="Line 509"/>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0" name="Line 510"/>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1" name="Line 511"/>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2" name="Line 512"/>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3" name="Line 513"/>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4" name="Line 514"/>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5" name="Line 515"/>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6" name="Line 516"/>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677" name="Group 517"/>
            <p:cNvGrpSpPr>
              <a:grpSpLocks/>
            </p:cNvGrpSpPr>
            <p:nvPr/>
          </p:nvGrpSpPr>
          <p:grpSpPr bwMode="auto">
            <a:xfrm>
              <a:off x="2012" y="2968"/>
              <a:ext cx="258" cy="117"/>
              <a:chOff x="2194" y="2966"/>
              <a:chExt cx="258" cy="117"/>
            </a:xfrm>
          </p:grpSpPr>
          <p:sp>
            <p:nvSpPr>
              <p:cNvPr id="92678" name="Freeform 51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9" name="Line 519"/>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80" name="Line 520"/>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81" name="Line 521"/>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682" name="Group 522"/>
            <p:cNvGrpSpPr>
              <a:grpSpLocks/>
            </p:cNvGrpSpPr>
            <p:nvPr/>
          </p:nvGrpSpPr>
          <p:grpSpPr bwMode="auto">
            <a:xfrm rot="10800000">
              <a:off x="3402" y="2968"/>
              <a:ext cx="258" cy="117"/>
              <a:chOff x="2194" y="2966"/>
              <a:chExt cx="258" cy="117"/>
            </a:xfrm>
          </p:grpSpPr>
          <p:sp>
            <p:nvSpPr>
              <p:cNvPr id="92683" name="Freeform 523"/>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84" name="Line 524"/>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85" name="Line 525"/>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86" name="Line 526"/>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687" name="Group 527"/>
            <p:cNvGrpSpPr>
              <a:grpSpLocks/>
            </p:cNvGrpSpPr>
            <p:nvPr/>
          </p:nvGrpSpPr>
          <p:grpSpPr bwMode="auto">
            <a:xfrm rot="10800000">
              <a:off x="3220" y="2964"/>
              <a:ext cx="258" cy="117"/>
              <a:chOff x="2194" y="2966"/>
              <a:chExt cx="258" cy="117"/>
            </a:xfrm>
          </p:grpSpPr>
          <p:sp>
            <p:nvSpPr>
              <p:cNvPr id="92688" name="Freeform 52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89" name="Line 529"/>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90" name="Line 530"/>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91" name="Line 531"/>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692" name="Oval 532"/>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693" name="Group 533"/>
            <p:cNvGrpSpPr>
              <a:grpSpLocks/>
            </p:cNvGrpSpPr>
            <p:nvPr/>
          </p:nvGrpSpPr>
          <p:grpSpPr bwMode="auto">
            <a:xfrm>
              <a:off x="2194" y="2966"/>
              <a:ext cx="258" cy="117"/>
              <a:chOff x="2194" y="2966"/>
              <a:chExt cx="258" cy="117"/>
            </a:xfrm>
          </p:grpSpPr>
          <p:sp>
            <p:nvSpPr>
              <p:cNvPr id="92694" name="Freeform 53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95" name="Line 53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96" name="Line 53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97" name="Line 53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698" name="Freeform 538"/>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99" name="Oval 539"/>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700" name="Group 540"/>
          <p:cNvGrpSpPr>
            <a:grpSpLocks/>
          </p:cNvGrpSpPr>
          <p:nvPr/>
        </p:nvGrpSpPr>
        <p:grpSpPr bwMode="auto">
          <a:xfrm>
            <a:off x="6294438" y="3219450"/>
            <a:ext cx="1117600" cy="203200"/>
            <a:chOff x="1556" y="2798"/>
            <a:chExt cx="2392" cy="462"/>
          </a:xfrm>
        </p:grpSpPr>
        <p:sp>
          <p:nvSpPr>
            <p:cNvPr id="92701" name="Freeform 541"/>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02" name="Freeform 542"/>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03" name="Line 543"/>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04" name="Line 544"/>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05" name="Line 545"/>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06" name="Line 546"/>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07" name="Line 547"/>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08" name="Line 548"/>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09" name="Line 549"/>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10" name="Line 550"/>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11" name="Line 551"/>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12" name="Line 552"/>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713" name="Group 553"/>
            <p:cNvGrpSpPr>
              <a:grpSpLocks/>
            </p:cNvGrpSpPr>
            <p:nvPr/>
          </p:nvGrpSpPr>
          <p:grpSpPr bwMode="auto">
            <a:xfrm>
              <a:off x="2012" y="2968"/>
              <a:ext cx="258" cy="117"/>
              <a:chOff x="2194" y="2966"/>
              <a:chExt cx="258" cy="117"/>
            </a:xfrm>
          </p:grpSpPr>
          <p:sp>
            <p:nvSpPr>
              <p:cNvPr id="92714" name="Freeform 55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15" name="Line 55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16" name="Line 55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17" name="Line 55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718" name="Group 558"/>
            <p:cNvGrpSpPr>
              <a:grpSpLocks/>
            </p:cNvGrpSpPr>
            <p:nvPr/>
          </p:nvGrpSpPr>
          <p:grpSpPr bwMode="auto">
            <a:xfrm rot="10800000">
              <a:off x="3402" y="2968"/>
              <a:ext cx="258" cy="117"/>
              <a:chOff x="2194" y="2966"/>
              <a:chExt cx="258" cy="117"/>
            </a:xfrm>
          </p:grpSpPr>
          <p:sp>
            <p:nvSpPr>
              <p:cNvPr id="92719" name="Freeform 55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20" name="Line 560"/>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21" name="Line 561"/>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22" name="Line 562"/>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723" name="Group 563"/>
            <p:cNvGrpSpPr>
              <a:grpSpLocks/>
            </p:cNvGrpSpPr>
            <p:nvPr/>
          </p:nvGrpSpPr>
          <p:grpSpPr bwMode="auto">
            <a:xfrm rot="10800000">
              <a:off x="3220" y="2964"/>
              <a:ext cx="258" cy="117"/>
              <a:chOff x="2194" y="2966"/>
              <a:chExt cx="258" cy="117"/>
            </a:xfrm>
          </p:grpSpPr>
          <p:sp>
            <p:nvSpPr>
              <p:cNvPr id="92724" name="Freeform 56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25" name="Line 56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26" name="Line 56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27" name="Line 56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728" name="Oval 568"/>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729" name="Group 569"/>
            <p:cNvGrpSpPr>
              <a:grpSpLocks/>
            </p:cNvGrpSpPr>
            <p:nvPr/>
          </p:nvGrpSpPr>
          <p:grpSpPr bwMode="auto">
            <a:xfrm>
              <a:off x="2194" y="2966"/>
              <a:ext cx="258" cy="117"/>
              <a:chOff x="2194" y="2966"/>
              <a:chExt cx="258" cy="117"/>
            </a:xfrm>
          </p:grpSpPr>
          <p:sp>
            <p:nvSpPr>
              <p:cNvPr id="92730" name="Freeform 57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31" name="Line 57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32" name="Line 57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33" name="Line 57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734" name="Freeform 574"/>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35" name="Oval 575"/>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736" name="Group 576"/>
          <p:cNvGrpSpPr>
            <a:grpSpLocks/>
          </p:cNvGrpSpPr>
          <p:nvPr/>
        </p:nvGrpSpPr>
        <p:grpSpPr bwMode="auto">
          <a:xfrm>
            <a:off x="6294438" y="3484563"/>
            <a:ext cx="1117600" cy="203200"/>
            <a:chOff x="1556" y="2798"/>
            <a:chExt cx="2392" cy="462"/>
          </a:xfrm>
        </p:grpSpPr>
        <p:sp>
          <p:nvSpPr>
            <p:cNvPr id="92737" name="Freeform 577"/>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38" name="Freeform 578"/>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39" name="Line 579"/>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0" name="Line 580"/>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1" name="Line 581"/>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2" name="Line 582"/>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3" name="Line 583"/>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4" name="Line 584"/>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5" name="Line 585"/>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6" name="Line 586"/>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7" name="Line 587"/>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8" name="Line 588"/>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749" name="Group 589"/>
            <p:cNvGrpSpPr>
              <a:grpSpLocks/>
            </p:cNvGrpSpPr>
            <p:nvPr/>
          </p:nvGrpSpPr>
          <p:grpSpPr bwMode="auto">
            <a:xfrm>
              <a:off x="2012" y="2968"/>
              <a:ext cx="258" cy="117"/>
              <a:chOff x="2194" y="2966"/>
              <a:chExt cx="258" cy="117"/>
            </a:xfrm>
          </p:grpSpPr>
          <p:sp>
            <p:nvSpPr>
              <p:cNvPr id="92750" name="Freeform 59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51" name="Line 59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52" name="Line 59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53" name="Line 59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754" name="Group 594"/>
            <p:cNvGrpSpPr>
              <a:grpSpLocks/>
            </p:cNvGrpSpPr>
            <p:nvPr/>
          </p:nvGrpSpPr>
          <p:grpSpPr bwMode="auto">
            <a:xfrm rot="10800000">
              <a:off x="3402" y="2968"/>
              <a:ext cx="258" cy="117"/>
              <a:chOff x="2194" y="2966"/>
              <a:chExt cx="258" cy="117"/>
            </a:xfrm>
          </p:grpSpPr>
          <p:sp>
            <p:nvSpPr>
              <p:cNvPr id="92755" name="Freeform 59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56" name="Line 596"/>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57" name="Line 597"/>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58" name="Line 598"/>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759" name="Group 599"/>
            <p:cNvGrpSpPr>
              <a:grpSpLocks/>
            </p:cNvGrpSpPr>
            <p:nvPr/>
          </p:nvGrpSpPr>
          <p:grpSpPr bwMode="auto">
            <a:xfrm rot="10800000">
              <a:off x="3220" y="2964"/>
              <a:ext cx="258" cy="117"/>
              <a:chOff x="2194" y="2966"/>
              <a:chExt cx="258" cy="117"/>
            </a:xfrm>
          </p:grpSpPr>
          <p:sp>
            <p:nvSpPr>
              <p:cNvPr id="92760" name="Freeform 60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61" name="Line 60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62" name="Line 60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63" name="Line 60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764" name="Oval 604"/>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765" name="Group 605"/>
            <p:cNvGrpSpPr>
              <a:grpSpLocks/>
            </p:cNvGrpSpPr>
            <p:nvPr/>
          </p:nvGrpSpPr>
          <p:grpSpPr bwMode="auto">
            <a:xfrm>
              <a:off x="2194" y="2966"/>
              <a:ext cx="258" cy="117"/>
              <a:chOff x="2194" y="2966"/>
              <a:chExt cx="258" cy="117"/>
            </a:xfrm>
          </p:grpSpPr>
          <p:sp>
            <p:nvSpPr>
              <p:cNvPr id="92766" name="Freeform 60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67" name="Line 60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68" name="Line 60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69" name="Line 60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770" name="Freeform 610"/>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71" name="Oval 611"/>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772" name="Group 612"/>
          <p:cNvGrpSpPr>
            <a:grpSpLocks/>
          </p:cNvGrpSpPr>
          <p:nvPr/>
        </p:nvGrpSpPr>
        <p:grpSpPr bwMode="auto">
          <a:xfrm>
            <a:off x="6294438" y="3751263"/>
            <a:ext cx="1117600" cy="203200"/>
            <a:chOff x="1556" y="2798"/>
            <a:chExt cx="2392" cy="462"/>
          </a:xfrm>
        </p:grpSpPr>
        <p:sp>
          <p:nvSpPr>
            <p:cNvPr id="92773" name="Freeform 613"/>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74" name="Freeform 614"/>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75" name="Line 615"/>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76" name="Line 616"/>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77" name="Line 617"/>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78" name="Line 618"/>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79" name="Line 619"/>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80" name="Line 620"/>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81" name="Line 621"/>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82" name="Line 622"/>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83" name="Line 623"/>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84" name="Line 624"/>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785" name="Group 625"/>
            <p:cNvGrpSpPr>
              <a:grpSpLocks/>
            </p:cNvGrpSpPr>
            <p:nvPr/>
          </p:nvGrpSpPr>
          <p:grpSpPr bwMode="auto">
            <a:xfrm>
              <a:off x="2012" y="2968"/>
              <a:ext cx="258" cy="117"/>
              <a:chOff x="2194" y="2966"/>
              <a:chExt cx="258" cy="117"/>
            </a:xfrm>
          </p:grpSpPr>
          <p:sp>
            <p:nvSpPr>
              <p:cNvPr id="92786" name="Freeform 62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87" name="Line 62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88" name="Line 62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89" name="Line 62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790" name="Group 630"/>
            <p:cNvGrpSpPr>
              <a:grpSpLocks/>
            </p:cNvGrpSpPr>
            <p:nvPr/>
          </p:nvGrpSpPr>
          <p:grpSpPr bwMode="auto">
            <a:xfrm rot="10800000">
              <a:off x="3402" y="2968"/>
              <a:ext cx="258" cy="117"/>
              <a:chOff x="2194" y="2966"/>
              <a:chExt cx="258" cy="117"/>
            </a:xfrm>
          </p:grpSpPr>
          <p:sp>
            <p:nvSpPr>
              <p:cNvPr id="92791" name="Freeform 63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92" name="Line 632"/>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93" name="Line 633"/>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94" name="Line 634"/>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795" name="Group 635"/>
            <p:cNvGrpSpPr>
              <a:grpSpLocks/>
            </p:cNvGrpSpPr>
            <p:nvPr/>
          </p:nvGrpSpPr>
          <p:grpSpPr bwMode="auto">
            <a:xfrm rot="10800000">
              <a:off x="3220" y="2964"/>
              <a:ext cx="258" cy="117"/>
              <a:chOff x="2194" y="2966"/>
              <a:chExt cx="258" cy="117"/>
            </a:xfrm>
          </p:grpSpPr>
          <p:sp>
            <p:nvSpPr>
              <p:cNvPr id="92796" name="Freeform 63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97" name="Line 63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98" name="Line 63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99" name="Line 63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800" name="Oval 640"/>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801" name="Group 641"/>
            <p:cNvGrpSpPr>
              <a:grpSpLocks/>
            </p:cNvGrpSpPr>
            <p:nvPr/>
          </p:nvGrpSpPr>
          <p:grpSpPr bwMode="auto">
            <a:xfrm>
              <a:off x="2194" y="2966"/>
              <a:ext cx="258" cy="117"/>
              <a:chOff x="2194" y="2966"/>
              <a:chExt cx="258" cy="117"/>
            </a:xfrm>
          </p:grpSpPr>
          <p:sp>
            <p:nvSpPr>
              <p:cNvPr id="92802" name="Freeform 64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03" name="Line 643"/>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04" name="Line 644"/>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05" name="Line 645"/>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806" name="Freeform 646"/>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07" name="Oval 647"/>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808" name="Group 648"/>
          <p:cNvGrpSpPr>
            <a:grpSpLocks/>
          </p:cNvGrpSpPr>
          <p:nvPr/>
        </p:nvGrpSpPr>
        <p:grpSpPr bwMode="auto">
          <a:xfrm>
            <a:off x="6294438" y="4017963"/>
            <a:ext cx="1117600" cy="203200"/>
            <a:chOff x="1556" y="2798"/>
            <a:chExt cx="2392" cy="462"/>
          </a:xfrm>
        </p:grpSpPr>
        <p:sp>
          <p:nvSpPr>
            <p:cNvPr id="92809" name="Freeform 649"/>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0" name="Freeform 650"/>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1" name="Line 651"/>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2" name="Line 652"/>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3" name="Line 653"/>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4" name="Line 654"/>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5" name="Line 655"/>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6" name="Line 656"/>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7" name="Line 657"/>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8" name="Line 658"/>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19" name="Line 659"/>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20" name="Line 660"/>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821" name="Group 661"/>
            <p:cNvGrpSpPr>
              <a:grpSpLocks/>
            </p:cNvGrpSpPr>
            <p:nvPr/>
          </p:nvGrpSpPr>
          <p:grpSpPr bwMode="auto">
            <a:xfrm>
              <a:off x="2012" y="2968"/>
              <a:ext cx="258" cy="117"/>
              <a:chOff x="2194" y="2966"/>
              <a:chExt cx="258" cy="117"/>
            </a:xfrm>
          </p:grpSpPr>
          <p:sp>
            <p:nvSpPr>
              <p:cNvPr id="92822" name="Freeform 66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23" name="Line 663"/>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24" name="Line 664"/>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25" name="Line 665"/>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826" name="Group 666"/>
            <p:cNvGrpSpPr>
              <a:grpSpLocks/>
            </p:cNvGrpSpPr>
            <p:nvPr/>
          </p:nvGrpSpPr>
          <p:grpSpPr bwMode="auto">
            <a:xfrm rot="10800000">
              <a:off x="3402" y="2968"/>
              <a:ext cx="258" cy="117"/>
              <a:chOff x="2194" y="2966"/>
              <a:chExt cx="258" cy="117"/>
            </a:xfrm>
          </p:grpSpPr>
          <p:sp>
            <p:nvSpPr>
              <p:cNvPr id="92827" name="Freeform 66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28" name="Line 668"/>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29" name="Line 669"/>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30" name="Line 670"/>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831" name="Group 671"/>
            <p:cNvGrpSpPr>
              <a:grpSpLocks/>
            </p:cNvGrpSpPr>
            <p:nvPr/>
          </p:nvGrpSpPr>
          <p:grpSpPr bwMode="auto">
            <a:xfrm rot="10800000">
              <a:off x="3220" y="2964"/>
              <a:ext cx="258" cy="117"/>
              <a:chOff x="2194" y="2966"/>
              <a:chExt cx="258" cy="117"/>
            </a:xfrm>
          </p:grpSpPr>
          <p:sp>
            <p:nvSpPr>
              <p:cNvPr id="92832" name="Freeform 67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33" name="Line 673"/>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34" name="Line 674"/>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35" name="Line 675"/>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836" name="Oval 676"/>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837" name="Group 677"/>
            <p:cNvGrpSpPr>
              <a:grpSpLocks/>
            </p:cNvGrpSpPr>
            <p:nvPr/>
          </p:nvGrpSpPr>
          <p:grpSpPr bwMode="auto">
            <a:xfrm>
              <a:off x="2194" y="2966"/>
              <a:ext cx="258" cy="117"/>
              <a:chOff x="2194" y="2966"/>
              <a:chExt cx="258" cy="117"/>
            </a:xfrm>
          </p:grpSpPr>
          <p:sp>
            <p:nvSpPr>
              <p:cNvPr id="92838" name="Freeform 67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39" name="Line 679"/>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40" name="Line 680"/>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41" name="Line 681"/>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842" name="Freeform 682"/>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43" name="Oval 683"/>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844" name="Group 684"/>
          <p:cNvGrpSpPr>
            <a:grpSpLocks/>
          </p:cNvGrpSpPr>
          <p:nvPr/>
        </p:nvGrpSpPr>
        <p:grpSpPr bwMode="auto">
          <a:xfrm>
            <a:off x="6294438" y="4284663"/>
            <a:ext cx="1117600" cy="203200"/>
            <a:chOff x="1556" y="2798"/>
            <a:chExt cx="2392" cy="462"/>
          </a:xfrm>
        </p:grpSpPr>
        <p:sp>
          <p:nvSpPr>
            <p:cNvPr id="92845" name="Freeform 685"/>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46" name="Freeform 686"/>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47" name="Line 687"/>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48" name="Line 688"/>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49" name="Line 689"/>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50" name="Line 690"/>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51" name="Line 691"/>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52" name="Line 692"/>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53" name="Line 693"/>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54" name="Line 694"/>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55" name="Line 695"/>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56" name="Line 696"/>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857" name="Group 697"/>
            <p:cNvGrpSpPr>
              <a:grpSpLocks/>
            </p:cNvGrpSpPr>
            <p:nvPr/>
          </p:nvGrpSpPr>
          <p:grpSpPr bwMode="auto">
            <a:xfrm>
              <a:off x="2012" y="2968"/>
              <a:ext cx="258" cy="117"/>
              <a:chOff x="2194" y="2966"/>
              <a:chExt cx="258" cy="117"/>
            </a:xfrm>
          </p:grpSpPr>
          <p:sp>
            <p:nvSpPr>
              <p:cNvPr id="92858" name="Freeform 69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59" name="Line 699"/>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60" name="Line 700"/>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61" name="Line 701"/>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862" name="Group 702"/>
            <p:cNvGrpSpPr>
              <a:grpSpLocks/>
            </p:cNvGrpSpPr>
            <p:nvPr/>
          </p:nvGrpSpPr>
          <p:grpSpPr bwMode="auto">
            <a:xfrm rot="10800000">
              <a:off x="3402" y="2968"/>
              <a:ext cx="258" cy="117"/>
              <a:chOff x="2194" y="2966"/>
              <a:chExt cx="258" cy="117"/>
            </a:xfrm>
          </p:grpSpPr>
          <p:sp>
            <p:nvSpPr>
              <p:cNvPr id="92863" name="Freeform 703"/>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64" name="Line 704"/>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65" name="Line 705"/>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66" name="Line 706"/>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867" name="Group 707"/>
            <p:cNvGrpSpPr>
              <a:grpSpLocks/>
            </p:cNvGrpSpPr>
            <p:nvPr/>
          </p:nvGrpSpPr>
          <p:grpSpPr bwMode="auto">
            <a:xfrm rot="10800000">
              <a:off x="3220" y="2964"/>
              <a:ext cx="258" cy="117"/>
              <a:chOff x="2194" y="2966"/>
              <a:chExt cx="258" cy="117"/>
            </a:xfrm>
          </p:grpSpPr>
          <p:sp>
            <p:nvSpPr>
              <p:cNvPr id="92868" name="Freeform 70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69" name="Line 709"/>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70" name="Line 710"/>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71" name="Line 711"/>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872" name="Oval 712"/>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873" name="Group 713"/>
            <p:cNvGrpSpPr>
              <a:grpSpLocks/>
            </p:cNvGrpSpPr>
            <p:nvPr/>
          </p:nvGrpSpPr>
          <p:grpSpPr bwMode="auto">
            <a:xfrm>
              <a:off x="2194" y="2966"/>
              <a:ext cx="258" cy="117"/>
              <a:chOff x="2194" y="2966"/>
              <a:chExt cx="258" cy="117"/>
            </a:xfrm>
          </p:grpSpPr>
          <p:sp>
            <p:nvSpPr>
              <p:cNvPr id="92874" name="Freeform 71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75" name="Line 71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76" name="Line 71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77" name="Line 71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878" name="Freeform 718"/>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79" name="Oval 719"/>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880" name="Group 720"/>
          <p:cNvGrpSpPr>
            <a:grpSpLocks/>
          </p:cNvGrpSpPr>
          <p:nvPr/>
        </p:nvGrpSpPr>
        <p:grpSpPr bwMode="auto">
          <a:xfrm>
            <a:off x="7646988" y="3219450"/>
            <a:ext cx="1117600" cy="203200"/>
            <a:chOff x="1556" y="2798"/>
            <a:chExt cx="2392" cy="462"/>
          </a:xfrm>
        </p:grpSpPr>
        <p:sp>
          <p:nvSpPr>
            <p:cNvPr id="92881" name="Freeform 721"/>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82" name="Freeform 722"/>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83" name="Line 723"/>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84" name="Line 724"/>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85" name="Line 725"/>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86" name="Line 726"/>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87" name="Line 727"/>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88" name="Line 728"/>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89" name="Line 729"/>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90" name="Line 730"/>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91" name="Line 731"/>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92" name="Line 732"/>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893" name="Group 733"/>
            <p:cNvGrpSpPr>
              <a:grpSpLocks/>
            </p:cNvGrpSpPr>
            <p:nvPr/>
          </p:nvGrpSpPr>
          <p:grpSpPr bwMode="auto">
            <a:xfrm>
              <a:off x="2012" y="2968"/>
              <a:ext cx="258" cy="117"/>
              <a:chOff x="2194" y="2966"/>
              <a:chExt cx="258" cy="117"/>
            </a:xfrm>
          </p:grpSpPr>
          <p:sp>
            <p:nvSpPr>
              <p:cNvPr id="92894" name="Freeform 73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95" name="Line 73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96" name="Line 73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97" name="Line 73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898" name="Group 738"/>
            <p:cNvGrpSpPr>
              <a:grpSpLocks/>
            </p:cNvGrpSpPr>
            <p:nvPr/>
          </p:nvGrpSpPr>
          <p:grpSpPr bwMode="auto">
            <a:xfrm rot="10800000">
              <a:off x="3402" y="2968"/>
              <a:ext cx="258" cy="117"/>
              <a:chOff x="2194" y="2966"/>
              <a:chExt cx="258" cy="117"/>
            </a:xfrm>
          </p:grpSpPr>
          <p:sp>
            <p:nvSpPr>
              <p:cNvPr id="92899" name="Freeform 73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00" name="Line 740"/>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01" name="Line 741"/>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02" name="Line 742"/>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903" name="Group 743"/>
            <p:cNvGrpSpPr>
              <a:grpSpLocks/>
            </p:cNvGrpSpPr>
            <p:nvPr/>
          </p:nvGrpSpPr>
          <p:grpSpPr bwMode="auto">
            <a:xfrm rot="10800000">
              <a:off x="3220" y="2964"/>
              <a:ext cx="258" cy="117"/>
              <a:chOff x="2194" y="2966"/>
              <a:chExt cx="258" cy="117"/>
            </a:xfrm>
          </p:grpSpPr>
          <p:sp>
            <p:nvSpPr>
              <p:cNvPr id="92904" name="Freeform 74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05" name="Line 74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06" name="Line 74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07" name="Line 74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908" name="Oval 748"/>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909" name="Group 749"/>
            <p:cNvGrpSpPr>
              <a:grpSpLocks/>
            </p:cNvGrpSpPr>
            <p:nvPr/>
          </p:nvGrpSpPr>
          <p:grpSpPr bwMode="auto">
            <a:xfrm>
              <a:off x="2194" y="2966"/>
              <a:ext cx="258" cy="117"/>
              <a:chOff x="2194" y="2966"/>
              <a:chExt cx="258" cy="117"/>
            </a:xfrm>
          </p:grpSpPr>
          <p:sp>
            <p:nvSpPr>
              <p:cNvPr id="92910" name="Freeform 75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11" name="Line 75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12" name="Line 75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13" name="Line 75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914" name="Freeform 754"/>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15" name="Oval 755"/>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916" name="Group 756"/>
          <p:cNvGrpSpPr>
            <a:grpSpLocks/>
          </p:cNvGrpSpPr>
          <p:nvPr/>
        </p:nvGrpSpPr>
        <p:grpSpPr bwMode="auto">
          <a:xfrm>
            <a:off x="7646988" y="3484563"/>
            <a:ext cx="1117600" cy="203200"/>
            <a:chOff x="1556" y="2798"/>
            <a:chExt cx="2392" cy="462"/>
          </a:xfrm>
        </p:grpSpPr>
        <p:sp>
          <p:nvSpPr>
            <p:cNvPr id="92917" name="Freeform 757"/>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18" name="Freeform 758"/>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19" name="Line 759"/>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20" name="Line 760"/>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21" name="Line 761"/>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22" name="Line 762"/>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23" name="Line 763"/>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24" name="Line 764"/>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25" name="Line 765"/>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26" name="Line 766"/>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27" name="Line 767"/>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28" name="Line 768"/>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929" name="Group 769"/>
            <p:cNvGrpSpPr>
              <a:grpSpLocks/>
            </p:cNvGrpSpPr>
            <p:nvPr/>
          </p:nvGrpSpPr>
          <p:grpSpPr bwMode="auto">
            <a:xfrm>
              <a:off x="2012" y="2968"/>
              <a:ext cx="258" cy="117"/>
              <a:chOff x="2194" y="2966"/>
              <a:chExt cx="258" cy="117"/>
            </a:xfrm>
          </p:grpSpPr>
          <p:sp>
            <p:nvSpPr>
              <p:cNvPr id="92930" name="Freeform 77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31" name="Line 77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32" name="Line 77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33" name="Line 77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934" name="Group 774"/>
            <p:cNvGrpSpPr>
              <a:grpSpLocks/>
            </p:cNvGrpSpPr>
            <p:nvPr/>
          </p:nvGrpSpPr>
          <p:grpSpPr bwMode="auto">
            <a:xfrm rot="10800000">
              <a:off x="3402" y="2968"/>
              <a:ext cx="258" cy="117"/>
              <a:chOff x="2194" y="2966"/>
              <a:chExt cx="258" cy="117"/>
            </a:xfrm>
          </p:grpSpPr>
          <p:sp>
            <p:nvSpPr>
              <p:cNvPr id="92935" name="Freeform 77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36" name="Line 776"/>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37" name="Line 777"/>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38" name="Line 778"/>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939" name="Group 779"/>
            <p:cNvGrpSpPr>
              <a:grpSpLocks/>
            </p:cNvGrpSpPr>
            <p:nvPr/>
          </p:nvGrpSpPr>
          <p:grpSpPr bwMode="auto">
            <a:xfrm rot="10800000">
              <a:off x="3220" y="2964"/>
              <a:ext cx="258" cy="117"/>
              <a:chOff x="2194" y="2966"/>
              <a:chExt cx="258" cy="117"/>
            </a:xfrm>
          </p:grpSpPr>
          <p:sp>
            <p:nvSpPr>
              <p:cNvPr id="92940" name="Freeform 78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41" name="Line 78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42" name="Line 78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43" name="Line 78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944" name="Oval 784"/>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945" name="Group 785"/>
            <p:cNvGrpSpPr>
              <a:grpSpLocks/>
            </p:cNvGrpSpPr>
            <p:nvPr/>
          </p:nvGrpSpPr>
          <p:grpSpPr bwMode="auto">
            <a:xfrm>
              <a:off x="2194" y="2966"/>
              <a:ext cx="258" cy="117"/>
              <a:chOff x="2194" y="2966"/>
              <a:chExt cx="258" cy="117"/>
            </a:xfrm>
          </p:grpSpPr>
          <p:sp>
            <p:nvSpPr>
              <p:cNvPr id="92946" name="Freeform 78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47" name="Line 78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48" name="Line 78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49" name="Line 78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950" name="Freeform 790"/>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51" name="Oval 791"/>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952" name="Group 792"/>
          <p:cNvGrpSpPr>
            <a:grpSpLocks/>
          </p:cNvGrpSpPr>
          <p:nvPr/>
        </p:nvGrpSpPr>
        <p:grpSpPr bwMode="auto">
          <a:xfrm>
            <a:off x="7646988" y="3751263"/>
            <a:ext cx="1117600" cy="203200"/>
            <a:chOff x="1556" y="2798"/>
            <a:chExt cx="2392" cy="462"/>
          </a:xfrm>
        </p:grpSpPr>
        <p:sp>
          <p:nvSpPr>
            <p:cNvPr id="92953" name="Freeform 793"/>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54" name="Freeform 794"/>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55" name="Line 795"/>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56" name="Line 796"/>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57" name="Line 797"/>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58" name="Line 798"/>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59" name="Line 799"/>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60" name="Line 800"/>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61" name="Line 801"/>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62" name="Line 802"/>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63" name="Line 803"/>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64" name="Line 804"/>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965" name="Group 805"/>
            <p:cNvGrpSpPr>
              <a:grpSpLocks/>
            </p:cNvGrpSpPr>
            <p:nvPr/>
          </p:nvGrpSpPr>
          <p:grpSpPr bwMode="auto">
            <a:xfrm>
              <a:off x="2012" y="2968"/>
              <a:ext cx="258" cy="117"/>
              <a:chOff x="2194" y="2966"/>
              <a:chExt cx="258" cy="117"/>
            </a:xfrm>
          </p:grpSpPr>
          <p:sp>
            <p:nvSpPr>
              <p:cNvPr id="92966" name="Freeform 80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67" name="Line 80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68" name="Line 80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69" name="Line 80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970" name="Group 810"/>
            <p:cNvGrpSpPr>
              <a:grpSpLocks/>
            </p:cNvGrpSpPr>
            <p:nvPr/>
          </p:nvGrpSpPr>
          <p:grpSpPr bwMode="auto">
            <a:xfrm rot="10800000">
              <a:off x="3402" y="2968"/>
              <a:ext cx="258" cy="117"/>
              <a:chOff x="2194" y="2966"/>
              <a:chExt cx="258" cy="117"/>
            </a:xfrm>
          </p:grpSpPr>
          <p:sp>
            <p:nvSpPr>
              <p:cNvPr id="92971" name="Freeform 81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72" name="Line 812"/>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73" name="Line 813"/>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74" name="Line 814"/>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975" name="Group 815"/>
            <p:cNvGrpSpPr>
              <a:grpSpLocks/>
            </p:cNvGrpSpPr>
            <p:nvPr/>
          </p:nvGrpSpPr>
          <p:grpSpPr bwMode="auto">
            <a:xfrm rot="10800000">
              <a:off x="3220" y="2964"/>
              <a:ext cx="258" cy="117"/>
              <a:chOff x="2194" y="2966"/>
              <a:chExt cx="258" cy="117"/>
            </a:xfrm>
          </p:grpSpPr>
          <p:sp>
            <p:nvSpPr>
              <p:cNvPr id="92976" name="Freeform 81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77" name="Line 81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78" name="Line 81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79" name="Line 81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980" name="Oval 820"/>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981" name="Group 821"/>
            <p:cNvGrpSpPr>
              <a:grpSpLocks/>
            </p:cNvGrpSpPr>
            <p:nvPr/>
          </p:nvGrpSpPr>
          <p:grpSpPr bwMode="auto">
            <a:xfrm>
              <a:off x="2194" y="2966"/>
              <a:ext cx="258" cy="117"/>
              <a:chOff x="2194" y="2966"/>
              <a:chExt cx="258" cy="117"/>
            </a:xfrm>
          </p:grpSpPr>
          <p:sp>
            <p:nvSpPr>
              <p:cNvPr id="92982" name="Freeform 82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83" name="Line 823"/>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84" name="Line 824"/>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85" name="Line 825"/>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986" name="Freeform 826"/>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87" name="Oval 827"/>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988" name="Group 828"/>
          <p:cNvGrpSpPr>
            <a:grpSpLocks/>
          </p:cNvGrpSpPr>
          <p:nvPr/>
        </p:nvGrpSpPr>
        <p:grpSpPr bwMode="auto">
          <a:xfrm>
            <a:off x="7646988" y="4017963"/>
            <a:ext cx="1117600" cy="203200"/>
            <a:chOff x="1556" y="2798"/>
            <a:chExt cx="2392" cy="462"/>
          </a:xfrm>
        </p:grpSpPr>
        <p:sp>
          <p:nvSpPr>
            <p:cNvPr id="92989" name="Freeform 829"/>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0" name="Freeform 830"/>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1" name="Line 831"/>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2" name="Line 832"/>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3" name="Line 833"/>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4" name="Line 834"/>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5" name="Line 835"/>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6" name="Line 836"/>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7" name="Line 837"/>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8" name="Line 838"/>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9" name="Line 839"/>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00" name="Line 840"/>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001" name="Group 841"/>
            <p:cNvGrpSpPr>
              <a:grpSpLocks/>
            </p:cNvGrpSpPr>
            <p:nvPr/>
          </p:nvGrpSpPr>
          <p:grpSpPr bwMode="auto">
            <a:xfrm>
              <a:off x="2012" y="2968"/>
              <a:ext cx="258" cy="117"/>
              <a:chOff x="2194" y="2966"/>
              <a:chExt cx="258" cy="117"/>
            </a:xfrm>
          </p:grpSpPr>
          <p:sp>
            <p:nvSpPr>
              <p:cNvPr id="93002" name="Freeform 84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03" name="Line 843"/>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04" name="Line 844"/>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05" name="Line 845"/>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006" name="Group 846"/>
            <p:cNvGrpSpPr>
              <a:grpSpLocks/>
            </p:cNvGrpSpPr>
            <p:nvPr/>
          </p:nvGrpSpPr>
          <p:grpSpPr bwMode="auto">
            <a:xfrm rot="10800000">
              <a:off x="3402" y="2968"/>
              <a:ext cx="258" cy="117"/>
              <a:chOff x="2194" y="2966"/>
              <a:chExt cx="258" cy="117"/>
            </a:xfrm>
          </p:grpSpPr>
          <p:sp>
            <p:nvSpPr>
              <p:cNvPr id="93007" name="Freeform 84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08" name="Line 848"/>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09" name="Line 849"/>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10" name="Line 850"/>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011" name="Group 851"/>
            <p:cNvGrpSpPr>
              <a:grpSpLocks/>
            </p:cNvGrpSpPr>
            <p:nvPr/>
          </p:nvGrpSpPr>
          <p:grpSpPr bwMode="auto">
            <a:xfrm rot="10800000">
              <a:off x="3220" y="2964"/>
              <a:ext cx="258" cy="117"/>
              <a:chOff x="2194" y="2966"/>
              <a:chExt cx="258" cy="117"/>
            </a:xfrm>
          </p:grpSpPr>
          <p:sp>
            <p:nvSpPr>
              <p:cNvPr id="93012" name="Freeform 85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13" name="Line 853"/>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14" name="Line 854"/>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15" name="Line 855"/>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016" name="Oval 856"/>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017" name="Group 857"/>
            <p:cNvGrpSpPr>
              <a:grpSpLocks/>
            </p:cNvGrpSpPr>
            <p:nvPr/>
          </p:nvGrpSpPr>
          <p:grpSpPr bwMode="auto">
            <a:xfrm>
              <a:off x="2194" y="2966"/>
              <a:ext cx="258" cy="117"/>
              <a:chOff x="2194" y="2966"/>
              <a:chExt cx="258" cy="117"/>
            </a:xfrm>
          </p:grpSpPr>
          <p:sp>
            <p:nvSpPr>
              <p:cNvPr id="93018" name="Freeform 85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19" name="Line 859"/>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20" name="Line 860"/>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21" name="Line 861"/>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022" name="Freeform 862"/>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23" name="Oval 863"/>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3024" name="Group 864"/>
          <p:cNvGrpSpPr>
            <a:grpSpLocks/>
          </p:cNvGrpSpPr>
          <p:nvPr/>
        </p:nvGrpSpPr>
        <p:grpSpPr bwMode="auto">
          <a:xfrm>
            <a:off x="7646988" y="4284663"/>
            <a:ext cx="1117600" cy="203200"/>
            <a:chOff x="1556" y="2798"/>
            <a:chExt cx="2392" cy="462"/>
          </a:xfrm>
        </p:grpSpPr>
        <p:sp>
          <p:nvSpPr>
            <p:cNvPr id="93025" name="Freeform 865"/>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26" name="Freeform 866"/>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27" name="Line 867"/>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28" name="Line 868"/>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29" name="Line 869"/>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30" name="Line 870"/>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31" name="Line 871"/>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32" name="Line 872"/>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33" name="Line 873"/>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34" name="Line 874"/>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35" name="Line 875"/>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36" name="Line 876"/>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037" name="Group 877"/>
            <p:cNvGrpSpPr>
              <a:grpSpLocks/>
            </p:cNvGrpSpPr>
            <p:nvPr/>
          </p:nvGrpSpPr>
          <p:grpSpPr bwMode="auto">
            <a:xfrm>
              <a:off x="2012" y="2968"/>
              <a:ext cx="258" cy="117"/>
              <a:chOff x="2194" y="2966"/>
              <a:chExt cx="258" cy="117"/>
            </a:xfrm>
          </p:grpSpPr>
          <p:sp>
            <p:nvSpPr>
              <p:cNvPr id="93038" name="Freeform 87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39" name="Line 879"/>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40" name="Line 880"/>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41" name="Line 881"/>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042" name="Group 882"/>
            <p:cNvGrpSpPr>
              <a:grpSpLocks/>
            </p:cNvGrpSpPr>
            <p:nvPr/>
          </p:nvGrpSpPr>
          <p:grpSpPr bwMode="auto">
            <a:xfrm rot="10800000">
              <a:off x="3402" y="2968"/>
              <a:ext cx="258" cy="117"/>
              <a:chOff x="2194" y="2966"/>
              <a:chExt cx="258" cy="117"/>
            </a:xfrm>
          </p:grpSpPr>
          <p:sp>
            <p:nvSpPr>
              <p:cNvPr id="93043" name="Freeform 883"/>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44" name="Line 884"/>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45" name="Line 885"/>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46" name="Line 886"/>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047" name="Group 887"/>
            <p:cNvGrpSpPr>
              <a:grpSpLocks/>
            </p:cNvGrpSpPr>
            <p:nvPr/>
          </p:nvGrpSpPr>
          <p:grpSpPr bwMode="auto">
            <a:xfrm rot="10800000">
              <a:off x="3220" y="2964"/>
              <a:ext cx="258" cy="117"/>
              <a:chOff x="2194" y="2966"/>
              <a:chExt cx="258" cy="117"/>
            </a:xfrm>
          </p:grpSpPr>
          <p:sp>
            <p:nvSpPr>
              <p:cNvPr id="93048" name="Freeform 88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49" name="Line 889"/>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50" name="Line 890"/>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51" name="Line 891"/>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052" name="Oval 892"/>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053" name="Group 893"/>
            <p:cNvGrpSpPr>
              <a:grpSpLocks/>
            </p:cNvGrpSpPr>
            <p:nvPr/>
          </p:nvGrpSpPr>
          <p:grpSpPr bwMode="auto">
            <a:xfrm>
              <a:off x="2194" y="2966"/>
              <a:ext cx="258" cy="117"/>
              <a:chOff x="2194" y="2966"/>
              <a:chExt cx="258" cy="117"/>
            </a:xfrm>
          </p:grpSpPr>
          <p:sp>
            <p:nvSpPr>
              <p:cNvPr id="93054" name="Freeform 89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55" name="Line 89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56" name="Line 89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57" name="Line 89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058" name="Freeform 898"/>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59" name="Oval 899"/>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3060" name="Group 900"/>
          <p:cNvGrpSpPr>
            <a:grpSpLocks/>
          </p:cNvGrpSpPr>
          <p:nvPr/>
        </p:nvGrpSpPr>
        <p:grpSpPr bwMode="auto">
          <a:xfrm>
            <a:off x="4999038" y="4570413"/>
            <a:ext cx="1117600" cy="203200"/>
            <a:chOff x="1556" y="2798"/>
            <a:chExt cx="2392" cy="462"/>
          </a:xfrm>
        </p:grpSpPr>
        <p:sp>
          <p:nvSpPr>
            <p:cNvPr id="93061" name="Freeform 901"/>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62" name="Freeform 902"/>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63" name="Line 903"/>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64" name="Line 904"/>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65" name="Line 905"/>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66" name="Line 906"/>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67" name="Line 907"/>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68" name="Line 908"/>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69" name="Line 909"/>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70" name="Line 910"/>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71" name="Line 911"/>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72" name="Line 912"/>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073" name="Group 913"/>
            <p:cNvGrpSpPr>
              <a:grpSpLocks/>
            </p:cNvGrpSpPr>
            <p:nvPr/>
          </p:nvGrpSpPr>
          <p:grpSpPr bwMode="auto">
            <a:xfrm>
              <a:off x="2012" y="2968"/>
              <a:ext cx="258" cy="117"/>
              <a:chOff x="2194" y="2966"/>
              <a:chExt cx="258" cy="117"/>
            </a:xfrm>
          </p:grpSpPr>
          <p:sp>
            <p:nvSpPr>
              <p:cNvPr id="93074" name="Freeform 91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75" name="Line 91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76" name="Line 91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77" name="Line 91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078" name="Group 918"/>
            <p:cNvGrpSpPr>
              <a:grpSpLocks/>
            </p:cNvGrpSpPr>
            <p:nvPr/>
          </p:nvGrpSpPr>
          <p:grpSpPr bwMode="auto">
            <a:xfrm rot="10800000">
              <a:off x="3402" y="2968"/>
              <a:ext cx="258" cy="117"/>
              <a:chOff x="2194" y="2966"/>
              <a:chExt cx="258" cy="117"/>
            </a:xfrm>
          </p:grpSpPr>
          <p:sp>
            <p:nvSpPr>
              <p:cNvPr id="93079" name="Freeform 91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80" name="Line 920"/>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81" name="Line 921"/>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82" name="Line 922"/>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083" name="Group 923"/>
            <p:cNvGrpSpPr>
              <a:grpSpLocks/>
            </p:cNvGrpSpPr>
            <p:nvPr/>
          </p:nvGrpSpPr>
          <p:grpSpPr bwMode="auto">
            <a:xfrm rot="10800000">
              <a:off x="3220" y="2964"/>
              <a:ext cx="258" cy="117"/>
              <a:chOff x="2194" y="2966"/>
              <a:chExt cx="258" cy="117"/>
            </a:xfrm>
          </p:grpSpPr>
          <p:sp>
            <p:nvSpPr>
              <p:cNvPr id="93084" name="Freeform 92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85" name="Line 925"/>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86" name="Line 926"/>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87" name="Line 927"/>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088" name="Oval 928"/>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089" name="Group 929"/>
            <p:cNvGrpSpPr>
              <a:grpSpLocks/>
            </p:cNvGrpSpPr>
            <p:nvPr/>
          </p:nvGrpSpPr>
          <p:grpSpPr bwMode="auto">
            <a:xfrm>
              <a:off x="2194" y="2966"/>
              <a:ext cx="258" cy="117"/>
              <a:chOff x="2194" y="2966"/>
              <a:chExt cx="258" cy="117"/>
            </a:xfrm>
          </p:grpSpPr>
          <p:sp>
            <p:nvSpPr>
              <p:cNvPr id="93090" name="Freeform 93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91" name="Line 93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92" name="Line 93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93" name="Line 93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094" name="Freeform 934"/>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95" name="Oval 935"/>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3096" name="Group 936"/>
          <p:cNvGrpSpPr>
            <a:grpSpLocks/>
          </p:cNvGrpSpPr>
          <p:nvPr/>
        </p:nvGrpSpPr>
        <p:grpSpPr bwMode="auto">
          <a:xfrm>
            <a:off x="6313488" y="4570413"/>
            <a:ext cx="1117600" cy="203200"/>
            <a:chOff x="1556" y="2798"/>
            <a:chExt cx="2392" cy="462"/>
          </a:xfrm>
        </p:grpSpPr>
        <p:sp>
          <p:nvSpPr>
            <p:cNvPr id="93097" name="Freeform 937"/>
            <p:cNvSpPr>
              <a:spLocks/>
            </p:cNvSpPr>
            <p:nvPr/>
          </p:nvSpPr>
          <p:spPr bwMode="auto">
            <a:xfrm>
              <a:off x="1556" y="2843"/>
              <a:ext cx="2392" cy="380"/>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98" name="Freeform 938"/>
            <p:cNvSpPr>
              <a:spLocks/>
            </p:cNvSpPr>
            <p:nvPr/>
          </p:nvSpPr>
          <p:spPr bwMode="auto">
            <a:xfrm>
              <a:off x="2392" y="2866"/>
              <a:ext cx="762" cy="320"/>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222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99" name="Line 939"/>
            <p:cNvSpPr>
              <a:spLocks noChangeShapeType="1"/>
            </p:cNvSpPr>
            <p:nvPr/>
          </p:nvSpPr>
          <p:spPr bwMode="auto">
            <a:xfrm flipH="1">
              <a:off x="2384" y="3106"/>
              <a:ext cx="52" cy="40"/>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00" name="Line 940"/>
            <p:cNvSpPr>
              <a:spLocks noChangeShapeType="1"/>
            </p:cNvSpPr>
            <p:nvPr/>
          </p:nvSpPr>
          <p:spPr bwMode="auto">
            <a:xfrm flipH="1">
              <a:off x="2584" y="3150"/>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01" name="Line 941"/>
            <p:cNvSpPr>
              <a:spLocks noChangeShapeType="1"/>
            </p:cNvSpPr>
            <p:nvPr/>
          </p:nvSpPr>
          <p:spPr bwMode="auto">
            <a:xfrm flipH="1">
              <a:off x="2738" y="3188"/>
              <a:ext cx="2"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02" name="Line 942"/>
            <p:cNvSpPr>
              <a:spLocks noChangeShapeType="1"/>
            </p:cNvSpPr>
            <p:nvPr/>
          </p:nvSpPr>
          <p:spPr bwMode="auto">
            <a:xfrm>
              <a:off x="2866" y="3180"/>
              <a:ext cx="8" cy="7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03" name="Line 943"/>
            <p:cNvSpPr>
              <a:spLocks noChangeShapeType="1"/>
            </p:cNvSpPr>
            <p:nvPr/>
          </p:nvSpPr>
          <p:spPr bwMode="auto">
            <a:xfrm>
              <a:off x="2994" y="3168"/>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04" name="Line 944"/>
            <p:cNvSpPr>
              <a:spLocks noChangeShapeType="1"/>
            </p:cNvSpPr>
            <p:nvPr/>
          </p:nvSpPr>
          <p:spPr bwMode="auto">
            <a:xfrm>
              <a:off x="2994" y="2824"/>
              <a:ext cx="2"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05" name="Line 945"/>
            <p:cNvSpPr>
              <a:spLocks noChangeShapeType="1"/>
            </p:cNvSpPr>
            <p:nvPr/>
          </p:nvSpPr>
          <p:spPr bwMode="auto">
            <a:xfrm flipH="1">
              <a:off x="2864" y="2798"/>
              <a:ext cx="6" cy="6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06" name="Line 946"/>
            <p:cNvSpPr>
              <a:spLocks noChangeShapeType="1"/>
            </p:cNvSpPr>
            <p:nvPr/>
          </p:nvSpPr>
          <p:spPr bwMode="auto">
            <a:xfrm>
              <a:off x="2728" y="2802"/>
              <a:ext cx="10"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07" name="Line 947"/>
            <p:cNvSpPr>
              <a:spLocks noChangeShapeType="1"/>
            </p:cNvSpPr>
            <p:nvPr/>
          </p:nvSpPr>
          <p:spPr bwMode="auto">
            <a:xfrm>
              <a:off x="2584" y="2818"/>
              <a:ext cx="4" cy="62"/>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08" name="Line 948"/>
            <p:cNvSpPr>
              <a:spLocks noChangeShapeType="1"/>
            </p:cNvSpPr>
            <p:nvPr/>
          </p:nvSpPr>
          <p:spPr bwMode="auto">
            <a:xfrm>
              <a:off x="2382" y="2898"/>
              <a:ext cx="32" cy="44"/>
            </a:xfrm>
            <a:prstGeom prst="line">
              <a:avLst/>
            </a:prstGeom>
            <a:noFill/>
            <a:ln w="1905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109" name="Group 949"/>
            <p:cNvGrpSpPr>
              <a:grpSpLocks/>
            </p:cNvGrpSpPr>
            <p:nvPr/>
          </p:nvGrpSpPr>
          <p:grpSpPr bwMode="auto">
            <a:xfrm>
              <a:off x="2012" y="2968"/>
              <a:ext cx="258" cy="117"/>
              <a:chOff x="2194" y="2966"/>
              <a:chExt cx="258" cy="117"/>
            </a:xfrm>
          </p:grpSpPr>
          <p:sp>
            <p:nvSpPr>
              <p:cNvPr id="93110" name="Freeform 95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11" name="Line 95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12" name="Line 95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13" name="Line 95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114" name="Group 954"/>
            <p:cNvGrpSpPr>
              <a:grpSpLocks/>
            </p:cNvGrpSpPr>
            <p:nvPr/>
          </p:nvGrpSpPr>
          <p:grpSpPr bwMode="auto">
            <a:xfrm rot="10800000">
              <a:off x="3402" y="2968"/>
              <a:ext cx="258" cy="117"/>
              <a:chOff x="2194" y="2966"/>
              <a:chExt cx="258" cy="117"/>
            </a:xfrm>
          </p:grpSpPr>
          <p:sp>
            <p:nvSpPr>
              <p:cNvPr id="93115" name="Freeform 95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16" name="Line 956"/>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17" name="Line 957"/>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18" name="Line 958"/>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119" name="Group 959"/>
            <p:cNvGrpSpPr>
              <a:grpSpLocks/>
            </p:cNvGrpSpPr>
            <p:nvPr/>
          </p:nvGrpSpPr>
          <p:grpSpPr bwMode="auto">
            <a:xfrm rot="10800000">
              <a:off x="3220" y="2964"/>
              <a:ext cx="258" cy="117"/>
              <a:chOff x="2194" y="2966"/>
              <a:chExt cx="258" cy="117"/>
            </a:xfrm>
          </p:grpSpPr>
          <p:sp>
            <p:nvSpPr>
              <p:cNvPr id="93120" name="Freeform 96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21" name="Line 961"/>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22" name="Line 962"/>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23" name="Line 963"/>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124" name="Oval 964"/>
            <p:cNvSpPr>
              <a:spLocks noChangeArrowheads="1"/>
            </p:cNvSpPr>
            <p:nvPr/>
          </p:nvSpPr>
          <p:spPr bwMode="auto">
            <a:xfrm rot="10800000">
              <a:off x="2761" y="2990"/>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125" name="Group 965"/>
            <p:cNvGrpSpPr>
              <a:grpSpLocks/>
            </p:cNvGrpSpPr>
            <p:nvPr/>
          </p:nvGrpSpPr>
          <p:grpSpPr bwMode="auto">
            <a:xfrm>
              <a:off x="2194" y="2966"/>
              <a:ext cx="258" cy="117"/>
              <a:chOff x="2194" y="2966"/>
              <a:chExt cx="258" cy="117"/>
            </a:xfrm>
          </p:grpSpPr>
          <p:sp>
            <p:nvSpPr>
              <p:cNvPr id="93126" name="Freeform 96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27" name="Line 967"/>
              <p:cNvSpPr>
                <a:spLocks noChangeShapeType="1"/>
              </p:cNvSpPr>
              <p:nvPr/>
            </p:nvSpPr>
            <p:spPr bwMode="auto">
              <a:xfrm>
                <a:off x="2194" y="2998"/>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28" name="Line 968"/>
              <p:cNvSpPr>
                <a:spLocks noChangeShapeType="1"/>
              </p:cNvSpPr>
              <p:nvPr/>
            </p:nvSpPr>
            <p:spPr bwMode="auto">
              <a:xfrm>
                <a:off x="2194" y="3025"/>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29" name="Line 969"/>
              <p:cNvSpPr>
                <a:spLocks noChangeShapeType="1"/>
              </p:cNvSpPr>
              <p:nvPr/>
            </p:nvSpPr>
            <p:spPr bwMode="auto">
              <a:xfrm>
                <a:off x="2194" y="3052"/>
                <a:ext cx="106" cy="0"/>
              </a:xfrm>
              <a:prstGeom prst="line">
                <a:avLst/>
              </a:prstGeom>
              <a:noFill/>
              <a:ln w="22225">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130" name="Freeform 970"/>
            <p:cNvSpPr>
              <a:spLocks/>
            </p:cNvSpPr>
            <p:nvPr/>
          </p:nvSpPr>
          <p:spPr bwMode="auto">
            <a:xfrm>
              <a:off x="2466" y="2938"/>
              <a:ext cx="242" cy="162"/>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31" name="Oval 971"/>
            <p:cNvSpPr>
              <a:spLocks noChangeArrowheads="1"/>
            </p:cNvSpPr>
            <p:nvPr/>
          </p:nvSpPr>
          <p:spPr bwMode="auto">
            <a:xfrm rot="10800000">
              <a:off x="2645" y="2988"/>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3132" name="Group 972"/>
          <p:cNvGrpSpPr>
            <a:grpSpLocks/>
          </p:cNvGrpSpPr>
          <p:nvPr/>
        </p:nvGrpSpPr>
        <p:grpSpPr bwMode="auto">
          <a:xfrm rot="10800000">
            <a:off x="2881313" y="4292600"/>
            <a:ext cx="1260475" cy="219075"/>
            <a:chOff x="1544" y="2756"/>
            <a:chExt cx="2290" cy="398"/>
          </a:xfrm>
        </p:grpSpPr>
        <p:sp>
          <p:nvSpPr>
            <p:cNvPr id="93133" name="Freeform 973"/>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34" name="Freeform 974"/>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135" name="Group 975"/>
            <p:cNvGrpSpPr>
              <a:grpSpLocks/>
            </p:cNvGrpSpPr>
            <p:nvPr/>
          </p:nvGrpSpPr>
          <p:grpSpPr bwMode="auto">
            <a:xfrm>
              <a:off x="2898" y="2893"/>
              <a:ext cx="236" cy="117"/>
              <a:chOff x="2898" y="2893"/>
              <a:chExt cx="236" cy="117"/>
            </a:xfrm>
          </p:grpSpPr>
          <p:sp>
            <p:nvSpPr>
              <p:cNvPr id="93136" name="Freeform 97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37" name="Line 977"/>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38" name="Line 978"/>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139" name="Group 979"/>
            <p:cNvGrpSpPr>
              <a:grpSpLocks/>
            </p:cNvGrpSpPr>
            <p:nvPr/>
          </p:nvGrpSpPr>
          <p:grpSpPr bwMode="auto">
            <a:xfrm>
              <a:off x="3278" y="2899"/>
              <a:ext cx="236" cy="117"/>
              <a:chOff x="2898" y="2893"/>
              <a:chExt cx="236" cy="117"/>
            </a:xfrm>
          </p:grpSpPr>
          <p:sp>
            <p:nvSpPr>
              <p:cNvPr id="93140" name="Freeform 98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41" name="Line 981"/>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42" name="Line 982"/>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143" name="Group 983"/>
            <p:cNvGrpSpPr>
              <a:grpSpLocks/>
            </p:cNvGrpSpPr>
            <p:nvPr/>
          </p:nvGrpSpPr>
          <p:grpSpPr bwMode="auto">
            <a:xfrm rot="10800000">
              <a:off x="1860" y="2909"/>
              <a:ext cx="236" cy="117"/>
              <a:chOff x="2898" y="2893"/>
              <a:chExt cx="236" cy="117"/>
            </a:xfrm>
          </p:grpSpPr>
          <p:sp>
            <p:nvSpPr>
              <p:cNvPr id="93144" name="Freeform 98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45" name="Line 985"/>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46" name="Line 986"/>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147" name="Freeform 987"/>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148" name="Group 988"/>
            <p:cNvGrpSpPr>
              <a:grpSpLocks/>
            </p:cNvGrpSpPr>
            <p:nvPr/>
          </p:nvGrpSpPr>
          <p:grpSpPr bwMode="auto">
            <a:xfrm rot="10800000">
              <a:off x="2010" y="2905"/>
              <a:ext cx="236" cy="117"/>
              <a:chOff x="2898" y="2893"/>
              <a:chExt cx="236" cy="117"/>
            </a:xfrm>
          </p:grpSpPr>
          <p:sp>
            <p:nvSpPr>
              <p:cNvPr id="93149" name="Freeform 989"/>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50" name="Line 990"/>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51" name="Line 991"/>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152" name="Oval 992"/>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53" name="Oval 993"/>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54" name="Line 994"/>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55" name="Line 995"/>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56" name="Line 996"/>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57" name="Line 997"/>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58" name="Line 998"/>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59" name="Line 999"/>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0" name="Line 1000"/>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1" name="Line 1001"/>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2" name="Line 1002"/>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3" name="Line 1003"/>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4" name="Line 1004"/>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5" name="Line 1005"/>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6" name="Line 1006"/>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7" name="Line 1007"/>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8" name="Line 1008"/>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69" name="Line 1009"/>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170" name="Group 1010"/>
          <p:cNvGrpSpPr>
            <a:grpSpLocks/>
          </p:cNvGrpSpPr>
          <p:nvPr/>
        </p:nvGrpSpPr>
        <p:grpSpPr bwMode="auto">
          <a:xfrm rot="10800000">
            <a:off x="2881313" y="4021138"/>
            <a:ext cx="1260475" cy="219075"/>
            <a:chOff x="1544" y="2756"/>
            <a:chExt cx="2290" cy="398"/>
          </a:xfrm>
        </p:grpSpPr>
        <p:sp>
          <p:nvSpPr>
            <p:cNvPr id="93171" name="Freeform 1011"/>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72" name="Freeform 1012"/>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173" name="Group 1013"/>
            <p:cNvGrpSpPr>
              <a:grpSpLocks/>
            </p:cNvGrpSpPr>
            <p:nvPr/>
          </p:nvGrpSpPr>
          <p:grpSpPr bwMode="auto">
            <a:xfrm>
              <a:off x="2898" y="2893"/>
              <a:ext cx="236" cy="117"/>
              <a:chOff x="2898" y="2893"/>
              <a:chExt cx="236" cy="117"/>
            </a:xfrm>
          </p:grpSpPr>
          <p:sp>
            <p:nvSpPr>
              <p:cNvPr id="93174" name="Freeform 101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75" name="Line 1015"/>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76" name="Line 1016"/>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177" name="Group 1017"/>
            <p:cNvGrpSpPr>
              <a:grpSpLocks/>
            </p:cNvGrpSpPr>
            <p:nvPr/>
          </p:nvGrpSpPr>
          <p:grpSpPr bwMode="auto">
            <a:xfrm>
              <a:off x="3278" y="2899"/>
              <a:ext cx="236" cy="117"/>
              <a:chOff x="2898" y="2893"/>
              <a:chExt cx="236" cy="117"/>
            </a:xfrm>
          </p:grpSpPr>
          <p:sp>
            <p:nvSpPr>
              <p:cNvPr id="93178" name="Freeform 101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79" name="Line 1019"/>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80" name="Line 1020"/>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181" name="Group 1021"/>
            <p:cNvGrpSpPr>
              <a:grpSpLocks/>
            </p:cNvGrpSpPr>
            <p:nvPr/>
          </p:nvGrpSpPr>
          <p:grpSpPr bwMode="auto">
            <a:xfrm rot="10800000">
              <a:off x="1860" y="2909"/>
              <a:ext cx="236" cy="117"/>
              <a:chOff x="2898" y="2893"/>
              <a:chExt cx="236" cy="117"/>
            </a:xfrm>
          </p:grpSpPr>
          <p:sp>
            <p:nvSpPr>
              <p:cNvPr id="93182" name="Freeform 102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83" name="Line 1023"/>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84" name="Line 1024"/>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185" name="Freeform 1025"/>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186" name="Group 1026"/>
            <p:cNvGrpSpPr>
              <a:grpSpLocks/>
            </p:cNvGrpSpPr>
            <p:nvPr/>
          </p:nvGrpSpPr>
          <p:grpSpPr bwMode="auto">
            <a:xfrm rot="10800000">
              <a:off x="2010" y="2905"/>
              <a:ext cx="236" cy="117"/>
              <a:chOff x="2898" y="2893"/>
              <a:chExt cx="236" cy="117"/>
            </a:xfrm>
          </p:grpSpPr>
          <p:sp>
            <p:nvSpPr>
              <p:cNvPr id="93187" name="Freeform 1027"/>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88" name="Line 1028"/>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89" name="Line 1029"/>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190" name="Oval 1030"/>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1" name="Oval 1031"/>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2" name="Line 1032"/>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93" name="Line 1033"/>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94" name="Line 1034"/>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95" name="Line 1035"/>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96" name="Line 1036"/>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97" name="Line 1037"/>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98" name="Line 1038"/>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99" name="Line 1039"/>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00" name="Line 1040"/>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01" name="Line 1041"/>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02" name="Line 1042"/>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03" name="Line 1043"/>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04" name="Line 1044"/>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05" name="Line 1045"/>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06" name="Line 1046"/>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07" name="Line 1047"/>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208" name="Group 1048"/>
          <p:cNvGrpSpPr>
            <a:grpSpLocks/>
          </p:cNvGrpSpPr>
          <p:nvPr/>
        </p:nvGrpSpPr>
        <p:grpSpPr bwMode="auto">
          <a:xfrm rot="10800000">
            <a:off x="2881313" y="3751263"/>
            <a:ext cx="1260475" cy="219075"/>
            <a:chOff x="1544" y="2756"/>
            <a:chExt cx="2290" cy="398"/>
          </a:xfrm>
        </p:grpSpPr>
        <p:sp>
          <p:nvSpPr>
            <p:cNvPr id="93209" name="Freeform 1049"/>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10" name="Freeform 1050"/>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211" name="Group 1051"/>
            <p:cNvGrpSpPr>
              <a:grpSpLocks/>
            </p:cNvGrpSpPr>
            <p:nvPr/>
          </p:nvGrpSpPr>
          <p:grpSpPr bwMode="auto">
            <a:xfrm>
              <a:off x="2898" y="2893"/>
              <a:ext cx="236" cy="117"/>
              <a:chOff x="2898" y="2893"/>
              <a:chExt cx="236" cy="117"/>
            </a:xfrm>
          </p:grpSpPr>
          <p:sp>
            <p:nvSpPr>
              <p:cNvPr id="93212" name="Freeform 105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13" name="Line 1053"/>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14" name="Line 1054"/>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215" name="Group 1055"/>
            <p:cNvGrpSpPr>
              <a:grpSpLocks/>
            </p:cNvGrpSpPr>
            <p:nvPr/>
          </p:nvGrpSpPr>
          <p:grpSpPr bwMode="auto">
            <a:xfrm>
              <a:off x="3278" y="2899"/>
              <a:ext cx="236" cy="117"/>
              <a:chOff x="2898" y="2893"/>
              <a:chExt cx="236" cy="117"/>
            </a:xfrm>
          </p:grpSpPr>
          <p:sp>
            <p:nvSpPr>
              <p:cNvPr id="93216" name="Freeform 105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17" name="Line 1057"/>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18" name="Line 1058"/>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219" name="Group 1059"/>
            <p:cNvGrpSpPr>
              <a:grpSpLocks/>
            </p:cNvGrpSpPr>
            <p:nvPr/>
          </p:nvGrpSpPr>
          <p:grpSpPr bwMode="auto">
            <a:xfrm rot="10800000">
              <a:off x="1860" y="2909"/>
              <a:ext cx="236" cy="117"/>
              <a:chOff x="2898" y="2893"/>
              <a:chExt cx="236" cy="117"/>
            </a:xfrm>
          </p:grpSpPr>
          <p:sp>
            <p:nvSpPr>
              <p:cNvPr id="93220" name="Freeform 106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21" name="Line 1061"/>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22" name="Line 1062"/>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223" name="Freeform 1063"/>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224" name="Group 1064"/>
            <p:cNvGrpSpPr>
              <a:grpSpLocks/>
            </p:cNvGrpSpPr>
            <p:nvPr/>
          </p:nvGrpSpPr>
          <p:grpSpPr bwMode="auto">
            <a:xfrm rot="10800000">
              <a:off x="2010" y="2905"/>
              <a:ext cx="236" cy="117"/>
              <a:chOff x="2898" y="2893"/>
              <a:chExt cx="236" cy="117"/>
            </a:xfrm>
          </p:grpSpPr>
          <p:sp>
            <p:nvSpPr>
              <p:cNvPr id="93225" name="Freeform 1065"/>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26" name="Line 1066"/>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27" name="Line 1067"/>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228" name="Oval 1068"/>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29" name="Oval 1069"/>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30" name="Line 1070"/>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1" name="Line 1071"/>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2" name="Line 1072"/>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3" name="Line 1073"/>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4" name="Line 1074"/>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5" name="Line 1075"/>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6" name="Line 1076"/>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7" name="Line 1077"/>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8" name="Line 1078"/>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9" name="Line 1079"/>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40" name="Line 1080"/>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41" name="Line 1081"/>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42" name="Line 1082"/>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43" name="Line 1083"/>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44" name="Line 1084"/>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45" name="Line 1085"/>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246" name="Group 1086"/>
          <p:cNvGrpSpPr>
            <a:grpSpLocks/>
          </p:cNvGrpSpPr>
          <p:nvPr/>
        </p:nvGrpSpPr>
        <p:grpSpPr bwMode="auto">
          <a:xfrm rot="10800000">
            <a:off x="2881313" y="3479800"/>
            <a:ext cx="1260475" cy="219075"/>
            <a:chOff x="1544" y="2756"/>
            <a:chExt cx="2290" cy="398"/>
          </a:xfrm>
        </p:grpSpPr>
        <p:sp>
          <p:nvSpPr>
            <p:cNvPr id="93247" name="Freeform 1087"/>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48" name="Freeform 1088"/>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249" name="Group 1089"/>
            <p:cNvGrpSpPr>
              <a:grpSpLocks/>
            </p:cNvGrpSpPr>
            <p:nvPr/>
          </p:nvGrpSpPr>
          <p:grpSpPr bwMode="auto">
            <a:xfrm>
              <a:off x="2898" y="2893"/>
              <a:ext cx="236" cy="117"/>
              <a:chOff x="2898" y="2893"/>
              <a:chExt cx="236" cy="117"/>
            </a:xfrm>
          </p:grpSpPr>
          <p:sp>
            <p:nvSpPr>
              <p:cNvPr id="93250" name="Freeform 109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51" name="Line 1091"/>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52" name="Line 1092"/>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253" name="Group 1093"/>
            <p:cNvGrpSpPr>
              <a:grpSpLocks/>
            </p:cNvGrpSpPr>
            <p:nvPr/>
          </p:nvGrpSpPr>
          <p:grpSpPr bwMode="auto">
            <a:xfrm>
              <a:off x="3278" y="2899"/>
              <a:ext cx="236" cy="117"/>
              <a:chOff x="2898" y="2893"/>
              <a:chExt cx="236" cy="117"/>
            </a:xfrm>
          </p:grpSpPr>
          <p:sp>
            <p:nvSpPr>
              <p:cNvPr id="93254" name="Freeform 109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55" name="Line 1095"/>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56" name="Line 1096"/>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257" name="Group 1097"/>
            <p:cNvGrpSpPr>
              <a:grpSpLocks/>
            </p:cNvGrpSpPr>
            <p:nvPr/>
          </p:nvGrpSpPr>
          <p:grpSpPr bwMode="auto">
            <a:xfrm rot="10800000">
              <a:off x="1860" y="2909"/>
              <a:ext cx="236" cy="117"/>
              <a:chOff x="2898" y="2893"/>
              <a:chExt cx="236" cy="117"/>
            </a:xfrm>
          </p:grpSpPr>
          <p:sp>
            <p:nvSpPr>
              <p:cNvPr id="93258" name="Freeform 109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59" name="Line 1099"/>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60" name="Line 1100"/>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261" name="Freeform 1101"/>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262" name="Group 1102"/>
            <p:cNvGrpSpPr>
              <a:grpSpLocks/>
            </p:cNvGrpSpPr>
            <p:nvPr/>
          </p:nvGrpSpPr>
          <p:grpSpPr bwMode="auto">
            <a:xfrm rot="10800000">
              <a:off x="2010" y="2905"/>
              <a:ext cx="236" cy="117"/>
              <a:chOff x="2898" y="2893"/>
              <a:chExt cx="236" cy="117"/>
            </a:xfrm>
          </p:grpSpPr>
          <p:sp>
            <p:nvSpPr>
              <p:cNvPr id="93263" name="Freeform 1103"/>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64" name="Line 1104"/>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65" name="Line 1105"/>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266" name="Oval 1106"/>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67" name="Oval 1107"/>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68" name="Line 1108"/>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69" name="Line 1109"/>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0" name="Line 1110"/>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1" name="Line 1111"/>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2" name="Line 1112"/>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3" name="Line 1113"/>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4" name="Line 1114"/>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5" name="Line 1115"/>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6" name="Line 1116"/>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7" name="Line 1117"/>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8" name="Line 1118"/>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79" name="Line 1119"/>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80" name="Line 1120"/>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81" name="Line 1121"/>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82" name="Line 1122"/>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83" name="Line 1123"/>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284" name="Group 1124"/>
          <p:cNvGrpSpPr>
            <a:grpSpLocks/>
          </p:cNvGrpSpPr>
          <p:nvPr/>
        </p:nvGrpSpPr>
        <p:grpSpPr bwMode="auto">
          <a:xfrm rot="10800000">
            <a:off x="2881313" y="3209925"/>
            <a:ext cx="1260475" cy="219075"/>
            <a:chOff x="1544" y="2756"/>
            <a:chExt cx="2290" cy="398"/>
          </a:xfrm>
        </p:grpSpPr>
        <p:sp>
          <p:nvSpPr>
            <p:cNvPr id="93285" name="Freeform 1125"/>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86" name="Freeform 1126"/>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287" name="Group 1127"/>
            <p:cNvGrpSpPr>
              <a:grpSpLocks/>
            </p:cNvGrpSpPr>
            <p:nvPr/>
          </p:nvGrpSpPr>
          <p:grpSpPr bwMode="auto">
            <a:xfrm>
              <a:off x="2898" y="2893"/>
              <a:ext cx="236" cy="117"/>
              <a:chOff x="2898" y="2893"/>
              <a:chExt cx="236" cy="117"/>
            </a:xfrm>
          </p:grpSpPr>
          <p:sp>
            <p:nvSpPr>
              <p:cNvPr id="93288" name="Freeform 112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89" name="Line 1129"/>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90" name="Line 1130"/>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291" name="Group 1131"/>
            <p:cNvGrpSpPr>
              <a:grpSpLocks/>
            </p:cNvGrpSpPr>
            <p:nvPr/>
          </p:nvGrpSpPr>
          <p:grpSpPr bwMode="auto">
            <a:xfrm>
              <a:off x="3278" y="2899"/>
              <a:ext cx="236" cy="117"/>
              <a:chOff x="2898" y="2893"/>
              <a:chExt cx="236" cy="117"/>
            </a:xfrm>
          </p:grpSpPr>
          <p:sp>
            <p:nvSpPr>
              <p:cNvPr id="93292" name="Freeform 113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93" name="Line 1133"/>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94" name="Line 1134"/>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295" name="Group 1135"/>
            <p:cNvGrpSpPr>
              <a:grpSpLocks/>
            </p:cNvGrpSpPr>
            <p:nvPr/>
          </p:nvGrpSpPr>
          <p:grpSpPr bwMode="auto">
            <a:xfrm rot="10800000">
              <a:off x="1860" y="2909"/>
              <a:ext cx="236" cy="117"/>
              <a:chOff x="2898" y="2893"/>
              <a:chExt cx="236" cy="117"/>
            </a:xfrm>
          </p:grpSpPr>
          <p:sp>
            <p:nvSpPr>
              <p:cNvPr id="93296" name="Freeform 113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97" name="Line 1137"/>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98" name="Line 1138"/>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299" name="Freeform 1139"/>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300" name="Group 1140"/>
            <p:cNvGrpSpPr>
              <a:grpSpLocks/>
            </p:cNvGrpSpPr>
            <p:nvPr/>
          </p:nvGrpSpPr>
          <p:grpSpPr bwMode="auto">
            <a:xfrm rot="10800000">
              <a:off x="2010" y="2905"/>
              <a:ext cx="236" cy="117"/>
              <a:chOff x="2898" y="2893"/>
              <a:chExt cx="236" cy="117"/>
            </a:xfrm>
          </p:grpSpPr>
          <p:sp>
            <p:nvSpPr>
              <p:cNvPr id="93301" name="Freeform 114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02" name="Line 1142"/>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03" name="Line 1143"/>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304" name="Oval 1144"/>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305" name="Oval 1145"/>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306" name="Line 1146"/>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07" name="Line 1147"/>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08" name="Line 1148"/>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09" name="Line 1149"/>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0" name="Line 1150"/>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1" name="Line 1151"/>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2" name="Line 1152"/>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3" name="Line 1153"/>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4" name="Line 1154"/>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5" name="Line 1155"/>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6" name="Line 1156"/>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7" name="Line 1157"/>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8" name="Line 1158"/>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9" name="Line 1159"/>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20" name="Line 1160"/>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21" name="Line 1161"/>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322" name="Group 1162"/>
          <p:cNvGrpSpPr>
            <a:grpSpLocks/>
          </p:cNvGrpSpPr>
          <p:nvPr/>
        </p:nvGrpSpPr>
        <p:grpSpPr bwMode="auto">
          <a:xfrm rot="10800000">
            <a:off x="2881313" y="4597400"/>
            <a:ext cx="1260475" cy="219075"/>
            <a:chOff x="1544" y="2756"/>
            <a:chExt cx="2290" cy="398"/>
          </a:xfrm>
        </p:grpSpPr>
        <p:sp>
          <p:nvSpPr>
            <p:cNvPr id="93323" name="Freeform 1163"/>
            <p:cNvSpPr>
              <a:spLocks/>
            </p:cNvSpPr>
            <p:nvPr/>
          </p:nvSpPr>
          <p:spPr bwMode="auto">
            <a:xfrm>
              <a:off x="1544" y="2805"/>
              <a:ext cx="2290" cy="294"/>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24" name="Freeform 1164"/>
            <p:cNvSpPr>
              <a:spLocks/>
            </p:cNvSpPr>
            <p:nvPr/>
          </p:nvSpPr>
          <p:spPr bwMode="auto">
            <a:xfrm>
              <a:off x="1660" y="2814"/>
              <a:ext cx="1546" cy="278"/>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325" name="Group 1165"/>
            <p:cNvGrpSpPr>
              <a:grpSpLocks/>
            </p:cNvGrpSpPr>
            <p:nvPr/>
          </p:nvGrpSpPr>
          <p:grpSpPr bwMode="auto">
            <a:xfrm>
              <a:off x="2898" y="2893"/>
              <a:ext cx="236" cy="117"/>
              <a:chOff x="2898" y="2893"/>
              <a:chExt cx="236" cy="117"/>
            </a:xfrm>
          </p:grpSpPr>
          <p:sp>
            <p:nvSpPr>
              <p:cNvPr id="93326" name="Freeform 116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27" name="Line 1167"/>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28" name="Line 1168"/>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329" name="Group 1169"/>
            <p:cNvGrpSpPr>
              <a:grpSpLocks/>
            </p:cNvGrpSpPr>
            <p:nvPr/>
          </p:nvGrpSpPr>
          <p:grpSpPr bwMode="auto">
            <a:xfrm>
              <a:off x="3278" y="2899"/>
              <a:ext cx="236" cy="117"/>
              <a:chOff x="2898" y="2893"/>
              <a:chExt cx="236" cy="117"/>
            </a:xfrm>
          </p:grpSpPr>
          <p:sp>
            <p:nvSpPr>
              <p:cNvPr id="93330" name="Freeform 117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31" name="Line 1171"/>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32" name="Line 1172"/>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333" name="Group 1173"/>
            <p:cNvGrpSpPr>
              <a:grpSpLocks/>
            </p:cNvGrpSpPr>
            <p:nvPr/>
          </p:nvGrpSpPr>
          <p:grpSpPr bwMode="auto">
            <a:xfrm rot="10800000">
              <a:off x="1860" y="2909"/>
              <a:ext cx="236" cy="117"/>
              <a:chOff x="2898" y="2893"/>
              <a:chExt cx="236" cy="117"/>
            </a:xfrm>
          </p:grpSpPr>
          <p:sp>
            <p:nvSpPr>
              <p:cNvPr id="93334" name="Freeform 117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35" name="Line 1175"/>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36" name="Line 1176"/>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337" name="Freeform 1177"/>
            <p:cNvSpPr>
              <a:spLocks/>
            </p:cNvSpPr>
            <p:nvPr/>
          </p:nvSpPr>
          <p:spPr bwMode="auto">
            <a:xfrm>
              <a:off x="2178" y="2868"/>
              <a:ext cx="532" cy="172"/>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338" name="Group 1178"/>
            <p:cNvGrpSpPr>
              <a:grpSpLocks/>
            </p:cNvGrpSpPr>
            <p:nvPr/>
          </p:nvGrpSpPr>
          <p:grpSpPr bwMode="auto">
            <a:xfrm rot="10800000">
              <a:off x="2010" y="2905"/>
              <a:ext cx="236" cy="117"/>
              <a:chOff x="2898" y="2893"/>
              <a:chExt cx="236" cy="117"/>
            </a:xfrm>
          </p:grpSpPr>
          <p:sp>
            <p:nvSpPr>
              <p:cNvPr id="93339" name="Freeform 1179"/>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40" name="Line 1180"/>
              <p:cNvSpPr>
                <a:spLocks noChangeShapeType="1"/>
              </p:cNvSpPr>
              <p:nvPr/>
            </p:nvSpPr>
            <p:spPr bwMode="auto">
              <a:xfrm>
                <a:off x="3042" y="2928"/>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41" name="Line 1181"/>
              <p:cNvSpPr>
                <a:spLocks noChangeShapeType="1"/>
              </p:cNvSpPr>
              <p:nvPr/>
            </p:nvSpPr>
            <p:spPr bwMode="auto">
              <a:xfrm>
                <a:off x="3044" y="2972"/>
                <a:ext cx="90"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342" name="Oval 1182"/>
            <p:cNvSpPr>
              <a:spLocks noChangeArrowheads="1"/>
            </p:cNvSpPr>
            <p:nvPr/>
          </p:nvSpPr>
          <p:spPr bwMode="auto">
            <a:xfrm>
              <a:off x="2744" y="2926"/>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343" name="Oval 1183"/>
            <p:cNvSpPr>
              <a:spLocks noChangeArrowheads="1"/>
            </p:cNvSpPr>
            <p:nvPr/>
          </p:nvSpPr>
          <p:spPr bwMode="auto">
            <a:xfrm>
              <a:off x="2632" y="2928"/>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344" name="Line 1184"/>
            <p:cNvSpPr>
              <a:spLocks noChangeShapeType="1"/>
            </p:cNvSpPr>
            <p:nvPr/>
          </p:nvSpPr>
          <p:spPr bwMode="auto">
            <a:xfrm>
              <a:off x="2358" y="309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45" name="Line 1185"/>
            <p:cNvSpPr>
              <a:spLocks noChangeShapeType="1"/>
            </p:cNvSpPr>
            <p:nvPr/>
          </p:nvSpPr>
          <p:spPr bwMode="auto">
            <a:xfrm>
              <a:off x="2494"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46" name="Line 1186"/>
            <p:cNvSpPr>
              <a:spLocks noChangeShapeType="1"/>
            </p:cNvSpPr>
            <p:nvPr/>
          </p:nvSpPr>
          <p:spPr bwMode="auto">
            <a:xfrm>
              <a:off x="2602" y="310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47" name="Line 1187"/>
            <p:cNvSpPr>
              <a:spLocks noChangeShapeType="1"/>
            </p:cNvSpPr>
            <p:nvPr/>
          </p:nvSpPr>
          <p:spPr bwMode="auto">
            <a:xfrm>
              <a:off x="2704" y="3104"/>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48" name="Line 1188"/>
            <p:cNvSpPr>
              <a:spLocks noChangeShapeType="1"/>
            </p:cNvSpPr>
            <p:nvPr/>
          </p:nvSpPr>
          <p:spPr bwMode="auto">
            <a:xfrm>
              <a:off x="2698" y="275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49" name="Line 1189"/>
            <p:cNvSpPr>
              <a:spLocks noChangeShapeType="1"/>
            </p:cNvSpPr>
            <p:nvPr/>
          </p:nvSpPr>
          <p:spPr bwMode="auto">
            <a:xfrm>
              <a:off x="2358" y="2766"/>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0" name="Line 1190"/>
            <p:cNvSpPr>
              <a:spLocks noChangeShapeType="1"/>
            </p:cNvSpPr>
            <p:nvPr/>
          </p:nvSpPr>
          <p:spPr bwMode="auto">
            <a:xfrm>
              <a:off x="2498" y="2762"/>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1" name="Line 1191"/>
            <p:cNvSpPr>
              <a:spLocks noChangeShapeType="1"/>
            </p:cNvSpPr>
            <p:nvPr/>
          </p:nvSpPr>
          <p:spPr bwMode="auto">
            <a:xfrm>
              <a:off x="2610" y="2760"/>
              <a:ext cx="0" cy="5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2" name="Line 1192"/>
            <p:cNvSpPr>
              <a:spLocks noChangeShapeType="1"/>
            </p:cNvSpPr>
            <p:nvPr/>
          </p:nvSpPr>
          <p:spPr bwMode="auto">
            <a:xfrm flipH="1">
              <a:off x="2808" y="282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3" name="Line 1193"/>
            <p:cNvSpPr>
              <a:spLocks noChangeShapeType="1"/>
            </p:cNvSpPr>
            <p:nvPr/>
          </p:nvSpPr>
          <p:spPr bwMode="auto">
            <a:xfrm flipH="1">
              <a:off x="295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4" name="Line 1194"/>
            <p:cNvSpPr>
              <a:spLocks noChangeShapeType="1"/>
            </p:cNvSpPr>
            <p:nvPr/>
          </p:nvSpPr>
          <p:spPr bwMode="auto">
            <a:xfrm flipH="1">
              <a:off x="2952" y="3064"/>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5" name="Line 1195"/>
            <p:cNvSpPr>
              <a:spLocks noChangeShapeType="1"/>
            </p:cNvSpPr>
            <p:nvPr/>
          </p:nvSpPr>
          <p:spPr bwMode="auto">
            <a:xfrm flipH="1">
              <a:off x="2812" y="3080"/>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6" name="Line 1196"/>
            <p:cNvSpPr>
              <a:spLocks noChangeShapeType="1"/>
            </p:cNvSpPr>
            <p:nvPr/>
          </p:nvSpPr>
          <p:spPr bwMode="auto">
            <a:xfrm flipH="1">
              <a:off x="2180" y="284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7" name="Line 1197"/>
            <p:cNvSpPr>
              <a:spLocks noChangeShapeType="1"/>
            </p:cNvSpPr>
            <p:nvPr/>
          </p:nvSpPr>
          <p:spPr bwMode="auto">
            <a:xfrm flipH="1">
              <a:off x="2030" y="288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8" name="Line 1198"/>
            <p:cNvSpPr>
              <a:spLocks noChangeShapeType="1"/>
            </p:cNvSpPr>
            <p:nvPr/>
          </p:nvSpPr>
          <p:spPr bwMode="auto">
            <a:xfrm flipH="1">
              <a:off x="2030" y="3052"/>
              <a:ext cx="58"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59" name="Line 1199"/>
            <p:cNvSpPr>
              <a:spLocks noChangeShapeType="1"/>
            </p:cNvSpPr>
            <p:nvPr/>
          </p:nvSpPr>
          <p:spPr bwMode="auto">
            <a:xfrm flipH="1" flipV="1">
              <a:off x="2166" y="3068"/>
              <a:ext cx="56" cy="2"/>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360" name="Group 1200"/>
          <p:cNvGrpSpPr>
            <a:grpSpLocks/>
          </p:cNvGrpSpPr>
          <p:nvPr/>
        </p:nvGrpSpPr>
        <p:grpSpPr bwMode="auto">
          <a:xfrm rot="10800000">
            <a:off x="2982913" y="5624513"/>
            <a:ext cx="1158875" cy="130175"/>
            <a:chOff x="1904" y="2877"/>
            <a:chExt cx="2098" cy="234"/>
          </a:xfrm>
        </p:grpSpPr>
        <p:sp>
          <p:nvSpPr>
            <p:cNvPr id="93361" name="Freeform 1201"/>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62" name="Freeform 1202"/>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63" name="Freeform 1203"/>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64" name="Oval 1204"/>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365" name="Oval 1205"/>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366" name="Group 1206"/>
            <p:cNvGrpSpPr>
              <a:grpSpLocks/>
            </p:cNvGrpSpPr>
            <p:nvPr/>
          </p:nvGrpSpPr>
          <p:grpSpPr bwMode="auto">
            <a:xfrm>
              <a:off x="2169" y="2939"/>
              <a:ext cx="160" cy="69"/>
              <a:chOff x="2257" y="2942"/>
              <a:chExt cx="160" cy="69"/>
            </a:xfrm>
          </p:grpSpPr>
          <p:sp>
            <p:nvSpPr>
              <p:cNvPr id="93367" name="Freeform 120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68" name="Line 1208"/>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69" name="Line 1209"/>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370" name="Group 1210"/>
            <p:cNvGrpSpPr>
              <a:grpSpLocks/>
            </p:cNvGrpSpPr>
            <p:nvPr/>
          </p:nvGrpSpPr>
          <p:grpSpPr bwMode="auto">
            <a:xfrm rot="10800000">
              <a:off x="2390" y="2946"/>
              <a:ext cx="160" cy="69"/>
              <a:chOff x="2257" y="2942"/>
              <a:chExt cx="160" cy="69"/>
            </a:xfrm>
          </p:grpSpPr>
          <p:sp>
            <p:nvSpPr>
              <p:cNvPr id="93371" name="Freeform 121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72" name="Line 1212"/>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73" name="Line 1213"/>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374" name="Group 1214"/>
            <p:cNvGrpSpPr>
              <a:grpSpLocks/>
            </p:cNvGrpSpPr>
            <p:nvPr/>
          </p:nvGrpSpPr>
          <p:grpSpPr bwMode="auto">
            <a:xfrm>
              <a:off x="2257" y="2942"/>
              <a:ext cx="160" cy="69"/>
              <a:chOff x="2257" y="2942"/>
              <a:chExt cx="160" cy="69"/>
            </a:xfrm>
          </p:grpSpPr>
          <p:sp>
            <p:nvSpPr>
              <p:cNvPr id="93375" name="Freeform 121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76" name="Line 1216"/>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77" name="Line 1217"/>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378" name="Group 1218"/>
            <p:cNvGrpSpPr>
              <a:grpSpLocks/>
            </p:cNvGrpSpPr>
            <p:nvPr/>
          </p:nvGrpSpPr>
          <p:grpSpPr bwMode="auto">
            <a:xfrm rot="10800000">
              <a:off x="3465" y="2971"/>
              <a:ext cx="160" cy="69"/>
              <a:chOff x="2257" y="2942"/>
              <a:chExt cx="160" cy="69"/>
            </a:xfrm>
          </p:grpSpPr>
          <p:sp>
            <p:nvSpPr>
              <p:cNvPr id="93379" name="Freeform 121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80" name="Line 1220"/>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81" name="Line 1221"/>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382" name="Group 1222"/>
            <p:cNvGrpSpPr>
              <a:grpSpLocks/>
            </p:cNvGrpSpPr>
            <p:nvPr/>
          </p:nvGrpSpPr>
          <p:grpSpPr bwMode="auto">
            <a:xfrm rot="10800000">
              <a:off x="3358" y="2967"/>
              <a:ext cx="160" cy="69"/>
              <a:chOff x="2257" y="2942"/>
              <a:chExt cx="160" cy="69"/>
            </a:xfrm>
          </p:grpSpPr>
          <p:sp>
            <p:nvSpPr>
              <p:cNvPr id="93383" name="Freeform 122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84" name="Line 1224"/>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85" name="Line 1225"/>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386" name="Group 1226"/>
          <p:cNvGrpSpPr>
            <a:grpSpLocks/>
          </p:cNvGrpSpPr>
          <p:nvPr/>
        </p:nvGrpSpPr>
        <p:grpSpPr bwMode="auto">
          <a:xfrm rot="10800000">
            <a:off x="2982913" y="5407025"/>
            <a:ext cx="1158875" cy="130175"/>
            <a:chOff x="1904" y="2877"/>
            <a:chExt cx="2098" cy="234"/>
          </a:xfrm>
        </p:grpSpPr>
        <p:sp>
          <p:nvSpPr>
            <p:cNvPr id="93387" name="Freeform 1227"/>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88" name="Freeform 1228"/>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89" name="Freeform 1229"/>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90" name="Oval 1230"/>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391" name="Oval 1231"/>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392" name="Group 1232"/>
            <p:cNvGrpSpPr>
              <a:grpSpLocks/>
            </p:cNvGrpSpPr>
            <p:nvPr/>
          </p:nvGrpSpPr>
          <p:grpSpPr bwMode="auto">
            <a:xfrm>
              <a:off x="2169" y="2939"/>
              <a:ext cx="160" cy="69"/>
              <a:chOff x="2257" y="2942"/>
              <a:chExt cx="160" cy="69"/>
            </a:xfrm>
          </p:grpSpPr>
          <p:sp>
            <p:nvSpPr>
              <p:cNvPr id="93393" name="Freeform 123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94" name="Line 1234"/>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95" name="Line 1235"/>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396" name="Group 1236"/>
            <p:cNvGrpSpPr>
              <a:grpSpLocks/>
            </p:cNvGrpSpPr>
            <p:nvPr/>
          </p:nvGrpSpPr>
          <p:grpSpPr bwMode="auto">
            <a:xfrm rot="10800000">
              <a:off x="2390" y="2946"/>
              <a:ext cx="160" cy="69"/>
              <a:chOff x="2257" y="2942"/>
              <a:chExt cx="160" cy="69"/>
            </a:xfrm>
          </p:grpSpPr>
          <p:sp>
            <p:nvSpPr>
              <p:cNvPr id="93397" name="Freeform 123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98" name="Line 1238"/>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99" name="Line 1239"/>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00" name="Group 1240"/>
            <p:cNvGrpSpPr>
              <a:grpSpLocks/>
            </p:cNvGrpSpPr>
            <p:nvPr/>
          </p:nvGrpSpPr>
          <p:grpSpPr bwMode="auto">
            <a:xfrm>
              <a:off x="2257" y="2942"/>
              <a:ext cx="160" cy="69"/>
              <a:chOff x="2257" y="2942"/>
              <a:chExt cx="160" cy="69"/>
            </a:xfrm>
          </p:grpSpPr>
          <p:sp>
            <p:nvSpPr>
              <p:cNvPr id="93401" name="Freeform 124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02" name="Line 1242"/>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03" name="Line 1243"/>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04" name="Group 1244"/>
            <p:cNvGrpSpPr>
              <a:grpSpLocks/>
            </p:cNvGrpSpPr>
            <p:nvPr/>
          </p:nvGrpSpPr>
          <p:grpSpPr bwMode="auto">
            <a:xfrm rot="10800000">
              <a:off x="3465" y="2971"/>
              <a:ext cx="160" cy="69"/>
              <a:chOff x="2257" y="2942"/>
              <a:chExt cx="160" cy="69"/>
            </a:xfrm>
          </p:grpSpPr>
          <p:sp>
            <p:nvSpPr>
              <p:cNvPr id="93405" name="Freeform 124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06" name="Line 1246"/>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07" name="Line 1247"/>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08" name="Group 1248"/>
            <p:cNvGrpSpPr>
              <a:grpSpLocks/>
            </p:cNvGrpSpPr>
            <p:nvPr/>
          </p:nvGrpSpPr>
          <p:grpSpPr bwMode="auto">
            <a:xfrm rot="10800000">
              <a:off x="3358" y="2967"/>
              <a:ext cx="160" cy="69"/>
              <a:chOff x="2257" y="2942"/>
              <a:chExt cx="160" cy="69"/>
            </a:xfrm>
          </p:grpSpPr>
          <p:sp>
            <p:nvSpPr>
              <p:cNvPr id="93409" name="Freeform 124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10" name="Line 1250"/>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11" name="Line 1251"/>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412" name="Group 1252"/>
          <p:cNvGrpSpPr>
            <a:grpSpLocks/>
          </p:cNvGrpSpPr>
          <p:nvPr/>
        </p:nvGrpSpPr>
        <p:grpSpPr bwMode="auto">
          <a:xfrm rot="10800000">
            <a:off x="2982913" y="5842000"/>
            <a:ext cx="1158875" cy="130175"/>
            <a:chOff x="1904" y="2877"/>
            <a:chExt cx="2098" cy="234"/>
          </a:xfrm>
        </p:grpSpPr>
        <p:sp>
          <p:nvSpPr>
            <p:cNvPr id="93413" name="Freeform 1253"/>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14" name="Freeform 1254"/>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15" name="Freeform 1255"/>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16" name="Oval 1256"/>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417" name="Oval 1257"/>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418" name="Group 1258"/>
            <p:cNvGrpSpPr>
              <a:grpSpLocks/>
            </p:cNvGrpSpPr>
            <p:nvPr/>
          </p:nvGrpSpPr>
          <p:grpSpPr bwMode="auto">
            <a:xfrm>
              <a:off x="2169" y="2939"/>
              <a:ext cx="160" cy="69"/>
              <a:chOff x="2257" y="2942"/>
              <a:chExt cx="160" cy="69"/>
            </a:xfrm>
          </p:grpSpPr>
          <p:sp>
            <p:nvSpPr>
              <p:cNvPr id="93419" name="Freeform 125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20" name="Line 1260"/>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21" name="Line 1261"/>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22" name="Group 1262"/>
            <p:cNvGrpSpPr>
              <a:grpSpLocks/>
            </p:cNvGrpSpPr>
            <p:nvPr/>
          </p:nvGrpSpPr>
          <p:grpSpPr bwMode="auto">
            <a:xfrm rot="10800000">
              <a:off x="2390" y="2946"/>
              <a:ext cx="160" cy="69"/>
              <a:chOff x="2257" y="2942"/>
              <a:chExt cx="160" cy="69"/>
            </a:xfrm>
          </p:grpSpPr>
          <p:sp>
            <p:nvSpPr>
              <p:cNvPr id="93423" name="Freeform 126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24" name="Line 1264"/>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25" name="Line 1265"/>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26" name="Group 1266"/>
            <p:cNvGrpSpPr>
              <a:grpSpLocks/>
            </p:cNvGrpSpPr>
            <p:nvPr/>
          </p:nvGrpSpPr>
          <p:grpSpPr bwMode="auto">
            <a:xfrm>
              <a:off x="2257" y="2942"/>
              <a:ext cx="160" cy="69"/>
              <a:chOff x="2257" y="2942"/>
              <a:chExt cx="160" cy="69"/>
            </a:xfrm>
          </p:grpSpPr>
          <p:sp>
            <p:nvSpPr>
              <p:cNvPr id="93427" name="Freeform 126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28" name="Line 1268"/>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29" name="Line 1269"/>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30" name="Group 1270"/>
            <p:cNvGrpSpPr>
              <a:grpSpLocks/>
            </p:cNvGrpSpPr>
            <p:nvPr/>
          </p:nvGrpSpPr>
          <p:grpSpPr bwMode="auto">
            <a:xfrm rot="10800000">
              <a:off x="3465" y="2971"/>
              <a:ext cx="160" cy="69"/>
              <a:chOff x="2257" y="2942"/>
              <a:chExt cx="160" cy="69"/>
            </a:xfrm>
          </p:grpSpPr>
          <p:sp>
            <p:nvSpPr>
              <p:cNvPr id="93431" name="Freeform 127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32" name="Line 1272"/>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33" name="Line 1273"/>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34" name="Group 1274"/>
            <p:cNvGrpSpPr>
              <a:grpSpLocks/>
            </p:cNvGrpSpPr>
            <p:nvPr/>
          </p:nvGrpSpPr>
          <p:grpSpPr bwMode="auto">
            <a:xfrm rot="10800000">
              <a:off x="3358" y="2967"/>
              <a:ext cx="160" cy="69"/>
              <a:chOff x="2257" y="2942"/>
              <a:chExt cx="160" cy="69"/>
            </a:xfrm>
          </p:grpSpPr>
          <p:sp>
            <p:nvSpPr>
              <p:cNvPr id="93435" name="Freeform 127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36" name="Line 1276"/>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37" name="Line 1277"/>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438" name="Group 1278"/>
          <p:cNvGrpSpPr>
            <a:grpSpLocks/>
          </p:cNvGrpSpPr>
          <p:nvPr/>
        </p:nvGrpSpPr>
        <p:grpSpPr bwMode="auto">
          <a:xfrm rot="10800000">
            <a:off x="2982913" y="6059488"/>
            <a:ext cx="1158875" cy="130175"/>
            <a:chOff x="1904" y="2877"/>
            <a:chExt cx="2098" cy="234"/>
          </a:xfrm>
        </p:grpSpPr>
        <p:sp>
          <p:nvSpPr>
            <p:cNvPr id="93439" name="Freeform 1279"/>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40" name="Freeform 1280"/>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41" name="Freeform 1281"/>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42" name="Oval 1282"/>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443" name="Oval 1283"/>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444" name="Group 1284"/>
            <p:cNvGrpSpPr>
              <a:grpSpLocks/>
            </p:cNvGrpSpPr>
            <p:nvPr/>
          </p:nvGrpSpPr>
          <p:grpSpPr bwMode="auto">
            <a:xfrm>
              <a:off x="2169" y="2939"/>
              <a:ext cx="160" cy="69"/>
              <a:chOff x="2257" y="2942"/>
              <a:chExt cx="160" cy="69"/>
            </a:xfrm>
          </p:grpSpPr>
          <p:sp>
            <p:nvSpPr>
              <p:cNvPr id="93445" name="Freeform 128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46" name="Line 1286"/>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47" name="Line 1287"/>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48" name="Group 1288"/>
            <p:cNvGrpSpPr>
              <a:grpSpLocks/>
            </p:cNvGrpSpPr>
            <p:nvPr/>
          </p:nvGrpSpPr>
          <p:grpSpPr bwMode="auto">
            <a:xfrm rot="10800000">
              <a:off x="2390" y="2946"/>
              <a:ext cx="160" cy="69"/>
              <a:chOff x="2257" y="2942"/>
              <a:chExt cx="160" cy="69"/>
            </a:xfrm>
          </p:grpSpPr>
          <p:sp>
            <p:nvSpPr>
              <p:cNvPr id="93449" name="Freeform 128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50" name="Line 1290"/>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51" name="Line 1291"/>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52" name="Group 1292"/>
            <p:cNvGrpSpPr>
              <a:grpSpLocks/>
            </p:cNvGrpSpPr>
            <p:nvPr/>
          </p:nvGrpSpPr>
          <p:grpSpPr bwMode="auto">
            <a:xfrm>
              <a:off x="2257" y="2942"/>
              <a:ext cx="160" cy="69"/>
              <a:chOff x="2257" y="2942"/>
              <a:chExt cx="160" cy="69"/>
            </a:xfrm>
          </p:grpSpPr>
          <p:sp>
            <p:nvSpPr>
              <p:cNvPr id="93453" name="Freeform 129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54" name="Line 1294"/>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55" name="Line 1295"/>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56" name="Group 1296"/>
            <p:cNvGrpSpPr>
              <a:grpSpLocks/>
            </p:cNvGrpSpPr>
            <p:nvPr/>
          </p:nvGrpSpPr>
          <p:grpSpPr bwMode="auto">
            <a:xfrm rot="10800000">
              <a:off x="3465" y="2971"/>
              <a:ext cx="160" cy="69"/>
              <a:chOff x="2257" y="2942"/>
              <a:chExt cx="160" cy="69"/>
            </a:xfrm>
          </p:grpSpPr>
          <p:sp>
            <p:nvSpPr>
              <p:cNvPr id="93457" name="Freeform 129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58" name="Line 1298"/>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59" name="Line 1299"/>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60" name="Group 1300"/>
            <p:cNvGrpSpPr>
              <a:grpSpLocks/>
            </p:cNvGrpSpPr>
            <p:nvPr/>
          </p:nvGrpSpPr>
          <p:grpSpPr bwMode="auto">
            <a:xfrm rot="10800000">
              <a:off x="3358" y="2967"/>
              <a:ext cx="160" cy="69"/>
              <a:chOff x="2257" y="2942"/>
              <a:chExt cx="160" cy="69"/>
            </a:xfrm>
          </p:grpSpPr>
          <p:sp>
            <p:nvSpPr>
              <p:cNvPr id="93461" name="Freeform 130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62" name="Line 1302"/>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63" name="Line 1303"/>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464" name="Group 1304"/>
          <p:cNvGrpSpPr>
            <a:grpSpLocks/>
          </p:cNvGrpSpPr>
          <p:nvPr/>
        </p:nvGrpSpPr>
        <p:grpSpPr bwMode="auto">
          <a:xfrm>
            <a:off x="5013325" y="5418138"/>
            <a:ext cx="1235075" cy="131762"/>
            <a:chOff x="1782" y="1732"/>
            <a:chExt cx="2230" cy="238"/>
          </a:xfrm>
        </p:grpSpPr>
        <p:sp>
          <p:nvSpPr>
            <p:cNvPr id="93465" name="Freeform 1305"/>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466" name="Group 1306"/>
            <p:cNvGrpSpPr>
              <a:grpSpLocks/>
            </p:cNvGrpSpPr>
            <p:nvPr/>
          </p:nvGrpSpPr>
          <p:grpSpPr bwMode="auto">
            <a:xfrm rot="10800000">
              <a:off x="2299" y="1793"/>
              <a:ext cx="173" cy="121"/>
              <a:chOff x="3261" y="2123"/>
              <a:chExt cx="173" cy="121"/>
            </a:xfrm>
          </p:grpSpPr>
          <p:sp>
            <p:nvSpPr>
              <p:cNvPr id="93467" name="Freeform 130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68" name="Freeform 130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69" name="Freeform 130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0" name="Line 1310"/>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1" name="Line 1311"/>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2" name="Line 1312"/>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73" name="Group 1313"/>
            <p:cNvGrpSpPr>
              <a:grpSpLocks/>
            </p:cNvGrpSpPr>
            <p:nvPr/>
          </p:nvGrpSpPr>
          <p:grpSpPr bwMode="auto">
            <a:xfrm rot="10800000">
              <a:off x="2162" y="1794"/>
              <a:ext cx="173" cy="121"/>
              <a:chOff x="3261" y="2123"/>
              <a:chExt cx="173" cy="121"/>
            </a:xfrm>
          </p:grpSpPr>
          <p:sp>
            <p:nvSpPr>
              <p:cNvPr id="93474" name="Freeform 131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5" name="Freeform 131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6" name="Freeform 131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7" name="Line 1317"/>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8" name="Line 1318"/>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9" name="Line 1319"/>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80" name="Group 1320"/>
            <p:cNvGrpSpPr>
              <a:grpSpLocks/>
            </p:cNvGrpSpPr>
            <p:nvPr/>
          </p:nvGrpSpPr>
          <p:grpSpPr bwMode="auto">
            <a:xfrm rot="21600000">
              <a:off x="3462" y="1788"/>
              <a:ext cx="173" cy="121"/>
              <a:chOff x="3261" y="2123"/>
              <a:chExt cx="173" cy="121"/>
            </a:xfrm>
          </p:grpSpPr>
          <p:sp>
            <p:nvSpPr>
              <p:cNvPr id="93481" name="Freeform 132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82" name="Freeform 132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83" name="Freeform 132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84" name="Line 1324"/>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85" name="Line 1325"/>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86" name="Line 1326"/>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487" name="Rectangle 1327"/>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488" name="Oval 1328"/>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489" name="Oval 1329"/>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490" name="Rectangle 1330"/>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491" name="Group 1331"/>
            <p:cNvGrpSpPr>
              <a:grpSpLocks/>
            </p:cNvGrpSpPr>
            <p:nvPr/>
          </p:nvGrpSpPr>
          <p:grpSpPr bwMode="auto">
            <a:xfrm rot="10800000">
              <a:off x="3186" y="1739"/>
              <a:ext cx="83" cy="56"/>
              <a:chOff x="2463" y="2242"/>
              <a:chExt cx="83" cy="56"/>
            </a:xfrm>
          </p:grpSpPr>
          <p:sp>
            <p:nvSpPr>
              <p:cNvPr id="93492" name="Rectangle 133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493" name="Line 133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94" name="Line 133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95" name="Group 1335"/>
            <p:cNvGrpSpPr>
              <a:grpSpLocks/>
            </p:cNvGrpSpPr>
            <p:nvPr/>
          </p:nvGrpSpPr>
          <p:grpSpPr bwMode="auto">
            <a:xfrm rot="10800000">
              <a:off x="3322" y="1827"/>
              <a:ext cx="83" cy="56"/>
              <a:chOff x="2463" y="2242"/>
              <a:chExt cx="83" cy="56"/>
            </a:xfrm>
          </p:grpSpPr>
          <p:sp>
            <p:nvSpPr>
              <p:cNvPr id="93496" name="Rectangle 133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497" name="Line 133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98" name="Line 133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499" name="Group 1339"/>
            <p:cNvGrpSpPr>
              <a:grpSpLocks/>
            </p:cNvGrpSpPr>
            <p:nvPr/>
          </p:nvGrpSpPr>
          <p:grpSpPr bwMode="auto">
            <a:xfrm rot="10800000">
              <a:off x="3186" y="1898"/>
              <a:ext cx="83" cy="56"/>
              <a:chOff x="2463" y="2242"/>
              <a:chExt cx="83" cy="56"/>
            </a:xfrm>
          </p:grpSpPr>
          <p:sp>
            <p:nvSpPr>
              <p:cNvPr id="93500" name="Rectangle 134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01" name="Line 134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02" name="Line 134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03" name="Group 1343"/>
            <p:cNvGrpSpPr>
              <a:grpSpLocks/>
            </p:cNvGrpSpPr>
            <p:nvPr/>
          </p:nvGrpSpPr>
          <p:grpSpPr bwMode="auto">
            <a:xfrm rot="21600000">
              <a:off x="2649" y="1750"/>
              <a:ext cx="83" cy="56"/>
              <a:chOff x="2463" y="2242"/>
              <a:chExt cx="83" cy="56"/>
            </a:xfrm>
          </p:grpSpPr>
          <p:sp>
            <p:nvSpPr>
              <p:cNvPr id="93504" name="Rectangle 134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05" name="Line 134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06" name="Line 134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07" name="Group 1347"/>
            <p:cNvGrpSpPr>
              <a:grpSpLocks/>
            </p:cNvGrpSpPr>
            <p:nvPr/>
          </p:nvGrpSpPr>
          <p:grpSpPr bwMode="auto">
            <a:xfrm rot="21600000">
              <a:off x="2657" y="1903"/>
              <a:ext cx="83" cy="56"/>
              <a:chOff x="2463" y="2242"/>
              <a:chExt cx="83" cy="56"/>
            </a:xfrm>
          </p:grpSpPr>
          <p:sp>
            <p:nvSpPr>
              <p:cNvPr id="93508" name="Rectangle 134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09" name="Line 134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10" name="Line 135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511" name="Group 1351"/>
          <p:cNvGrpSpPr>
            <a:grpSpLocks/>
          </p:cNvGrpSpPr>
          <p:nvPr/>
        </p:nvGrpSpPr>
        <p:grpSpPr bwMode="auto">
          <a:xfrm>
            <a:off x="5013325" y="5635625"/>
            <a:ext cx="1235075" cy="131763"/>
            <a:chOff x="1782" y="1732"/>
            <a:chExt cx="2230" cy="238"/>
          </a:xfrm>
        </p:grpSpPr>
        <p:sp>
          <p:nvSpPr>
            <p:cNvPr id="93512" name="Freeform 1352"/>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513" name="Group 1353"/>
            <p:cNvGrpSpPr>
              <a:grpSpLocks/>
            </p:cNvGrpSpPr>
            <p:nvPr/>
          </p:nvGrpSpPr>
          <p:grpSpPr bwMode="auto">
            <a:xfrm rot="10800000">
              <a:off x="2299" y="1793"/>
              <a:ext cx="173" cy="121"/>
              <a:chOff x="3261" y="2123"/>
              <a:chExt cx="173" cy="121"/>
            </a:xfrm>
          </p:grpSpPr>
          <p:sp>
            <p:nvSpPr>
              <p:cNvPr id="93514" name="Freeform 135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15" name="Freeform 135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16" name="Freeform 135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17" name="Line 1357"/>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18" name="Line 1358"/>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19" name="Line 1359"/>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20" name="Group 1360"/>
            <p:cNvGrpSpPr>
              <a:grpSpLocks/>
            </p:cNvGrpSpPr>
            <p:nvPr/>
          </p:nvGrpSpPr>
          <p:grpSpPr bwMode="auto">
            <a:xfrm rot="10800000">
              <a:off x="2162" y="1794"/>
              <a:ext cx="173" cy="121"/>
              <a:chOff x="3261" y="2123"/>
              <a:chExt cx="173" cy="121"/>
            </a:xfrm>
          </p:grpSpPr>
          <p:sp>
            <p:nvSpPr>
              <p:cNvPr id="93521" name="Freeform 136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22" name="Freeform 136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23" name="Freeform 136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24" name="Line 1364"/>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25" name="Line 1365"/>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26" name="Line 1366"/>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27" name="Group 1367"/>
            <p:cNvGrpSpPr>
              <a:grpSpLocks/>
            </p:cNvGrpSpPr>
            <p:nvPr/>
          </p:nvGrpSpPr>
          <p:grpSpPr bwMode="auto">
            <a:xfrm rot="21600000">
              <a:off x="3462" y="1788"/>
              <a:ext cx="173" cy="121"/>
              <a:chOff x="3261" y="2123"/>
              <a:chExt cx="173" cy="121"/>
            </a:xfrm>
          </p:grpSpPr>
          <p:sp>
            <p:nvSpPr>
              <p:cNvPr id="93528" name="Freeform 136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29" name="Freeform 136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30" name="Freeform 137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31" name="Line 1371"/>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32" name="Line 1372"/>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33" name="Line 1373"/>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534" name="Rectangle 1374"/>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35" name="Oval 1375"/>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36" name="Oval 1376"/>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37" name="Rectangle 1377"/>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538" name="Group 1378"/>
            <p:cNvGrpSpPr>
              <a:grpSpLocks/>
            </p:cNvGrpSpPr>
            <p:nvPr/>
          </p:nvGrpSpPr>
          <p:grpSpPr bwMode="auto">
            <a:xfrm rot="10800000">
              <a:off x="3186" y="1739"/>
              <a:ext cx="83" cy="56"/>
              <a:chOff x="2463" y="2242"/>
              <a:chExt cx="83" cy="56"/>
            </a:xfrm>
          </p:grpSpPr>
          <p:sp>
            <p:nvSpPr>
              <p:cNvPr id="93539" name="Rectangle 137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40" name="Line 138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41" name="Line 138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42" name="Group 1382"/>
            <p:cNvGrpSpPr>
              <a:grpSpLocks/>
            </p:cNvGrpSpPr>
            <p:nvPr/>
          </p:nvGrpSpPr>
          <p:grpSpPr bwMode="auto">
            <a:xfrm rot="10800000">
              <a:off x="3322" y="1827"/>
              <a:ext cx="83" cy="56"/>
              <a:chOff x="2463" y="2242"/>
              <a:chExt cx="83" cy="56"/>
            </a:xfrm>
          </p:grpSpPr>
          <p:sp>
            <p:nvSpPr>
              <p:cNvPr id="93543" name="Rectangle 138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44" name="Line 138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45" name="Line 138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46" name="Group 1386"/>
            <p:cNvGrpSpPr>
              <a:grpSpLocks/>
            </p:cNvGrpSpPr>
            <p:nvPr/>
          </p:nvGrpSpPr>
          <p:grpSpPr bwMode="auto">
            <a:xfrm rot="10800000">
              <a:off x="3186" y="1898"/>
              <a:ext cx="83" cy="56"/>
              <a:chOff x="2463" y="2242"/>
              <a:chExt cx="83" cy="56"/>
            </a:xfrm>
          </p:grpSpPr>
          <p:sp>
            <p:nvSpPr>
              <p:cNvPr id="93547" name="Rectangle 138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48" name="Line 138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49" name="Line 138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50" name="Group 1390"/>
            <p:cNvGrpSpPr>
              <a:grpSpLocks/>
            </p:cNvGrpSpPr>
            <p:nvPr/>
          </p:nvGrpSpPr>
          <p:grpSpPr bwMode="auto">
            <a:xfrm rot="21600000">
              <a:off x="2649" y="1750"/>
              <a:ext cx="83" cy="56"/>
              <a:chOff x="2463" y="2242"/>
              <a:chExt cx="83" cy="56"/>
            </a:xfrm>
          </p:grpSpPr>
          <p:sp>
            <p:nvSpPr>
              <p:cNvPr id="93551" name="Rectangle 139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52" name="Line 139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53" name="Line 139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54" name="Group 1394"/>
            <p:cNvGrpSpPr>
              <a:grpSpLocks/>
            </p:cNvGrpSpPr>
            <p:nvPr/>
          </p:nvGrpSpPr>
          <p:grpSpPr bwMode="auto">
            <a:xfrm rot="21600000">
              <a:off x="2657" y="1903"/>
              <a:ext cx="83" cy="56"/>
              <a:chOff x="2463" y="2242"/>
              <a:chExt cx="83" cy="56"/>
            </a:xfrm>
          </p:grpSpPr>
          <p:sp>
            <p:nvSpPr>
              <p:cNvPr id="93555" name="Rectangle 139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56" name="Line 139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57" name="Line 139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558" name="Group 1398"/>
          <p:cNvGrpSpPr>
            <a:grpSpLocks/>
          </p:cNvGrpSpPr>
          <p:nvPr/>
        </p:nvGrpSpPr>
        <p:grpSpPr bwMode="auto">
          <a:xfrm>
            <a:off x="5013325" y="5853113"/>
            <a:ext cx="1235075" cy="131762"/>
            <a:chOff x="1782" y="1732"/>
            <a:chExt cx="2230" cy="238"/>
          </a:xfrm>
        </p:grpSpPr>
        <p:sp>
          <p:nvSpPr>
            <p:cNvPr id="93559" name="Freeform 1399"/>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560" name="Group 1400"/>
            <p:cNvGrpSpPr>
              <a:grpSpLocks/>
            </p:cNvGrpSpPr>
            <p:nvPr/>
          </p:nvGrpSpPr>
          <p:grpSpPr bwMode="auto">
            <a:xfrm rot="10800000">
              <a:off x="2299" y="1793"/>
              <a:ext cx="173" cy="121"/>
              <a:chOff x="3261" y="2123"/>
              <a:chExt cx="173" cy="121"/>
            </a:xfrm>
          </p:grpSpPr>
          <p:sp>
            <p:nvSpPr>
              <p:cNvPr id="93561" name="Freeform 140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62" name="Freeform 140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63" name="Freeform 140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64" name="Line 1404"/>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65" name="Line 1405"/>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66" name="Line 1406"/>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67" name="Group 1407"/>
            <p:cNvGrpSpPr>
              <a:grpSpLocks/>
            </p:cNvGrpSpPr>
            <p:nvPr/>
          </p:nvGrpSpPr>
          <p:grpSpPr bwMode="auto">
            <a:xfrm rot="10800000">
              <a:off x="2162" y="1794"/>
              <a:ext cx="173" cy="121"/>
              <a:chOff x="3261" y="2123"/>
              <a:chExt cx="173" cy="121"/>
            </a:xfrm>
          </p:grpSpPr>
          <p:sp>
            <p:nvSpPr>
              <p:cNvPr id="93568" name="Freeform 140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69" name="Freeform 140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70" name="Freeform 141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71" name="Line 1411"/>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72" name="Line 1412"/>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73" name="Line 1413"/>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74" name="Group 1414"/>
            <p:cNvGrpSpPr>
              <a:grpSpLocks/>
            </p:cNvGrpSpPr>
            <p:nvPr/>
          </p:nvGrpSpPr>
          <p:grpSpPr bwMode="auto">
            <a:xfrm rot="21600000">
              <a:off x="3462" y="1788"/>
              <a:ext cx="173" cy="121"/>
              <a:chOff x="3261" y="2123"/>
              <a:chExt cx="173" cy="121"/>
            </a:xfrm>
          </p:grpSpPr>
          <p:sp>
            <p:nvSpPr>
              <p:cNvPr id="93575" name="Freeform 141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76" name="Freeform 141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77" name="Freeform 141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78" name="Line 1418"/>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79" name="Line 1419"/>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80" name="Line 1420"/>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581" name="Rectangle 1421"/>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82" name="Oval 1422"/>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83" name="Oval 1423"/>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84" name="Rectangle 1424"/>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585" name="Group 1425"/>
            <p:cNvGrpSpPr>
              <a:grpSpLocks/>
            </p:cNvGrpSpPr>
            <p:nvPr/>
          </p:nvGrpSpPr>
          <p:grpSpPr bwMode="auto">
            <a:xfrm rot="10800000">
              <a:off x="3186" y="1739"/>
              <a:ext cx="83" cy="56"/>
              <a:chOff x="2463" y="2242"/>
              <a:chExt cx="83" cy="56"/>
            </a:xfrm>
          </p:grpSpPr>
          <p:sp>
            <p:nvSpPr>
              <p:cNvPr id="93586" name="Rectangle 142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87" name="Line 142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88" name="Line 142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89" name="Group 1429"/>
            <p:cNvGrpSpPr>
              <a:grpSpLocks/>
            </p:cNvGrpSpPr>
            <p:nvPr/>
          </p:nvGrpSpPr>
          <p:grpSpPr bwMode="auto">
            <a:xfrm rot="10800000">
              <a:off x="3322" y="1827"/>
              <a:ext cx="83" cy="56"/>
              <a:chOff x="2463" y="2242"/>
              <a:chExt cx="83" cy="56"/>
            </a:xfrm>
          </p:grpSpPr>
          <p:sp>
            <p:nvSpPr>
              <p:cNvPr id="93590" name="Rectangle 143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91" name="Line 143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92" name="Line 143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93" name="Group 1433"/>
            <p:cNvGrpSpPr>
              <a:grpSpLocks/>
            </p:cNvGrpSpPr>
            <p:nvPr/>
          </p:nvGrpSpPr>
          <p:grpSpPr bwMode="auto">
            <a:xfrm rot="10800000">
              <a:off x="3186" y="1898"/>
              <a:ext cx="83" cy="56"/>
              <a:chOff x="2463" y="2242"/>
              <a:chExt cx="83" cy="56"/>
            </a:xfrm>
          </p:grpSpPr>
          <p:sp>
            <p:nvSpPr>
              <p:cNvPr id="93594" name="Rectangle 143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95" name="Line 143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596" name="Line 143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597" name="Group 1437"/>
            <p:cNvGrpSpPr>
              <a:grpSpLocks/>
            </p:cNvGrpSpPr>
            <p:nvPr/>
          </p:nvGrpSpPr>
          <p:grpSpPr bwMode="auto">
            <a:xfrm rot="21600000">
              <a:off x="2649" y="1750"/>
              <a:ext cx="83" cy="56"/>
              <a:chOff x="2463" y="2242"/>
              <a:chExt cx="83" cy="56"/>
            </a:xfrm>
          </p:grpSpPr>
          <p:sp>
            <p:nvSpPr>
              <p:cNvPr id="93598" name="Rectangle 143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99" name="Line 143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00" name="Line 144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01" name="Group 1441"/>
            <p:cNvGrpSpPr>
              <a:grpSpLocks/>
            </p:cNvGrpSpPr>
            <p:nvPr/>
          </p:nvGrpSpPr>
          <p:grpSpPr bwMode="auto">
            <a:xfrm rot="21600000">
              <a:off x="2657" y="1903"/>
              <a:ext cx="83" cy="56"/>
              <a:chOff x="2463" y="2242"/>
              <a:chExt cx="83" cy="56"/>
            </a:xfrm>
          </p:grpSpPr>
          <p:sp>
            <p:nvSpPr>
              <p:cNvPr id="93602" name="Rectangle 144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03" name="Line 144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04" name="Line 144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605" name="Group 1445"/>
          <p:cNvGrpSpPr>
            <a:grpSpLocks/>
          </p:cNvGrpSpPr>
          <p:nvPr/>
        </p:nvGrpSpPr>
        <p:grpSpPr bwMode="auto">
          <a:xfrm>
            <a:off x="5013325" y="6070600"/>
            <a:ext cx="1235075" cy="131763"/>
            <a:chOff x="1782" y="1732"/>
            <a:chExt cx="2230" cy="238"/>
          </a:xfrm>
        </p:grpSpPr>
        <p:sp>
          <p:nvSpPr>
            <p:cNvPr id="93606" name="Freeform 1446"/>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607" name="Group 1447"/>
            <p:cNvGrpSpPr>
              <a:grpSpLocks/>
            </p:cNvGrpSpPr>
            <p:nvPr/>
          </p:nvGrpSpPr>
          <p:grpSpPr bwMode="auto">
            <a:xfrm rot="10800000">
              <a:off x="2299" y="1793"/>
              <a:ext cx="173" cy="121"/>
              <a:chOff x="3261" y="2123"/>
              <a:chExt cx="173" cy="121"/>
            </a:xfrm>
          </p:grpSpPr>
          <p:sp>
            <p:nvSpPr>
              <p:cNvPr id="93608" name="Freeform 144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09" name="Freeform 144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10" name="Freeform 145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11" name="Line 1451"/>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12" name="Line 1452"/>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13" name="Line 1453"/>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14" name="Group 1454"/>
            <p:cNvGrpSpPr>
              <a:grpSpLocks/>
            </p:cNvGrpSpPr>
            <p:nvPr/>
          </p:nvGrpSpPr>
          <p:grpSpPr bwMode="auto">
            <a:xfrm rot="10800000">
              <a:off x="2162" y="1794"/>
              <a:ext cx="173" cy="121"/>
              <a:chOff x="3261" y="2123"/>
              <a:chExt cx="173" cy="121"/>
            </a:xfrm>
          </p:grpSpPr>
          <p:sp>
            <p:nvSpPr>
              <p:cNvPr id="93615" name="Freeform 145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16" name="Freeform 145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17" name="Freeform 145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18" name="Line 1458"/>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19" name="Line 1459"/>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20" name="Line 1460"/>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21" name="Group 1461"/>
            <p:cNvGrpSpPr>
              <a:grpSpLocks/>
            </p:cNvGrpSpPr>
            <p:nvPr/>
          </p:nvGrpSpPr>
          <p:grpSpPr bwMode="auto">
            <a:xfrm rot="21600000">
              <a:off x="3462" y="1788"/>
              <a:ext cx="173" cy="121"/>
              <a:chOff x="3261" y="2123"/>
              <a:chExt cx="173" cy="121"/>
            </a:xfrm>
          </p:grpSpPr>
          <p:sp>
            <p:nvSpPr>
              <p:cNvPr id="93622" name="Freeform 146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23" name="Freeform 146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24" name="Freeform 146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25" name="Line 1465"/>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26" name="Line 1466"/>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27" name="Line 1467"/>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628" name="Rectangle 1468"/>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29" name="Oval 1469"/>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30" name="Oval 1470"/>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31" name="Rectangle 1471"/>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632" name="Group 1472"/>
            <p:cNvGrpSpPr>
              <a:grpSpLocks/>
            </p:cNvGrpSpPr>
            <p:nvPr/>
          </p:nvGrpSpPr>
          <p:grpSpPr bwMode="auto">
            <a:xfrm rot="10800000">
              <a:off x="3186" y="1739"/>
              <a:ext cx="83" cy="56"/>
              <a:chOff x="2463" y="2242"/>
              <a:chExt cx="83" cy="56"/>
            </a:xfrm>
          </p:grpSpPr>
          <p:sp>
            <p:nvSpPr>
              <p:cNvPr id="93633" name="Rectangle 147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34" name="Line 147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35" name="Line 147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36" name="Group 1476"/>
            <p:cNvGrpSpPr>
              <a:grpSpLocks/>
            </p:cNvGrpSpPr>
            <p:nvPr/>
          </p:nvGrpSpPr>
          <p:grpSpPr bwMode="auto">
            <a:xfrm rot="10800000">
              <a:off x="3322" y="1827"/>
              <a:ext cx="83" cy="56"/>
              <a:chOff x="2463" y="2242"/>
              <a:chExt cx="83" cy="56"/>
            </a:xfrm>
          </p:grpSpPr>
          <p:sp>
            <p:nvSpPr>
              <p:cNvPr id="93637" name="Rectangle 147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38" name="Line 147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39" name="Line 147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40" name="Group 1480"/>
            <p:cNvGrpSpPr>
              <a:grpSpLocks/>
            </p:cNvGrpSpPr>
            <p:nvPr/>
          </p:nvGrpSpPr>
          <p:grpSpPr bwMode="auto">
            <a:xfrm rot="10800000">
              <a:off x="3186" y="1898"/>
              <a:ext cx="83" cy="56"/>
              <a:chOff x="2463" y="2242"/>
              <a:chExt cx="83" cy="56"/>
            </a:xfrm>
          </p:grpSpPr>
          <p:sp>
            <p:nvSpPr>
              <p:cNvPr id="93641" name="Rectangle 148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42" name="Line 148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43" name="Line 148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44" name="Group 1484"/>
            <p:cNvGrpSpPr>
              <a:grpSpLocks/>
            </p:cNvGrpSpPr>
            <p:nvPr/>
          </p:nvGrpSpPr>
          <p:grpSpPr bwMode="auto">
            <a:xfrm rot="21600000">
              <a:off x="2649" y="1750"/>
              <a:ext cx="83" cy="56"/>
              <a:chOff x="2463" y="2242"/>
              <a:chExt cx="83" cy="56"/>
            </a:xfrm>
          </p:grpSpPr>
          <p:sp>
            <p:nvSpPr>
              <p:cNvPr id="93645" name="Rectangle 148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46" name="Line 148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47" name="Line 148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48" name="Group 1488"/>
            <p:cNvGrpSpPr>
              <a:grpSpLocks/>
            </p:cNvGrpSpPr>
            <p:nvPr/>
          </p:nvGrpSpPr>
          <p:grpSpPr bwMode="auto">
            <a:xfrm rot="21600000">
              <a:off x="2657" y="1903"/>
              <a:ext cx="83" cy="56"/>
              <a:chOff x="2463" y="2242"/>
              <a:chExt cx="83" cy="56"/>
            </a:xfrm>
          </p:grpSpPr>
          <p:sp>
            <p:nvSpPr>
              <p:cNvPr id="93649" name="Rectangle 148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50" name="Line 149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51" name="Line 149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652" name="Group 1492"/>
          <p:cNvGrpSpPr>
            <a:grpSpLocks/>
          </p:cNvGrpSpPr>
          <p:nvPr/>
        </p:nvGrpSpPr>
        <p:grpSpPr bwMode="auto">
          <a:xfrm rot="10800000">
            <a:off x="2978150" y="6276975"/>
            <a:ext cx="1158875" cy="130175"/>
            <a:chOff x="1904" y="2877"/>
            <a:chExt cx="2098" cy="234"/>
          </a:xfrm>
        </p:grpSpPr>
        <p:sp>
          <p:nvSpPr>
            <p:cNvPr id="93653" name="Freeform 1493"/>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54" name="Freeform 1494"/>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55" name="Freeform 1495"/>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56" name="Oval 1496"/>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57" name="Oval 1497"/>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658" name="Group 1498"/>
            <p:cNvGrpSpPr>
              <a:grpSpLocks/>
            </p:cNvGrpSpPr>
            <p:nvPr/>
          </p:nvGrpSpPr>
          <p:grpSpPr bwMode="auto">
            <a:xfrm>
              <a:off x="2169" y="2939"/>
              <a:ext cx="160" cy="69"/>
              <a:chOff x="2257" y="2942"/>
              <a:chExt cx="160" cy="69"/>
            </a:xfrm>
          </p:grpSpPr>
          <p:sp>
            <p:nvSpPr>
              <p:cNvPr id="93659" name="Freeform 149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60" name="Line 1500"/>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61" name="Line 1501"/>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62" name="Group 1502"/>
            <p:cNvGrpSpPr>
              <a:grpSpLocks/>
            </p:cNvGrpSpPr>
            <p:nvPr/>
          </p:nvGrpSpPr>
          <p:grpSpPr bwMode="auto">
            <a:xfrm rot="10800000">
              <a:off x="2390" y="2946"/>
              <a:ext cx="160" cy="69"/>
              <a:chOff x="2257" y="2942"/>
              <a:chExt cx="160" cy="69"/>
            </a:xfrm>
          </p:grpSpPr>
          <p:sp>
            <p:nvSpPr>
              <p:cNvPr id="93663" name="Freeform 150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64" name="Line 1504"/>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65" name="Line 1505"/>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66" name="Group 1506"/>
            <p:cNvGrpSpPr>
              <a:grpSpLocks/>
            </p:cNvGrpSpPr>
            <p:nvPr/>
          </p:nvGrpSpPr>
          <p:grpSpPr bwMode="auto">
            <a:xfrm>
              <a:off x="2257" y="2942"/>
              <a:ext cx="160" cy="69"/>
              <a:chOff x="2257" y="2942"/>
              <a:chExt cx="160" cy="69"/>
            </a:xfrm>
          </p:grpSpPr>
          <p:sp>
            <p:nvSpPr>
              <p:cNvPr id="93667" name="Freeform 150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68" name="Line 1508"/>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69" name="Line 1509"/>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70" name="Group 1510"/>
            <p:cNvGrpSpPr>
              <a:grpSpLocks/>
            </p:cNvGrpSpPr>
            <p:nvPr/>
          </p:nvGrpSpPr>
          <p:grpSpPr bwMode="auto">
            <a:xfrm rot="10800000">
              <a:off x="3465" y="2971"/>
              <a:ext cx="160" cy="69"/>
              <a:chOff x="2257" y="2942"/>
              <a:chExt cx="160" cy="69"/>
            </a:xfrm>
          </p:grpSpPr>
          <p:sp>
            <p:nvSpPr>
              <p:cNvPr id="93671" name="Freeform 151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72" name="Line 1512"/>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73" name="Line 1513"/>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74" name="Group 1514"/>
            <p:cNvGrpSpPr>
              <a:grpSpLocks/>
            </p:cNvGrpSpPr>
            <p:nvPr/>
          </p:nvGrpSpPr>
          <p:grpSpPr bwMode="auto">
            <a:xfrm rot="10800000">
              <a:off x="3358" y="2967"/>
              <a:ext cx="160" cy="69"/>
              <a:chOff x="2257" y="2942"/>
              <a:chExt cx="160" cy="69"/>
            </a:xfrm>
          </p:grpSpPr>
          <p:sp>
            <p:nvSpPr>
              <p:cNvPr id="93675" name="Freeform 151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76" name="Line 1516"/>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77" name="Line 1517"/>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678" name="Group 1518"/>
          <p:cNvGrpSpPr>
            <a:grpSpLocks/>
          </p:cNvGrpSpPr>
          <p:nvPr/>
        </p:nvGrpSpPr>
        <p:grpSpPr bwMode="auto">
          <a:xfrm>
            <a:off x="5013325" y="6288088"/>
            <a:ext cx="1235075" cy="131762"/>
            <a:chOff x="1782" y="1732"/>
            <a:chExt cx="2230" cy="238"/>
          </a:xfrm>
        </p:grpSpPr>
        <p:sp>
          <p:nvSpPr>
            <p:cNvPr id="93679" name="Freeform 1519"/>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680" name="Group 1520"/>
            <p:cNvGrpSpPr>
              <a:grpSpLocks/>
            </p:cNvGrpSpPr>
            <p:nvPr/>
          </p:nvGrpSpPr>
          <p:grpSpPr bwMode="auto">
            <a:xfrm rot="10800000">
              <a:off x="2299" y="1793"/>
              <a:ext cx="173" cy="121"/>
              <a:chOff x="3261" y="2123"/>
              <a:chExt cx="173" cy="121"/>
            </a:xfrm>
          </p:grpSpPr>
          <p:sp>
            <p:nvSpPr>
              <p:cNvPr id="93681" name="Freeform 152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82" name="Freeform 152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83" name="Freeform 152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84" name="Line 1524"/>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85" name="Line 1525"/>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86" name="Line 1526"/>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87" name="Group 1527"/>
            <p:cNvGrpSpPr>
              <a:grpSpLocks/>
            </p:cNvGrpSpPr>
            <p:nvPr/>
          </p:nvGrpSpPr>
          <p:grpSpPr bwMode="auto">
            <a:xfrm rot="10800000">
              <a:off x="2162" y="1794"/>
              <a:ext cx="173" cy="121"/>
              <a:chOff x="3261" y="2123"/>
              <a:chExt cx="173" cy="121"/>
            </a:xfrm>
          </p:grpSpPr>
          <p:sp>
            <p:nvSpPr>
              <p:cNvPr id="93688" name="Freeform 152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89" name="Freeform 152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90" name="Freeform 153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91" name="Line 1531"/>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92" name="Line 1532"/>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93" name="Line 1533"/>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694" name="Group 1534"/>
            <p:cNvGrpSpPr>
              <a:grpSpLocks/>
            </p:cNvGrpSpPr>
            <p:nvPr/>
          </p:nvGrpSpPr>
          <p:grpSpPr bwMode="auto">
            <a:xfrm rot="21600000">
              <a:off x="3462" y="1788"/>
              <a:ext cx="173" cy="121"/>
              <a:chOff x="3261" y="2123"/>
              <a:chExt cx="173" cy="121"/>
            </a:xfrm>
          </p:grpSpPr>
          <p:sp>
            <p:nvSpPr>
              <p:cNvPr id="93695" name="Freeform 153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96" name="Freeform 153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97" name="Freeform 153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98" name="Line 1538"/>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699" name="Line 1539"/>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00" name="Line 1540"/>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701" name="Rectangle 1541"/>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02" name="Oval 1542"/>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03" name="Oval 1543"/>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04" name="Rectangle 1544"/>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705" name="Group 1545"/>
            <p:cNvGrpSpPr>
              <a:grpSpLocks/>
            </p:cNvGrpSpPr>
            <p:nvPr/>
          </p:nvGrpSpPr>
          <p:grpSpPr bwMode="auto">
            <a:xfrm rot="10800000">
              <a:off x="3186" y="1739"/>
              <a:ext cx="83" cy="56"/>
              <a:chOff x="2463" y="2242"/>
              <a:chExt cx="83" cy="56"/>
            </a:xfrm>
          </p:grpSpPr>
          <p:sp>
            <p:nvSpPr>
              <p:cNvPr id="93706" name="Rectangle 154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07" name="Line 154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08" name="Line 154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09" name="Group 1549"/>
            <p:cNvGrpSpPr>
              <a:grpSpLocks/>
            </p:cNvGrpSpPr>
            <p:nvPr/>
          </p:nvGrpSpPr>
          <p:grpSpPr bwMode="auto">
            <a:xfrm rot="10800000">
              <a:off x="3322" y="1827"/>
              <a:ext cx="83" cy="56"/>
              <a:chOff x="2463" y="2242"/>
              <a:chExt cx="83" cy="56"/>
            </a:xfrm>
          </p:grpSpPr>
          <p:sp>
            <p:nvSpPr>
              <p:cNvPr id="93710" name="Rectangle 155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11" name="Line 155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12" name="Line 155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13" name="Group 1553"/>
            <p:cNvGrpSpPr>
              <a:grpSpLocks/>
            </p:cNvGrpSpPr>
            <p:nvPr/>
          </p:nvGrpSpPr>
          <p:grpSpPr bwMode="auto">
            <a:xfrm rot="10800000">
              <a:off x="3186" y="1898"/>
              <a:ext cx="83" cy="56"/>
              <a:chOff x="2463" y="2242"/>
              <a:chExt cx="83" cy="56"/>
            </a:xfrm>
          </p:grpSpPr>
          <p:sp>
            <p:nvSpPr>
              <p:cNvPr id="93714" name="Rectangle 155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15" name="Line 155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16" name="Line 155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17" name="Group 1557"/>
            <p:cNvGrpSpPr>
              <a:grpSpLocks/>
            </p:cNvGrpSpPr>
            <p:nvPr/>
          </p:nvGrpSpPr>
          <p:grpSpPr bwMode="auto">
            <a:xfrm rot="21600000">
              <a:off x="2649" y="1750"/>
              <a:ext cx="83" cy="56"/>
              <a:chOff x="2463" y="2242"/>
              <a:chExt cx="83" cy="56"/>
            </a:xfrm>
          </p:grpSpPr>
          <p:sp>
            <p:nvSpPr>
              <p:cNvPr id="93718" name="Rectangle 155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19" name="Line 155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20" name="Line 156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21" name="Group 1561"/>
            <p:cNvGrpSpPr>
              <a:grpSpLocks/>
            </p:cNvGrpSpPr>
            <p:nvPr/>
          </p:nvGrpSpPr>
          <p:grpSpPr bwMode="auto">
            <a:xfrm rot="21600000">
              <a:off x="2657" y="1903"/>
              <a:ext cx="83" cy="56"/>
              <a:chOff x="2463" y="2242"/>
              <a:chExt cx="83" cy="56"/>
            </a:xfrm>
          </p:grpSpPr>
          <p:sp>
            <p:nvSpPr>
              <p:cNvPr id="93722" name="Rectangle 156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23" name="Line 156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24" name="Line 156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725" name="Group 1565"/>
          <p:cNvGrpSpPr>
            <a:grpSpLocks/>
          </p:cNvGrpSpPr>
          <p:nvPr/>
        </p:nvGrpSpPr>
        <p:grpSpPr bwMode="auto">
          <a:xfrm>
            <a:off x="6323013" y="5211763"/>
            <a:ext cx="1235075" cy="131762"/>
            <a:chOff x="1782" y="1732"/>
            <a:chExt cx="2230" cy="238"/>
          </a:xfrm>
        </p:grpSpPr>
        <p:sp>
          <p:nvSpPr>
            <p:cNvPr id="93726" name="Freeform 1566"/>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727" name="Group 1567"/>
            <p:cNvGrpSpPr>
              <a:grpSpLocks/>
            </p:cNvGrpSpPr>
            <p:nvPr/>
          </p:nvGrpSpPr>
          <p:grpSpPr bwMode="auto">
            <a:xfrm rot="10800000">
              <a:off x="2299" y="1793"/>
              <a:ext cx="173" cy="121"/>
              <a:chOff x="3261" y="2123"/>
              <a:chExt cx="173" cy="121"/>
            </a:xfrm>
          </p:grpSpPr>
          <p:sp>
            <p:nvSpPr>
              <p:cNvPr id="93728" name="Freeform 156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29" name="Freeform 156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30" name="Freeform 157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31" name="Line 1571"/>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32" name="Line 1572"/>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33" name="Line 1573"/>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34" name="Group 1574"/>
            <p:cNvGrpSpPr>
              <a:grpSpLocks/>
            </p:cNvGrpSpPr>
            <p:nvPr/>
          </p:nvGrpSpPr>
          <p:grpSpPr bwMode="auto">
            <a:xfrm rot="10800000">
              <a:off x="2162" y="1794"/>
              <a:ext cx="173" cy="121"/>
              <a:chOff x="3261" y="2123"/>
              <a:chExt cx="173" cy="121"/>
            </a:xfrm>
          </p:grpSpPr>
          <p:sp>
            <p:nvSpPr>
              <p:cNvPr id="93735" name="Freeform 157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36" name="Freeform 157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37" name="Freeform 157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38" name="Line 1578"/>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39" name="Line 1579"/>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40" name="Line 1580"/>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41" name="Group 1581"/>
            <p:cNvGrpSpPr>
              <a:grpSpLocks/>
            </p:cNvGrpSpPr>
            <p:nvPr/>
          </p:nvGrpSpPr>
          <p:grpSpPr bwMode="auto">
            <a:xfrm rot="21600000">
              <a:off x="3462" y="1788"/>
              <a:ext cx="173" cy="121"/>
              <a:chOff x="3261" y="2123"/>
              <a:chExt cx="173" cy="121"/>
            </a:xfrm>
          </p:grpSpPr>
          <p:sp>
            <p:nvSpPr>
              <p:cNvPr id="93742" name="Freeform 158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43" name="Freeform 158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44" name="Freeform 158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45" name="Line 1585"/>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46" name="Line 1586"/>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47" name="Line 1587"/>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748" name="Rectangle 1588"/>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49" name="Oval 1589"/>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50" name="Oval 1590"/>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51" name="Rectangle 1591"/>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752" name="Group 1592"/>
            <p:cNvGrpSpPr>
              <a:grpSpLocks/>
            </p:cNvGrpSpPr>
            <p:nvPr/>
          </p:nvGrpSpPr>
          <p:grpSpPr bwMode="auto">
            <a:xfrm rot="10800000">
              <a:off x="3186" y="1739"/>
              <a:ext cx="83" cy="56"/>
              <a:chOff x="2463" y="2242"/>
              <a:chExt cx="83" cy="56"/>
            </a:xfrm>
          </p:grpSpPr>
          <p:sp>
            <p:nvSpPr>
              <p:cNvPr id="93753" name="Rectangle 159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54" name="Line 159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55" name="Line 159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56" name="Group 1596"/>
            <p:cNvGrpSpPr>
              <a:grpSpLocks/>
            </p:cNvGrpSpPr>
            <p:nvPr/>
          </p:nvGrpSpPr>
          <p:grpSpPr bwMode="auto">
            <a:xfrm rot="10800000">
              <a:off x="3322" y="1827"/>
              <a:ext cx="83" cy="56"/>
              <a:chOff x="2463" y="2242"/>
              <a:chExt cx="83" cy="56"/>
            </a:xfrm>
          </p:grpSpPr>
          <p:sp>
            <p:nvSpPr>
              <p:cNvPr id="93757" name="Rectangle 159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58" name="Line 159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59" name="Line 159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60" name="Group 1600"/>
            <p:cNvGrpSpPr>
              <a:grpSpLocks/>
            </p:cNvGrpSpPr>
            <p:nvPr/>
          </p:nvGrpSpPr>
          <p:grpSpPr bwMode="auto">
            <a:xfrm rot="10800000">
              <a:off x="3186" y="1898"/>
              <a:ext cx="83" cy="56"/>
              <a:chOff x="2463" y="2242"/>
              <a:chExt cx="83" cy="56"/>
            </a:xfrm>
          </p:grpSpPr>
          <p:sp>
            <p:nvSpPr>
              <p:cNvPr id="93761" name="Rectangle 160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62" name="Line 160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63" name="Line 160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64" name="Group 1604"/>
            <p:cNvGrpSpPr>
              <a:grpSpLocks/>
            </p:cNvGrpSpPr>
            <p:nvPr/>
          </p:nvGrpSpPr>
          <p:grpSpPr bwMode="auto">
            <a:xfrm rot="21600000">
              <a:off x="2649" y="1750"/>
              <a:ext cx="83" cy="56"/>
              <a:chOff x="2463" y="2242"/>
              <a:chExt cx="83" cy="56"/>
            </a:xfrm>
          </p:grpSpPr>
          <p:sp>
            <p:nvSpPr>
              <p:cNvPr id="93765" name="Rectangle 160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66" name="Line 160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67" name="Line 160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68" name="Group 1608"/>
            <p:cNvGrpSpPr>
              <a:grpSpLocks/>
            </p:cNvGrpSpPr>
            <p:nvPr/>
          </p:nvGrpSpPr>
          <p:grpSpPr bwMode="auto">
            <a:xfrm rot="21600000">
              <a:off x="2657" y="1903"/>
              <a:ext cx="83" cy="56"/>
              <a:chOff x="2463" y="2242"/>
              <a:chExt cx="83" cy="56"/>
            </a:xfrm>
          </p:grpSpPr>
          <p:sp>
            <p:nvSpPr>
              <p:cNvPr id="93769" name="Rectangle 160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70" name="Line 161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71" name="Line 161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772" name="Group 1612"/>
          <p:cNvGrpSpPr>
            <a:grpSpLocks/>
          </p:cNvGrpSpPr>
          <p:nvPr/>
        </p:nvGrpSpPr>
        <p:grpSpPr bwMode="auto">
          <a:xfrm>
            <a:off x="6323013" y="5427663"/>
            <a:ext cx="1235075" cy="131762"/>
            <a:chOff x="1782" y="1732"/>
            <a:chExt cx="2230" cy="238"/>
          </a:xfrm>
        </p:grpSpPr>
        <p:sp>
          <p:nvSpPr>
            <p:cNvPr id="93773" name="Freeform 1613"/>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774" name="Group 1614"/>
            <p:cNvGrpSpPr>
              <a:grpSpLocks/>
            </p:cNvGrpSpPr>
            <p:nvPr/>
          </p:nvGrpSpPr>
          <p:grpSpPr bwMode="auto">
            <a:xfrm rot="10800000">
              <a:off x="2299" y="1793"/>
              <a:ext cx="173" cy="121"/>
              <a:chOff x="3261" y="2123"/>
              <a:chExt cx="173" cy="121"/>
            </a:xfrm>
          </p:grpSpPr>
          <p:sp>
            <p:nvSpPr>
              <p:cNvPr id="93775" name="Freeform 161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76" name="Freeform 161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77" name="Freeform 161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78" name="Line 1618"/>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79" name="Line 1619"/>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80" name="Line 1620"/>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81" name="Group 1621"/>
            <p:cNvGrpSpPr>
              <a:grpSpLocks/>
            </p:cNvGrpSpPr>
            <p:nvPr/>
          </p:nvGrpSpPr>
          <p:grpSpPr bwMode="auto">
            <a:xfrm rot="10800000">
              <a:off x="2162" y="1794"/>
              <a:ext cx="173" cy="121"/>
              <a:chOff x="3261" y="2123"/>
              <a:chExt cx="173" cy="121"/>
            </a:xfrm>
          </p:grpSpPr>
          <p:sp>
            <p:nvSpPr>
              <p:cNvPr id="93782" name="Freeform 162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83" name="Freeform 162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84" name="Freeform 162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85" name="Line 1625"/>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86" name="Line 1626"/>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87" name="Line 1627"/>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788" name="Group 1628"/>
            <p:cNvGrpSpPr>
              <a:grpSpLocks/>
            </p:cNvGrpSpPr>
            <p:nvPr/>
          </p:nvGrpSpPr>
          <p:grpSpPr bwMode="auto">
            <a:xfrm rot="21600000">
              <a:off x="3462" y="1788"/>
              <a:ext cx="173" cy="121"/>
              <a:chOff x="3261" y="2123"/>
              <a:chExt cx="173" cy="121"/>
            </a:xfrm>
          </p:grpSpPr>
          <p:sp>
            <p:nvSpPr>
              <p:cNvPr id="93789" name="Freeform 1629"/>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90" name="Freeform 1630"/>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91" name="Freeform 1631"/>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92" name="Line 1632"/>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93" name="Line 1633"/>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794" name="Line 1634"/>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795" name="Rectangle 1635"/>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96" name="Oval 1636"/>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97" name="Oval 1637"/>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98" name="Rectangle 1638"/>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799" name="Group 1639"/>
            <p:cNvGrpSpPr>
              <a:grpSpLocks/>
            </p:cNvGrpSpPr>
            <p:nvPr/>
          </p:nvGrpSpPr>
          <p:grpSpPr bwMode="auto">
            <a:xfrm rot="10800000">
              <a:off x="3186" y="1739"/>
              <a:ext cx="83" cy="56"/>
              <a:chOff x="2463" y="2242"/>
              <a:chExt cx="83" cy="56"/>
            </a:xfrm>
          </p:grpSpPr>
          <p:sp>
            <p:nvSpPr>
              <p:cNvPr id="93800" name="Rectangle 164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01" name="Line 164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02" name="Line 164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03" name="Group 1643"/>
            <p:cNvGrpSpPr>
              <a:grpSpLocks/>
            </p:cNvGrpSpPr>
            <p:nvPr/>
          </p:nvGrpSpPr>
          <p:grpSpPr bwMode="auto">
            <a:xfrm rot="10800000">
              <a:off x="3322" y="1827"/>
              <a:ext cx="83" cy="56"/>
              <a:chOff x="2463" y="2242"/>
              <a:chExt cx="83" cy="56"/>
            </a:xfrm>
          </p:grpSpPr>
          <p:sp>
            <p:nvSpPr>
              <p:cNvPr id="93804" name="Rectangle 164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05" name="Line 164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06" name="Line 164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07" name="Group 1647"/>
            <p:cNvGrpSpPr>
              <a:grpSpLocks/>
            </p:cNvGrpSpPr>
            <p:nvPr/>
          </p:nvGrpSpPr>
          <p:grpSpPr bwMode="auto">
            <a:xfrm rot="10800000">
              <a:off x="3186" y="1898"/>
              <a:ext cx="83" cy="56"/>
              <a:chOff x="2463" y="2242"/>
              <a:chExt cx="83" cy="56"/>
            </a:xfrm>
          </p:grpSpPr>
          <p:sp>
            <p:nvSpPr>
              <p:cNvPr id="93808" name="Rectangle 164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09" name="Line 164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10" name="Line 165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11" name="Group 1651"/>
            <p:cNvGrpSpPr>
              <a:grpSpLocks/>
            </p:cNvGrpSpPr>
            <p:nvPr/>
          </p:nvGrpSpPr>
          <p:grpSpPr bwMode="auto">
            <a:xfrm rot="21600000">
              <a:off x="2649" y="1750"/>
              <a:ext cx="83" cy="56"/>
              <a:chOff x="2463" y="2242"/>
              <a:chExt cx="83" cy="56"/>
            </a:xfrm>
          </p:grpSpPr>
          <p:sp>
            <p:nvSpPr>
              <p:cNvPr id="93812" name="Rectangle 165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13" name="Line 165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14" name="Line 165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15" name="Group 1655"/>
            <p:cNvGrpSpPr>
              <a:grpSpLocks/>
            </p:cNvGrpSpPr>
            <p:nvPr/>
          </p:nvGrpSpPr>
          <p:grpSpPr bwMode="auto">
            <a:xfrm rot="21600000">
              <a:off x="2657" y="1903"/>
              <a:ext cx="83" cy="56"/>
              <a:chOff x="2463" y="2242"/>
              <a:chExt cx="83" cy="56"/>
            </a:xfrm>
          </p:grpSpPr>
          <p:sp>
            <p:nvSpPr>
              <p:cNvPr id="93816" name="Rectangle 165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17" name="Line 165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18" name="Line 165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819" name="Group 1659"/>
          <p:cNvGrpSpPr>
            <a:grpSpLocks/>
          </p:cNvGrpSpPr>
          <p:nvPr/>
        </p:nvGrpSpPr>
        <p:grpSpPr bwMode="auto">
          <a:xfrm>
            <a:off x="6323013" y="5645150"/>
            <a:ext cx="1235075" cy="131763"/>
            <a:chOff x="1782" y="1732"/>
            <a:chExt cx="2230" cy="238"/>
          </a:xfrm>
        </p:grpSpPr>
        <p:sp>
          <p:nvSpPr>
            <p:cNvPr id="93820" name="Freeform 1660"/>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821" name="Group 1661"/>
            <p:cNvGrpSpPr>
              <a:grpSpLocks/>
            </p:cNvGrpSpPr>
            <p:nvPr/>
          </p:nvGrpSpPr>
          <p:grpSpPr bwMode="auto">
            <a:xfrm rot="10800000">
              <a:off x="2299" y="1793"/>
              <a:ext cx="173" cy="121"/>
              <a:chOff x="3261" y="2123"/>
              <a:chExt cx="173" cy="121"/>
            </a:xfrm>
          </p:grpSpPr>
          <p:sp>
            <p:nvSpPr>
              <p:cNvPr id="93822" name="Freeform 166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23" name="Freeform 166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24" name="Freeform 166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25" name="Line 1665"/>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26" name="Line 1666"/>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27" name="Line 1667"/>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28" name="Group 1668"/>
            <p:cNvGrpSpPr>
              <a:grpSpLocks/>
            </p:cNvGrpSpPr>
            <p:nvPr/>
          </p:nvGrpSpPr>
          <p:grpSpPr bwMode="auto">
            <a:xfrm rot="10800000">
              <a:off x="2162" y="1794"/>
              <a:ext cx="173" cy="121"/>
              <a:chOff x="3261" y="2123"/>
              <a:chExt cx="173" cy="121"/>
            </a:xfrm>
          </p:grpSpPr>
          <p:sp>
            <p:nvSpPr>
              <p:cNvPr id="93829" name="Freeform 1669"/>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30" name="Freeform 1670"/>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31" name="Freeform 1671"/>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32" name="Line 1672"/>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33" name="Line 1673"/>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34" name="Line 1674"/>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35" name="Group 1675"/>
            <p:cNvGrpSpPr>
              <a:grpSpLocks/>
            </p:cNvGrpSpPr>
            <p:nvPr/>
          </p:nvGrpSpPr>
          <p:grpSpPr bwMode="auto">
            <a:xfrm rot="21600000">
              <a:off x="3462" y="1788"/>
              <a:ext cx="173" cy="121"/>
              <a:chOff x="3261" y="2123"/>
              <a:chExt cx="173" cy="121"/>
            </a:xfrm>
          </p:grpSpPr>
          <p:sp>
            <p:nvSpPr>
              <p:cNvPr id="93836" name="Freeform 1676"/>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37" name="Freeform 1677"/>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38" name="Freeform 1678"/>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39" name="Line 1679"/>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40" name="Line 1680"/>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41" name="Line 1681"/>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842" name="Rectangle 1682"/>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43" name="Oval 1683"/>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44" name="Oval 1684"/>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45" name="Rectangle 1685"/>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846" name="Group 1686"/>
            <p:cNvGrpSpPr>
              <a:grpSpLocks/>
            </p:cNvGrpSpPr>
            <p:nvPr/>
          </p:nvGrpSpPr>
          <p:grpSpPr bwMode="auto">
            <a:xfrm rot="10800000">
              <a:off x="3186" y="1739"/>
              <a:ext cx="83" cy="56"/>
              <a:chOff x="2463" y="2242"/>
              <a:chExt cx="83" cy="56"/>
            </a:xfrm>
          </p:grpSpPr>
          <p:sp>
            <p:nvSpPr>
              <p:cNvPr id="93847" name="Rectangle 168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48" name="Line 168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49" name="Line 168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50" name="Group 1690"/>
            <p:cNvGrpSpPr>
              <a:grpSpLocks/>
            </p:cNvGrpSpPr>
            <p:nvPr/>
          </p:nvGrpSpPr>
          <p:grpSpPr bwMode="auto">
            <a:xfrm rot="10800000">
              <a:off x="3322" y="1827"/>
              <a:ext cx="83" cy="56"/>
              <a:chOff x="2463" y="2242"/>
              <a:chExt cx="83" cy="56"/>
            </a:xfrm>
          </p:grpSpPr>
          <p:sp>
            <p:nvSpPr>
              <p:cNvPr id="93851" name="Rectangle 169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52" name="Line 169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53" name="Line 169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54" name="Group 1694"/>
            <p:cNvGrpSpPr>
              <a:grpSpLocks/>
            </p:cNvGrpSpPr>
            <p:nvPr/>
          </p:nvGrpSpPr>
          <p:grpSpPr bwMode="auto">
            <a:xfrm rot="10800000">
              <a:off x="3186" y="1898"/>
              <a:ext cx="83" cy="56"/>
              <a:chOff x="2463" y="2242"/>
              <a:chExt cx="83" cy="56"/>
            </a:xfrm>
          </p:grpSpPr>
          <p:sp>
            <p:nvSpPr>
              <p:cNvPr id="93855" name="Rectangle 169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56" name="Line 169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57" name="Line 169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58" name="Group 1698"/>
            <p:cNvGrpSpPr>
              <a:grpSpLocks/>
            </p:cNvGrpSpPr>
            <p:nvPr/>
          </p:nvGrpSpPr>
          <p:grpSpPr bwMode="auto">
            <a:xfrm rot="21600000">
              <a:off x="2649" y="1750"/>
              <a:ext cx="83" cy="56"/>
              <a:chOff x="2463" y="2242"/>
              <a:chExt cx="83" cy="56"/>
            </a:xfrm>
          </p:grpSpPr>
          <p:sp>
            <p:nvSpPr>
              <p:cNvPr id="93859" name="Rectangle 169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60" name="Line 170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61" name="Line 170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62" name="Group 1702"/>
            <p:cNvGrpSpPr>
              <a:grpSpLocks/>
            </p:cNvGrpSpPr>
            <p:nvPr/>
          </p:nvGrpSpPr>
          <p:grpSpPr bwMode="auto">
            <a:xfrm rot="21600000">
              <a:off x="2657" y="1903"/>
              <a:ext cx="83" cy="56"/>
              <a:chOff x="2463" y="2242"/>
              <a:chExt cx="83" cy="56"/>
            </a:xfrm>
          </p:grpSpPr>
          <p:sp>
            <p:nvSpPr>
              <p:cNvPr id="93863" name="Rectangle 170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64" name="Line 170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65" name="Line 170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866" name="Group 1706"/>
          <p:cNvGrpSpPr>
            <a:grpSpLocks/>
          </p:cNvGrpSpPr>
          <p:nvPr/>
        </p:nvGrpSpPr>
        <p:grpSpPr bwMode="auto">
          <a:xfrm>
            <a:off x="6323013" y="5862638"/>
            <a:ext cx="1235075" cy="131762"/>
            <a:chOff x="1782" y="1732"/>
            <a:chExt cx="2230" cy="238"/>
          </a:xfrm>
        </p:grpSpPr>
        <p:sp>
          <p:nvSpPr>
            <p:cNvPr id="93867" name="Freeform 1707"/>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868" name="Group 1708"/>
            <p:cNvGrpSpPr>
              <a:grpSpLocks/>
            </p:cNvGrpSpPr>
            <p:nvPr/>
          </p:nvGrpSpPr>
          <p:grpSpPr bwMode="auto">
            <a:xfrm rot="10800000">
              <a:off x="2299" y="1793"/>
              <a:ext cx="173" cy="121"/>
              <a:chOff x="3261" y="2123"/>
              <a:chExt cx="173" cy="121"/>
            </a:xfrm>
          </p:grpSpPr>
          <p:sp>
            <p:nvSpPr>
              <p:cNvPr id="93869" name="Freeform 1709"/>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70" name="Freeform 1710"/>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71" name="Freeform 1711"/>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72" name="Line 1712"/>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73" name="Line 1713"/>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74" name="Line 1714"/>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75" name="Group 1715"/>
            <p:cNvGrpSpPr>
              <a:grpSpLocks/>
            </p:cNvGrpSpPr>
            <p:nvPr/>
          </p:nvGrpSpPr>
          <p:grpSpPr bwMode="auto">
            <a:xfrm rot="10800000">
              <a:off x="2162" y="1794"/>
              <a:ext cx="173" cy="121"/>
              <a:chOff x="3261" y="2123"/>
              <a:chExt cx="173" cy="121"/>
            </a:xfrm>
          </p:grpSpPr>
          <p:sp>
            <p:nvSpPr>
              <p:cNvPr id="93876" name="Freeform 1716"/>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77" name="Freeform 1717"/>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78" name="Freeform 1718"/>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79" name="Line 1719"/>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80" name="Line 1720"/>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81" name="Line 1721"/>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82" name="Group 1722"/>
            <p:cNvGrpSpPr>
              <a:grpSpLocks/>
            </p:cNvGrpSpPr>
            <p:nvPr/>
          </p:nvGrpSpPr>
          <p:grpSpPr bwMode="auto">
            <a:xfrm rot="21600000">
              <a:off x="3462" y="1788"/>
              <a:ext cx="173" cy="121"/>
              <a:chOff x="3261" y="2123"/>
              <a:chExt cx="173" cy="121"/>
            </a:xfrm>
          </p:grpSpPr>
          <p:sp>
            <p:nvSpPr>
              <p:cNvPr id="93883" name="Freeform 1723"/>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84" name="Freeform 1724"/>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85" name="Freeform 1725"/>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86" name="Line 1726"/>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87" name="Line 1727"/>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88" name="Line 1728"/>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889" name="Rectangle 1729"/>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90" name="Oval 1730"/>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91" name="Oval 1731"/>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92" name="Rectangle 1732"/>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893" name="Group 1733"/>
            <p:cNvGrpSpPr>
              <a:grpSpLocks/>
            </p:cNvGrpSpPr>
            <p:nvPr/>
          </p:nvGrpSpPr>
          <p:grpSpPr bwMode="auto">
            <a:xfrm rot="10800000">
              <a:off x="3186" y="1739"/>
              <a:ext cx="83" cy="56"/>
              <a:chOff x="2463" y="2242"/>
              <a:chExt cx="83" cy="56"/>
            </a:xfrm>
          </p:grpSpPr>
          <p:sp>
            <p:nvSpPr>
              <p:cNvPr id="93894" name="Rectangle 173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95" name="Line 173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896" name="Line 173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897" name="Group 1737"/>
            <p:cNvGrpSpPr>
              <a:grpSpLocks/>
            </p:cNvGrpSpPr>
            <p:nvPr/>
          </p:nvGrpSpPr>
          <p:grpSpPr bwMode="auto">
            <a:xfrm rot="10800000">
              <a:off x="3322" y="1827"/>
              <a:ext cx="83" cy="56"/>
              <a:chOff x="2463" y="2242"/>
              <a:chExt cx="83" cy="56"/>
            </a:xfrm>
          </p:grpSpPr>
          <p:sp>
            <p:nvSpPr>
              <p:cNvPr id="93898" name="Rectangle 173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99" name="Line 173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00" name="Line 174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01" name="Group 1741"/>
            <p:cNvGrpSpPr>
              <a:grpSpLocks/>
            </p:cNvGrpSpPr>
            <p:nvPr/>
          </p:nvGrpSpPr>
          <p:grpSpPr bwMode="auto">
            <a:xfrm rot="10800000">
              <a:off x="3186" y="1898"/>
              <a:ext cx="83" cy="56"/>
              <a:chOff x="2463" y="2242"/>
              <a:chExt cx="83" cy="56"/>
            </a:xfrm>
          </p:grpSpPr>
          <p:sp>
            <p:nvSpPr>
              <p:cNvPr id="93902" name="Rectangle 174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03" name="Line 174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04" name="Line 174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05" name="Group 1745"/>
            <p:cNvGrpSpPr>
              <a:grpSpLocks/>
            </p:cNvGrpSpPr>
            <p:nvPr/>
          </p:nvGrpSpPr>
          <p:grpSpPr bwMode="auto">
            <a:xfrm rot="21600000">
              <a:off x="2649" y="1750"/>
              <a:ext cx="83" cy="56"/>
              <a:chOff x="2463" y="2242"/>
              <a:chExt cx="83" cy="56"/>
            </a:xfrm>
          </p:grpSpPr>
          <p:sp>
            <p:nvSpPr>
              <p:cNvPr id="93906" name="Rectangle 174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07" name="Line 174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08" name="Line 174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09" name="Group 1749"/>
            <p:cNvGrpSpPr>
              <a:grpSpLocks/>
            </p:cNvGrpSpPr>
            <p:nvPr/>
          </p:nvGrpSpPr>
          <p:grpSpPr bwMode="auto">
            <a:xfrm rot="21600000">
              <a:off x="2657" y="1903"/>
              <a:ext cx="83" cy="56"/>
              <a:chOff x="2463" y="2242"/>
              <a:chExt cx="83" cy="56"/>
            </a:xfrm>
          </p:grpSpPr>
          <p:sp>
            <p:nvSpPr>
              <p:cNvPr id="93910" name="Rectangle 175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11" name="Line 175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12" name="Line 175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913" name="Group 1753"/>
          <p:cNvGrpSpPr>
            <a:grpSpLocks/>
          </p:cNvGrpSpPr>
          <p:nvPr/>
        </p:nvGrpSpPr>
        <p:grpSpPr bwMode="auto">
          <a:xfrm>
            <a:off x="6323013" y="6080125"/>
            <a:ext cx="1235075" cy="131763"/>
            <a:chOff x="1782" y="1732"/>
            <a:chExt cx="2230" cy="238"/>
          </a:xfrm>
        </p:grpSpPr>
        <p:sp>
          <p:nvSpPr>
            <p:cNvPr id="93914" name="Freeform 1754"/>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915" name="Group 1755"/>
            <p:cNvGrpSpPr>
              <a:grpSpLocks/>
            </p:cNvGrpSpPr>
            <p:nvPr/>
          </p:nvGrpSpPr>
          <p:grpSpPr bwMode="auto">
            <a:xfrm rot="10800000">
              <a:off x="2299" y="1793"/>
              <a:ext cx="173" cy="121"/>
              <a:chOff x="3261" y="2123"/>
              <a:chExt cx="173" cy="121"/>
            </a:xfrm>
          </p:grpSpPr>
          <p:sp>
            <p:nvSpPr>
              <p:cNvPr id="93916" name="Freeform 1756"/>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17" name="Freeform 1757"/>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18" name="Freeform 1758"/>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19" name="Line 1759"/>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20" name="Line 1760"/>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21" name="Line 1761"/>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22" name="Group 1762"/>
            <p:cNvGrpSpPr>
              <a:grpSpLocks/>
            </p:cNvGrpSpPr>
            <p:nvPr/>
          </p:nvGrpSpPr>
          <p:grpSpPr bwMode="auto">
            <a:xfrm rot="10800000">
              <a:off x="2162" y="1794"/>
              <a:ext cx="173" cy="121"/>
              <a:chOff x="3261" y="2123"/>
              <a:chExt cx="173" cy="121"/>
            </a:xfrm>
          </p:grpSpPr>
          <p:sp>
            <p:nvSpPr>
              <p:cNvPr id="93923" name="Freeform 1763"/>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24" name="Freeform 1764"/>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25" name="Freeform 1765"/>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26" name="Line 1766"/>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27" name="Line 1767"/>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28" name="Line 1768"/>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29" name="Group 1769"/>
            <p:cNvGrpSpPr>
              <a:grpSpLocks/>
            </p:cNvGrpSpPr>
            <p:nvPr/>
          </p:nvGrpSpPr>
          <p:grpSpPr bwMode="auto">
            <a:xfrm rot="21600000">
              <a:off x="3462" y="1788"/>
              <a:ext cx="173" cy="121"/>
              <a:chOff x="3261" y="2123"/>
              <a:chExt cx="173" cy="121"/>
            </a:xfrm>
          </p:grpSpPr>
          <p:sp>
            <p:nvSpPr>
              <p:cNvPr id="93930" name="Freeform 1770"/>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31" name="Freeform 1771"/>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32" name="Freeform 1772"/>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33" name="Line 1773"/>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34" name="Line 1774"/>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35" name="Line 1775"/>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936" name="Rectangle 1776"/>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37" name="Oval 1777"/>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38" name="Oval 1778"/>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39" name="Rectangle 1779"/>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940" name="Group 1780"/>
            <p:cNvGrpSpPr>
              <a:grpSpLocks/>
            </p:cNvGrpSpPr>
            <p:nvPr/>
          </p:nvGrpSpPr>
          <p:grpSpPr bwMode="auto">
            <a:xfrm rot="10800000">
              <a:off x="3186" y="1739"/>
              <a:ext cx="83" cy="56"/>
              <a:chOff x="2463" y="2242"/>
              <a:chExt cx="83" cy="56"/>
            </a:xfrm>
          </p:grpSpPr>
          <p:sp>
            <p:nvSpPr>
              <p:cNvPr id="93941" name="Rectangle 178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42" name="Line 178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43" name="Line 178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44" name="Group 1784"/>
            <p:cNvGrpSpPr>
              <a:grpSpLocks/>
            </p:cNvGrpSpPr>
            <p:nvPr/>
          </p:nvGrpSpPr>
          <p:grpSpPr bwMode="auto">
            <a:xfrm rot="10800000">
              <a:off x="3322" y="1827"/>
              <a:ext cx="83" cy="56"/>
              <a:chOff x="2463" y="2242"/>
              <a:chExt cx="83" cy="56"/>
            </a:xfrm>
          </p:grpSpPr>
          <p:sp>
            <p:nvSpPr>
              <p:cNvPr id="93945" name="Rectangle 178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46" name="Line 178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47" name="Line 178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48" name="Group 1788"/>
            <p:cNvGrpSpPr>
              <a:grpSpLocks/>
            </p:cNvGrpSpPr>
            <p:nvPr/>
          </p:nvGrpSpPr>
          <p:grpSpPr bwMode="auto">
            <a:xfrm rot="10800000">
              <a:off x="3186" y="1898"/>
              <a:ext cx="83" cy="56"/>
              <a:chOff x="2463" y="2242"/>
              <a:chExt cx="83" cy="56"/>
            </a:xfrm>
          </p:grpSpPr>
          <p:sp>
            <p:nvSpPr>
              <p:cNvPr id="93949" name="Rectangle 178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50" name="Line 179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51" name="Line 179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52" name="Group 1792"/>
            <p:cNvGrpSpPr>
              <a:grpSpLocks/>
            </p:cNvGrpSpPr>
            <p:nvPr/>
          </p:nvGrpSpPr>
          <p:grpSpPr bwMode="auto">
            <a:xfrm rot="21600000">
              <a:off x="2649" y="1750"/>
              <a:ext cx="83" cy="56"/>
              <a:chOff x="2463" y="2242"/>
              <a:chExt cx="83" cy="56"/>
            </a:xfrm>
          </p:grpSpPr>
          <p:sp>
            <p:nvSpPr>
              <p:cNvPr id="93953" name="Rectangle 179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54" name="Line 179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55" name="Line 179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56" name="Group 1796"/>
            <p:cNvGrpSpPr>
              <a:grpSpLocks/>
            </p:cNvGrpSpPr>
            <p:nvPr/>
          </p:nvGrpSpPr>
          <p:grpSpPr bwMode="auto">
            <a:xfrm rot="21600000">
              <a:off x="2657" y="1903"/>
              <a:ext cx="83" cy="56"/>
              <a:chOff x="2463" y="2242"/>
              <a:chExt cx="83" cy="56"/>
            </a:xfrm>
          </p:grpSpPr>
          <p:sp>
            <p:nvSpPr>
              <p:cNvPr id="93957" name="Rectangle 179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58" name="Line 179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59" name="Line 179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3960" name="Group 1800"/>
          <p:cNvGrpSpPr>
            <a:grpSpLocks/>
          </p:cNvGrpSpPr>
          <p:nvPr/>
        </p:nvGrpSpPr>
        <p:grpSpPr bwMode="auto">
          <a:xfrm>
            <a:off x="6323013" y="6297613"/>
            <a:ext cx="1235075" cy="131762"/>
            <a:chOff x="1782" y="1732"/>
            <a:chExt cx="2230" cy="238"/>
          </a:xfrm>
        </p:grpSpPr>
        <p:sp>
          <p:nvSpPr>
            <p:cNvPr id="93961" name="Freeform 1801"/>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3962" name="Group 1802"/>
            <p:cNvGrpSpPr>
              <a:grpSpLocks/>
            </p:cNvGrpSpPr>
            <p:nvPr/>
          </p:nvGrpSpPr>
          <p:grpSpPr bwMode="auto">
            <a:xfrm rot="10800000">
              <a:off x="2299" y="1793"/>
              <a:ext cx="173" cy="121"/>
              <a:chOff x="3261" y="2123"/>
              <a:chExt cx="173" cy="121"/>
            </a:xfrm>
          </p:grpSpPr>
          <p:sp>
            <p:nvSpPr>
              <p:cNvPr id="93963" name="Freeform 1803"/>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64" name="Freeform 1804"/>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65" name="Freeform 1805"/>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66" name="Line 1806"/>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67" name="Line 1807"/>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68" name="Line 1808"/>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69" name="Group 1809"/>
            <p:cNvGrpSpPr>
              <a:grpSpLocks/>
            </p:cNvGrpSpPr>
            <p:nvPr/>
          </p:nvGrpSpPr>
          <p:grpSpPr bwMode="auto">
            <a:xfrm rot="10800000">
              <a:off x="2162" y="1794"/>
              <a:ext cx="173" cy="121"/>
              <a:chOff x="3261" y="2123"/>
              <a:chExt cx="173" cy="121"/>
            </a:xfrm>
          </p:grpSpPr>
          <p:sp>
            <p:nvSpPr>
              <p:cNvPr id="93970" name="Freeform 1810"/>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71" name="Freeform 1811"/>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72" name="Freeform 1812"/>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73" name="Line 1813"/>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74" name="Line 1814"/>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75" name="Line 1815"/>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76" name="Group 1816"/>
            <p:cNvGrpSpPr>
              <a:grpSpLocks/>
            </p:cNvGrpSpPr>
            <p:nvPr/>
          </p:nvGrpSpPr>
          <p:grpSpPr bwMode="auto">
            <a:xfrm rot="21600000">
              <a:off x="3462" y="1788"/>
              <a:ext cx="173" cy="121"/>
              <a:chOff x="3261" y="2123"/>
              <a:chExt cx="173" cy="121"/>
            </a:xfrm>
          </p:grpSpPr>
          <p:sp>
            <p:nvSpPr>
              <p:cNvPr id="93977" name="Freeform 181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78" name="Freeform 181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79" name="Freeform 181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80" name="Line 1820"/>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81" name="Line 1821"/>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82" name="Line 1822"/>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3983" name="Rectangle 1823"/>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84" name="Oval 1824"/>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85" name="Oval 1825"/>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86" name="Rectangle 1826"/>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3987" name="Group 1827"/>
            <p:cNvGrpSpPr>
              <a:grpSpLocks/>
            </p:cNvGrpSpPr>
            <p:nvPr/>
          </p:nvGrpSpPr>
          <p:grpSpPr bwMode="auto">
            <a:xfrm rot="10800000">
              <a:off x="3186" y="1739"/>
              <a:ext cx="83" cy="56"/>
              <a:chOff x="2463" y="2242"/>
              <a:chExt cx="83" cy="56"/>
            </a:xfrm>
          </p:grpSpPr>
          <p:sp>
            <p:nvSpPr>
              <p:cNvPr id="93988" name="Rectangle 182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89" name="Line 182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90" name="Line 183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91" name="Group 1831"/>
            <p:cNvGrpSpPr>
              <a:grpSpLocks/>
            </p:cNvGrpSpPr>
            <p:nvPr/>
          </p:nvGrpSpPr>
          <p:grpSpPr bwMode="auto">
            <a:xfrm rot="10800000">
              <a:off x="3322" y="1827"/>
              <a:ext cx="83" cy="56"/>
              <a:chOff x="2463" y="2242"/>
              <a:chExt cx="83" cy="56"/>
            </a:xfrm>
          </p:grpSpPr>
          <p:sp>
            <p:nvSpPr>
              <p:cNvPr id="93992" name="Rectangle 183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93" name="Line 183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94" name="Line 183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95" name="Group 1835"/>
            <p:cNvGrpSpPr>
              <a:grpSpLocks/>
            </p:cNvGrpSpPr>
            <p:nvPr/>
          </p:nvGrpSpPr>
          <p:grpSpPr bwMode="auto">
            <a:xfrm rot="10800000">
              <a:off x="3186" y="1898"/>
              <a:ext cx="83" cy="56"/>
              <a:chOff x="2463" y="2242"/>
              <a:chExt cx="83" cy="56"/>
            </a:xfrm>
          </p:grpSpPr>
          <p:sp>
            <p:nvSpPr>
              <p:cNvPr id="93996" name="Rectangle 183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97" name="Line 183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998" name="Line 183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3999" name="Group 1839"/>
            <p:cNvGrpSpPr>
              <a:grpSpLocks/>
            </p:cNvGrpSpPr>
            <p:nvPr/>
          </p:nvGrpSpPr>
          <p:grpSpPr bwMode="auto">
            <a:xfrm rot="21600000">
              <a:off x="2649" y="1750"/>
              <a:ext cx="83" cy="56"/>
              <a:chOff x="2463" y="2242"/>
              <a:chExt cx="83" cy="56"/>
            </a:xfrm>
          </p:grpSpPr>
          <p:sp>
            <p:nvSpPr>
              <p:cNvPr id="94000" name="Rectangle 184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01" name="Line 184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02" name="Line 184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03" name="Group 1843"/>
            <p:cNvGrpSpPr>
              <a:grpSpLocks/>
            </p:cNvGrpSpPr>
            <p:nvPr/>
          </p:nvGrpSpPr>
          <p:grpSpPr bwMode="auto">
            <a:xfrm rot="21600000">
              <a:off x="2657" y="1903"/>
              <a:ext cx="83" cy="56"/>
              <a:chOff x="2463" y="2242"/>
              <a:chExt cx="83" cy="56"/>
            </a:xfrm>
          </p:grpSpPr>
          <p:sp>
            <p:nvSpPr>
              <p:cNvPr id="94004" name="Rectangle 184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05" name="Line 184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06" name="Line 184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007" name="Group 1847"/>
          <p:cNvGrpSpPr>
            <a:grpSpLocks/>
          </p:cNvGrpSpPr>
          <p:nvPr/>
        </p:nvGrpSpPr>
        <p:grpSpPr bwMode="auto">
          <a:xfrm>
            <a:off x="7646988" y="5207000"/>
            <a:ext cx="1235075" cy="131763"/>
            <a:chOff x="1782" y="1732"/>
            <a:chExt cx="2230" cy="238"/>
          </a:xfrm>
        </p:grpSpPr>
        <p:sp>
          <p:nvSpPr>
            <p:cNvPr id="94008" name="Freeform 1848"/>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4009" name="Group 1849"/>
            <p:cNvGrpSpPr>
              <a:grpSpLocks/>
            </p:cNvGrpSpPr>
            <p:nvPr/>
          </p:nvGrpSpPr>
          <p:grpSpPr bwMode="auto">
            <a:xfrm rot="10800000">
              <a:off x="2299" y="1793"/>
              <a:ext cx="173" cy="121"/>
              <a:chOff x="3261" y="2123"/>
              <a:chExt cx="173" cy="121"/>
            </a:xfrm>
          </p:grpSpPr>
          <p:sp>
            <p:nvSpPr>
              <p:cNvPr id="94010" name="Freeform 1850"/>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11" name="Freeform 1851"/>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12" name="Freeform 1852"/>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13" name="Line 1853"/>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14" name="Line 1854"/>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15" name="Line 1855"/>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16" name="Group 1856"/>
            <p:cNvGrpSpPr>
              <a:grpSpLocks/>
            </p:cNvGrpSpPr>
            <p:nvPr/>
          </p:nvGrpSpPr>
          <p:grpSpPr bwMode="auto">
            <a:xfrm rot="10800000">
              <a:off x="2162" y="1794"/>
              <a:ext cx="173" cy="121"/>
              <a:chOff x="3261" y="2123"/>
              <a:chExt cx="173" cy="121"/>
            </a:xfrm>
          </p:grpSpPr>
          <p:sp>
            <p:nvSpPr>
              <p:cNvPr id="94017" name="Freeform 185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18" name="Freeform 185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19" name="Freeform 185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20" name="Line 1860"/>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21" name="Line 1861"/>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22" name="Line 1862"/>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23" name="Group 1863"/>
            <p:cNvGrpSpPr>
              <a:grpSpLocks/>
            </p:cNvGrpSpPr>
            <p:nvPr/>
          </p:nvGrpSpPr>
          <p:grpSpPr bwMode="auto">
            <a:xfrm rot="21600000">
              <a:off x="3462" y="1788"/>
              <a:ext cx="173" cy="121"/>
              <a:chOff x="3261" y="2123"/>
              <a:chExt cx="173" cy="121"/>
            </a:xfrm>
          </p:grpSpPr>
          <p:sp>
            <p:nvSpPr>
              <p:cNvPr id="94024" name="Freeform 186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25" name="Freeform 186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26" name="Freeform 186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27" name="Line 1867"/>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28" name="Line 1868"/>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29" name="Line 1869"/>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4030" name="Rectangle 1870"/>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31" name="Oval 1871"/>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32" name="Oval 1872"/>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33" name="Rectangle 1873"/>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034" name="Group 1874"/>
            <p:cNvGrpSpPr>
              <a:grpSpLocks/>
            </p:cNvGrpSpPr>
            <p:nvPr/>
          </p:nvGrpSpPr>
          <p:grpSpPr bwMode="auto">
            <a:xfrm rot="10800000">
              <a:off x="3186" y="1739"/>
              <a:ext cx="83" cy="56"/>
              <a:chOff x="2463" y="2242"/>
              <a:chExt cx="83" cy="56"/>
            </a:xfrm>
          </p:grpSpPr>
          <p:sp>
            <p:nvSpPr>
              <p:cNvPr id="94035" name="Rectangle 187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36" name="Line 187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37" name="Line 187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38" name="Group 1878"/>
            <p:cNvGrpSpPr>
              <a:grpSpLocks/>
            </p:cNvGrpSpPr>
            <p:nvPr/>
          </p:nvGrpSpPr>
          <p:grpSpPr bwMode="auto">
            <a:xfrm rot="10800000">
              <a:off x="3322" y="1827"/>
              <a:ext cx="83" cy="56"/>
              <a:chOff x="2463" y="2242"/>
              <a:chExt cx="83" cy="56"/>
            </a:xfrm>
          </p:grpSpPr>
          <p:sp>
            <p:nvSpPr>
              <p:cNvPr id="94039" name="Rectangle 187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40" name="Line 188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41" name="Line 188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42" name="Group 1882"/>
            <p:cNvGrpSpPr>
              <a:grpSpLocks/>
            </p:cNvGrpSpPr>
            <p:nvPr/>
          </p:nvGrpSpPr>
          <p:grpSpPr bwMode="auto">
            <a:xfrm rot="10800000">
              <a:off x="3186" y="1898"/>
              <a:ext cx="83" cy="56"/>
              <a:chOff x="2463" y="2242"/>
              <a:chExt cx="83" cy="56"/>
            </a:xfrm>
          </p:grpSpPr>
          <p:sp>
            <p:nvSpPr>
              <p:cNvPr id="94043" name="Rectangle 188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44" name="Line 188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45" name="Line 188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46" name="Group 1886"/>
            <p:cNvGrpSpPr>
              <a:grpSpLocks/>
            </p:cNvGrpSpPr>
            <p:nvPr/>
          </p:nvGrpSpPr>
          <p:grpSpPr bwMode="auto">
            <a:xfrm rot="21600000">
              <a:off x="2649" y="1750"/>
              <a:ext cx="83" cy="56"/>
              <a:chOff x="2463" y="2242"/>
              <a:chExt cx="83" cy="56"/>
            </a:xfrm>
          </p:grpSpPr>
          <p:sp>
            <p:nvSpPr>
              <p:cNvPr id="94047" name="Rectangle 188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48" name="Line 188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49" name="Line 188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50" name="Group 1890"/>
            <p:cNvGrpSpPr>
              <a:grpSpLocks/>
            </p:cNvGrpSpPr>
            <p:nvPr/>
          </p:nvGrpSpPr>
          <p:grpSpPr bwMode="auto">
            <a:xfrm rot="21600000">
              <a:off x="2657" y="1903"/>
              <a:ext cx="83" cy="56"/>
              <a:chOff x="2463" y="2242"/>
              <a:chExt cx="83" cy="56"/>
            </a:xfrm>
          </p:grpSpPr>
          <p:sp>
            <p:nvSpPr>
              <p:cNvPr id="94051" name="Rectangle 189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52" name="Line 189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53" name="Line 189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054" name="Group 1894"/>
          <p:cNvGrpSpPr>
            <a:grpSpLocks/>
          </p:cNvGrpSpPr>
          <p:nvPr/>
        </p:nvGrpSpPr>
        <p:grpSpPr bwMode="auto">
          <a:xfrm>
            <a:off x="7646988" y="5422900"/>
            <a:ext cx="1235075" cy="131763"/>
            <a:chOff x="1782" y="1732"/>
            <a:chExt cx="2230" cy="238"/>
          </a:xfrm>
        </p:grpSpPr>
        <p:sp>
          <p:nvSpPr>
            <p:cNvPr id="94055" name="Freeform 1895"/>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4056" name="Group 1896"/>
            <p:cNvGrpSpPr>
              <a:grpSpLocks/>
            </p:cNvGrpSpPr>
            <p:nvPr/>
          </p:nvGrpSpPr>
          <p:grpSpPr bwMode="auto">
            <a:xfrm rot="10800000">
              <a:off x="2299" y="1793"/>
              <a:ext cx="173" cy="121"/>
              <a:chOff x="3261" y="2123"/>
              <a:chExt cx="173" cy="121"/>
            </a:xfrm>
          </p:grpSpPr>
          <p:sp>
            <p:nvSpPr>
              <p:cNvPr id="94057" name="Freeform 189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58" name="Freeform 189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59" name="Freeform 189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60" name="Line 1900"/>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61" name="Line 1901"/>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62" name="Line 1902"/>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63" name="Group 1903"/>
            <p:cNvGrpSpPr>
              <a:grpSpLocks/>
            </p:cNvGrpSpPr>
            <p:nvPr/>
          </p:nvGrpSpPr>
          <p:grpSpPr bwMode="auto">
            <a:xfrm rot="10800000">
              <a:off x="2162" y="1794"/>
              <a:ext cx="173" cy="121"/>
              <a:chOff x="3261" y="2123"/>
              <a:chExt cx="173" cy="121"/>
            </a:xfrm>
          </p:grpSpPr>
          <p:sp>
            <p:nvSpPr>
              <p:cNvPr id="94064" name="Freeform 190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65" name="Freeform 190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66" name="Freeform 190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67" name="Line 1907"/>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68" name="Line 1908"/>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69" name="Line 1909"/>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70" name="Group 1910"/>
            <p:cNvGrpSpPr>
              <a:grpSpLocks/>
            </p:cNvGrpSpPr>
            <p:nvPr/>
          </p:nvGrpSpPr>
          <p:grpSpPr bwMode="auto">
            <a:xfrm rot="21600000">
              <a:off x="3462" y="1788"/>
              <a:ext cx="173" cy="121"/>
              <a:chOff x="3261" y="2123"/>
              <a:chExt cx="173" cy="121"/>
            </a:xfrm>
          </p:grpSpPr>
          <p:sp>
            <p:nvSpPr>
              <p:cNvPr id="94071" name="Freeform 191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72" name="Freeform 191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73" name="Freeform 191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74" name="Line 1914"/>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75" name="Line 1915"/>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76" name="Line 1916"/>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4077" name="Rectangle 1917"/>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78" name="Oval 1918"/>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79" name="Oval 1919"/>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80" name="Rectangle 1920"/>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081" name="Group 1921"/>
            <p:cNvGrpSpPr>
              <a:grpSpLocks/>
            </p:cNvGrpSpPr>
            <p:nvPr/>
          </p:nvGrpSpPr>
          <p:grpSpPr bwMode="auto">
            <a:xfrm rot="10800000">
              <a:off x="3186" y="1739"/>
              <a:ext cx="83" cy="56"/>
              <a:chOff x="2463" y="2242"/>
              <a:chExt cx="83" cy="56"/>
            </a:xfrm>
          </p:grpSpPr>
          <p:sp>
            <p:nvSpPr>
              <p:cNvPr id="94082" name="Rectangle 192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83" name="Line 192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84" name="Line 192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85" name="Group 1925"/>
            <p:cNvGrpSpPr>
              <a:grpSpLocks/>
            </p:cNvGrpSpPr>
            <p:nvPr/>
          </p:nvGrpSpPr>
          <p:grpSpPr bwMode="auto">
            <a:xfrm rot="10800000">
              <a:off x="3322" y="1827"/>
              <a:ext cx="83" cy="56"/>
              <a:chOff x="2463" y="2242"/>
              <a:chExt cx="83" cy="56"/>
            </a:xfrm>
          </p:grpSpPr>
          <p:sp>
            <p:nvSpPr>
              <p:cNvPr id="94086" name="Rectangle 192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87" name="Line 192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88" name="Line 192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89" name="Group 1929"/>
            <p:cNvGrpSpPr>
              <a:grpSpLocks/>
            </p:cNvGrpSpPr>
            <p:nvPr/>
          </p:nvGrpSpPr>
          <p:grpSpPr bwMode="auto">
            <a:xfrm rot="10800000">
              <a:off x="3186" y="1898"/>
              <a:ext cx="83" cy="56"/>
              <a:chOff x="2463" y="2242"/>
              <a:chExt cx="83" cy="56"/>
            </a:xfrm>
          </p:grpSpPr>
          <p:sp>
            <p:nvSpPr>
              <p:cNvPr id="94090" name="Rectangle 193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91" name="Line 193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92" name="Line 193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93" name="Group 1933"/>
            <p:cNvGrpSpPr>
              <a:grpSpLocks/>
            </p:cNvGrpSpPr>
            <p:nvPr/>
          </p:nvGrpSpPr>
          <p:grpSpPr bwMode="auto">
            <a:xfrm rot="21600000">
              <a:off x="2649" y="1750"/>
              <a:ext cx="83" cy="56"/>
              <a:chOff x="2463" y="2242"/>
              <a:chExt cx="83" cy="56"/>
            </a:xfrm>
          </p:grpSpPr>
          <p:sp>
            <p:nvSpPr>
              <p:cNvPr id="94094" name="Rectangle 193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95" name="Line 193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096" name="Line 193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097" name="Group 1937"/>
            <p:cNvGrpSpPr>
              <a:grpSpLocks/>
            </p:cNvGrpSpPr>
            <p:nvPr/>
          </p:nvGrpSpPr>
          <p:grpSpPr bwMode="auto">
            <a:xfrm rot="21600000">
              <a:off x="2657" y="1903"/>
              <a:ext cx="83" cy="56"/>
              <a:chOff x="2463" y="2242"/>
              <a:chExt cx="83" cy="56"/>
            </a:xfrm>
          </p:grpSpPr>
          <p:sp>
            <p:nvSpPr>
              <p:cNvPr id="94098" name="Rectangle 193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99" name="Line 193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00" name="Line 194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101" name="Group 1941"/>
          <p:cNvGrpSpPr>
            <a:grpSpLocks/>
          </p:cNvGrpSpPr>
          <p:nvPr/>
        </p:nvGrpSpPr>
        <p:grpSpPr bwMode="auto">
          <a:xfrm>
            <a:off x="7646988" y="5640388"/>
            <a:ext cx="1235075" cy="131762"/>
            <a:chOff x="1782" y="1732"/>
            <a:chExt cx="2230" cy="238"/>
          </a:xfrm>
        </p:grpSpPr>
        <p:sp>
          <p:nvSpPr>
            <p:cNvPr id="94102" name="Freeform 1942"/>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4103" name="Group 1943"/>
            <p:cNvGrpSpPr>
              <a:grpSpLocks/>
            </p:cNvGrpSpPr>
            <p:nvPr/>
          </p:nvGrpSpPr>
          <p:grpSpPr bwMode="auto">
            <a:xfrm rot="10800000">
              <a:off x="2299" y="1793"/>
              <a:ext cx="173" cy="121"/>
              <a:chOff x="3261" y="2123"/>
              <a:chExt cx="173" cy="121"/>
            </a:xfrm>
          </p:grpSpPr>
          <p:sp>
            <p:nvSpPr>
              <p:cNvPr id="94104" name="Freeform 194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05" name="Freeform 194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06" name="Freeform 194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07" name="Line 1947"/>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08" name="Line 1948"/>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09" name="Line 1949"/>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10" name="Group 1950"/>
            <p:cNvGrpSpPr>
              <a:grpSpLocks/>
            </p:cNvGrpSpPr>
            <p:nvPr/>
          </p:nvGrpSpPr>
          <p:grpSpPr bwMode="auto">
            <a:xfrm rot="10800000">
              <a:off x="2162" y="1794"/>
              <a:ext cx="173" cy="121"/>
              <a:chOff x="3261" y="2123"/>
              <a:chExt cx="173" cy="121"/>
            </a:xfrm>
          </p:grpSpPr>
          <p:sp>
            <p:nvSpPr>
              <p:cNvPr id="94111" name="Freeform 195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12" name="Freeform 195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13" name="Freeform 195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14" name="Line 1954"/>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15" name="Line 1955"/>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16" name="Line 1956"/>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17" name="Group 1957"/>
            <p:cNvGrpSpPr>
              <a:grpSpLocks/>
            </p:cNvGrpSpPr>
            <p:nvPr/>
          </p:nvGrpSpPr>
          <p:grpSpPr bwMode="auto">
            <a:xfrm rot="21600000">
              <a:off x="3462" y="1788"/>
              <a:ext cx="173" cy="121"/>
              <a:chOff x="3261" y="2123"/>
              <a:chExt cx="173" cy="121"/>
            </a:xfrm>
          </p:grpSpPr>
          <p:sp>
            <p:nvSpPr>
              <p:cNvPr id="94118" name="Freeform 195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19" name="Freeform 195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20" name="Freeform 196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21" name="Line 1961"/>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22" name="Line 1962"/>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23" name="Line 1963"/>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4124" name="Rectangle 1964"/>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25" name="Oval 1965"/>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26" name="Oval 1966"/>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27" name="Rectangle 1967"/>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128" name="Group 1968"/>
            <p:cNvGrpSpPr>
              <a:grpSpLocks/>
            </p:cNvGrpSpPr>
            <p:nvPr/>
          </p:nvGrpSpPr>
          <p:grpSpPr bwMode="auto">
            <a:xfrm rot="10800000">
              <a:off x="3186" y="1739"/>
              <a:ext cx="83" cy="56"/>
              <a:chOff x="2463" y="2242"/>
              <a:chExt cx="83" cy="56"/>
            </a:xfrm>
          </p:grpSpPr>
          <p:sp>
            <p:nvSpPr>
              <p:cNvPr id="94129" name="Rectangle 196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30" name="Line 197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31" name="Line 197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32" name="Group 1972"/>
            <p:cNvGrpSpPr>
              <a:grpSpLocks/>
            </p:cNvGrpSpPr>
            <p:nvPr/>
          </p:nvGrpSpPr>
          <p:grpSpPr bwMode="auto">
            <a:xfrm rot="10800000">
              <a:off x="3322" y="1827"/>
              <a:ext cx="83" cy="56"/>
              <a:chOff x="2463" y="2242"/>
              <a:chExt cx="83" cy="56"/>
            </a:xfrm>
          </p:grpSpPr>
          <p:sp>
            <p:nvSpPr>
              <p:cNvPr id="94133" name="Rectangle 197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34" name="Line 197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35" name="Line 197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36" name="Group 1976"/>
            <p:cNvGrpSpPr>
              <a:grpSpLocks/>
            </p:cNvGrpSpPr>
            <p:nvPr/>
          </p:nvGrpSpPr>
          <p:grpSpPr bwMode="auto">
            <a:xfrm rot="10800000">
              <a:off x="3186" y="1898"/>
              <a:ext cx="83" cy="56"/>
              <a:chOff x="2463" y="2242"/>
              <a:chExt cx="83" cy="56"/>
            </a:xfrm>
          </p:grpSpPr>
          <p:sp>
            <p:nvSpPr>
              <p:cNvPr id="94137" name="Rectangle 197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38" name="Line 197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39" name="Line 197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40" name="Group 1980"/>
            <p:cNvGrpSpPr>
              <a:grpSpLocks/>
            </p:cNvGrpSpPr>
            <p:nvPr/>
          </p:nvGrpSpPr>
          <p:grpSpPr bwMode="auto">
            <a:xfrm rot="21600000">
              <a:off x="2649" y="1750"/>
              <a:ext cx="83" cy="56"/>
              <a:chOff x="2463" y="2242"/>
              <a:chExt cx="83" cy="56"/>
            </a:xfrm>
          </p:grpSpPr>
          <p:sp>
            <p:nvSpPr>
              <p:cNvPr id="94141" name="Rectangle 198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42" name="Line 198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43" name="Line 198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44" name="Group 1984"/>
            <p:cNvGrpSpPr>
              <a:grpSpLocks/>
            </p:cNvGrpSpPr>
            <p:nvPr/>
          </p:nvGrpSpPr>
          <p:grpSpPr bwMode="auto">
            <a:xfrm rot="21600000">
              <a:off x="2657" y="1903"/>
              <a:ext cx="83" cy="56"/>
              <a:chOff x="2463" y="2242"/>
              <a:chExt cx="83" cy="56"/>
            </a:xfrm>
          </p:grpSpPr>
          <p:sp>
            <p:nvSpPr>
              <p:cNvPr id="94145" name="Rectangle 198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46" name="Line 198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47" name="Line 198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148" name="Group 1988"/>
          <p:cNvGrpSpPr>
            <a:grpSpLocks/>
          </p:cNvGrpSpPr>
          <p:nvPr/>
        </p:nvGrpSpPr>
        <p:grpSpPr bwMode="auto">
          <a:xfrm>
            <a:off x="7646988" y="5857875"/>
            <a:ext cx="1235075" cy="131763"/>
            <a:chOff x="1782" y="1732"/>
            <a:chExt cx="2230" cy="238"/>
          </a:xfrm>
        </p:grpSpPr>
        <p:sp>
          <p:nvSpPr>
            <p:cNvPr id="94149" name="Freeform 1989"/>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4150" name="Group 1990"/>
            <p:cNvGrpSpPr>
              <a:grpSpLocks/>
            </p:cNvGrpSpPr>
            <p:nvPr/>
          </p:nvGrpSpPr>
          <p:grpSpPr bwMode="auto">
            <a:xfrm rot="10800000">
              <a:off x="2299" y="1793"/>
              <a:ext cx="173" cy="121"/>
              <a:chOff x="3261" y="2123"/>
              <a:chExt cx="173" cy="121"/>
            </a:xfrm>
          </p:grpSpPr>
          <p:sp>
            <p:nvSpPr>
              <p:cNvPr id="94151" name="Freeform 199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52" name="Freeform 199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53" name="Freeform 199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54" name="Line 1994"/>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55" name="Line 1995"/>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56" name="Line 1996"/>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57" name="Group 1997"/>
            <p:cNvGrpSpPr>
              <a:grpSpLocks/>
            </p:cNvGrpSpPr>
            <p:nvPr/>
          </p:nvGrpSpPr>
          <p:grpSpPr bwMode="auto">
            <a:xfrm rot="10800000">
              <a:off x="2162" y="1794"/>
              <a:ext cx="173" cy="121"/>
              <a:chOff x="3261" y="2123"/>
              <a:chExt cx="173" cy="121"/>
            </a:xfrm>
          </p:grpSpPr>
          <p:sp>
            <p:nvSpPr>
              <p:cNvPr id="94158" name="Freeform 199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59" name="Freeform 199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60" name="Freeform 200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61" name="Line 2001"/>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62" name="Line 2002"/>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63" name="Line 2003"/>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64" name="Group 2004"/>
            <p:cNvGrpSpPr>
              <a:grpSpLocks/>
            </p:cNvGrpSpPr>
            <p:nvPr/>
          </p:nvGrpSpPr>
          <p:grpSpPr bwMode="auto">
            <a:xfrm rot="21600000">
              <a:off x="3462" y="1788"/>
              <a:ext cx="173" cy="121"/>
              <a:chOff x="3261" y="2123"/>
              <a:chExt cx="173" cy="121"/>
            </a:xfrm>
          </p:grpSpPr>
          <p:sp>
            <p:nvSpPr>
              <p:cNvPr id="94165" name="Freeform 200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66" name="Freeform 200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67" name="Freeform 200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68" name="Line 2008"/>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69" name="Line 2009"/>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70" name="Line 2010"/>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4171" name="Rectangle 2011"/>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72" name="Oval 2012"/>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73" name="Oval 2013"/>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74" name="Rectangle 2014"/>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175" name="Group 2015"/>
            <p:cNvGrpSpPr>
              <a:grpSpLocks/>
            </p:cNvGrpSpPr>
            <p:nvPr/>
          </p:nvGrpSpPr>
          <p:grpSpPr bwMode="auto">
            <a:xfrm rot="10800000">
              <a:off x="3186" y="1739"/>
              <a:ext cx="83" cy="56"/>
              <a:chOff x="2463" y="2242"/>
              <a:chExt cx="83" cy="56"/>
            </a:xfrm>
          </p:grpSpPr>
          <p:sp>
            <p:nvSpPr>
              <p:cNvPr id="94176" name="Rectangle 201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77" name="Line 201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78" name="Line 201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79" name="Group 2019"/>
            <p:cNvGrpSpPr>
              <a:grpSpLocks/>
            </p:cNvGrpSpPr>
            <p:nvPr/>
          </p:nvGrpSpPr>
          <p:grpSpPr bwMode="auto">
            <a:xfrm rot="10800000">
              <a:off x="3322" y="1827"/>
              <a:ext cx="83" cy="56"/>
              <a:chOff x="2463" y="2242"/>
              <a:chExt cx="83" cy="56"/>
            </a:xfrm>
          </p:grpSpPr>
          <p:sp>
            <p:nvSpPr>
              <p:cNvPr id="94180" name="Rectangle 202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81" name="Line 202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82" name="Line 202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83" name="Group 2023"/>
            <p:cNvGrpSpPr>
              <a:grpSpLocks/>
            </p:cNvGrpSpPr>
            <p:nvPr/>
          </p:nvGrpSpPr>
          <p:grpSpPr bwMode="auto">
            <a:xfrm rot="10800000">
              <a:off x="3186" y="1898"/>
              <a:ext cx="83" cy="56"/>
              <a:chOff x="2463" y="2242"/>
              <a:chExt cx="83" cy="56"/>
            </a:xfrm>
          </p:grpSpPr>
          <p:sp>
            <p:nvSpPr>
              <p:cNvPr id="94184" name="Rectangle 202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85" name="Line 202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86" name="Line 202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87" name="Group 2027"/>
            <p:cNvGrpSpPr>
              <a:grpSpLocks/>
            </p:cNvGrpSpPr>
            <p:nvPr/>
          </p:nvGrpSpPr>
          <p:grpSpPr bwMode="auto">
            <a:xfrm rot="21600000">
              <a:off x="2649" y="1750"/>
              <a:ext cx="83" cy="56"/>
              <a:chOff x="2463" y="2242"/>
              <a:chExt cx="83" cy="56"/>
            </a:xfrm>
          </p:grpSpPr>
          <p:sp>
            <p:nvSpPr>
              <p:cNvPr id="94188" name="Rectangle 202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89" name="Line 202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90" name="Line 203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191" name="Group 2031"/>
            <p:cNvGrpSpPr>
              <a:grpSpLocks/>
            </p:cNvGrpSpPr>
            <p:nvPr/>
          </p:nvGrpSpPr>
          <p:grpSpPr bwMode="auto">
            <a:xfrm rot="21600000">
              <a:off x="2657" y="1903"/>
              <a:ext cx="83" cy="56"/>
              <a:chOff x="2463" y="2242"/>
              <a:chExt cx="83" cy="56"/>
            </a:xfrm>
          </p:grpSpPr>
          <p:sp>
            <p:nvSpPr>
              <p:cNvPr id="94192" name="Rectangle 203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93" name="Line 203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94" name="Line 203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195" name="Group 2035"/>
          <p:cNvGrpSpPr>
            <a:grpSpLocks/>
          </p:cNvGrpSpPr>
          <p:nvPr/>
        </p:nvGrpSpPr>
        <p:grpSpPr bwMode="auto">
          <a:xfrm>
            <a:off x="7646988" y="6075363"/>
            <a:ext cx="1235075" cy="131762"/>
            <a:chOff x="1782" y="1732"/>
            <a:chExt cx="2230" cy="238"/>
          </a:xfrm>
        </p:grpSpPr>
        <p:sp>
          <p:nvSpPr>
            <p:cNvPr id="94196" name="Freeform 2036"/>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4197" name="Group 2037"/>
            <p:cNvGrpSpPr>
              <a:grpSpLocks/>
            </p:cNvGrpSpPr>
            <p:nvPr/>
          </p:nvGrpSpPr>
          <p:grpSpPr bwMode="auto">
            <a:xfrm rot="10800000">
              <a:off x="2299" y="1793"/>
              <a:ext cx="173" cy="121"/>
              <a:chOff x="3261" y="2123"/>
              <a:chExt cx="173" cy="121"/>
            </a:xfrm>
          </p:grpSpPr>
          <p:sp>
            <p:nvSpPr>
              <p:cNvPr id="94198" name="Freeform 203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199" name="Freeform 203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00" name="Freeform 204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01" name="Line 2041"/>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02" name="Line 2042"/>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03" name="Line 2043"/>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04" name="Group 2044"/>
            <p:cNvGrpSpPr>
              <a:grpSpLocks/>
            </p:cNvGrpSpPr>
            <p:nvPr/>
          </p:nvGrpSpPr>
          <p:grpSpPr bwMode="auto">
            <a:xfrm rot="10800000">
              <a:off x="2162" y="1794"/>
              <a:ext cx="173" cy="121"/>
              <a:chOff x="3261" y="2123"/>
              <a:chExt cx="173" cy="121"/>
            </a:xfrm>
          </p:grpSpPr>
          <p:sp>
            <p:nvSpPr>
              <p:cNvPr id="94205" name="Freeform 204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06" name="Freeform 204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07" name="Freeform 204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08" name="Line 2048"/>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09" name="Line 2049"/>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0" name="Line 2050"/>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11" name="Group 2051"/>
            <p:cNvGrpSpPr>
              <a:grpSpLocks/>
            </p:cNvGrpSpPr>
            <p:nvPr/>
          </p:nvGrpSpPr>
          <p:grpSpPr bwMode="auto">
            <a:xfrm rot="21600000">
              <a:off x="3462" y="1788"/>
              <a:ext cx="173" cy="121"/>
              <a:chOff x="3261" y="2123"/>
              <a:chExt cx="173" cy="121"/>
            </a:xfrm>
          </p:grpSpPr>
          <p:sp>
            <p:nvSpPr>
              <p:cNvPr id="94212" name="Freeform 205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3" name="Freeform 205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4" name="Freeform 205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5" name="Line 2055"/>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6" name="Line 2056"/>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7" name="Line 2057"/>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4218" name="Rectangle 2058"/>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19" name="Oval 2059"/>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0" name="Oval 2060"/>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1" name="Rectangle 2061"/>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222" name="Group 2062"/>
            <p:cNvGrpSpPr>
              <a:grpSpLocks/>
            </p:cNvGrpSpPr>
            <p:nvPr/>
          </p:nvGrpSpPr>
          <p:grpSpPr bwMode="auto">
            <a:xfrm rot="10800000">
              <a:off x="3186" y="1739"/>
              <a:ext cx="83" cy="56"/>
              <a:chOff x="2463" y="2242"/>
              <a:chExt cx="83" cy="56"/>
            </a:xfrm>
          </p:grpSpPr>
          <p:sp>
            <p:nvSpPr>
              <p:cNvPr id="94223" name="Rectangle 206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4" name="Line 206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25" name="Line 206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26" name="Group 2066"/>
            <p:cNvGrpSpPr>
              <a:grpSpLocks/>
            </p:cNvGrpSpPr>
            <p:nvPr/>
          </p:nvGrpSpPr>
          <p:grpSpPr bwMode="auto">
            <a:xfrm rot="10800000">
              <a:off x="3322" y="1827"/>
              <a:ext cx="83" cy="56"/>
              <a:chOff x="2463" y="2242"/>
              <a:chExt cx="83" cy="56"/>
            </a:xfrm>
          </p:grpSpPr>
          <p:sp>
            <p:nvSpPr>
              <p:cNvPr id="94227" name="Rectangle 206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8" name="Line 206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29" name="Line 206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30" name="Group 2070"/>
            <p:cNvGrpSpPr>
              <a:grpSpLocks/>
            </p:cNvGrpSpPr>
            <p:nvPr/>
          </p:nvGrpSpPr>
          <p:grpSpPr bwMode="auto">
            <a:xfrm rot="10800000">
              <a:off x="3186" y="1898"/>
              <a:ext cx="83" cy="56"/>
              <a:chOff x="2463" y="2242"/>
              <a:chExt cx="83" cy="56"/>
            </a:xfrm>
          </p:grpSpPr>
          <p:sp>
            <p:nvSpPr>
              <p:cNvPr id="94231" name="Rectangle 207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32" name="Line 207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33" name="Line 207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34" name="Group 2074"/>
            <p:cNvGrpSpPr>
              <a:grpSpLocks/>
            </p:cNvGrpSpPr>
            <p:nvPr/>
          </p:nvGrpSpPr>
          <p:grpSpPr bwMode="auto">
            <a:xfrm rot="21600000">
              <a:off x="2649" y="1750"/>
              <a:ext cx="83" cy="56"/>
              <a:chOff x="2463" y="2242"/>
              <a:chExt cx="83" cy="56"/>
            </a:xfrm>
          </p:grpSpPr>
          <p:sp>
            <p:nvSpPr>
              <p:cNvPr id="94235" name="Rectangle 207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36" name="Line 207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37" name="Line 207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38" name="Group 2078"/>
            <p:cNvGrpSpPr>
              <a:grpSpLocks/>
            </p:cNvGrpSpPr>
            <p:nvPr/>
          </p:nvGrpSpPr>
          <p:grpSpPr bwMode="auto">
            <a:xfrm rot="21600000">
              <a:off x="2657" y="1903"/>
              <a:ext cx="83" cy="56"/>
              <a:chOff x="2463" y="2242"/>
              <a:chExt cx="83" cy="56"/>
            </a:xfrm>
          </p:grpSpPr>
          <p:sp>
            <p:nvSpPr>
              <p:cNvPr id="94239" name="Rectangle 207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40" name="Line 208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41" name="Line 208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242" name="Group 2082"/>
          <p:cNvGrpSpPr>
            <a:grpSpLocks/>
          </p:cNvGrpSpPr>
          <p:nvPr/>
        </p:nvGrpSpPr>
        <p:grpSpPr bwMode="auto">
          <a:xfrm>
            <a:off x="7646988" y="6292850"/>
            <a:ext cx="1235075" cy="131763"/>
            <a:chOff x="1782" y="1732"/>
            <a:chExt cx="2230" cy="238"/>
          </a:xfrm>
        </p:grpSpPr>
        <p:sp>
          <p:nvSpPr>
            <p:cNvPr id="94243" name="Freeform 2083"/>
            <p:cNvSpPr>
              <a:spLocks/>
            </p:cNvSpPr>
            <p:nvPr/>
          </p:nvSpPr>
          <p:spPr bwMode="auto">
            <a:xfrm rot="10800000">
              <a:off x="1782" y="1732"/>
              <a:ext cx="2230" cy="238"/>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4244" name="Group 2084"/>
            <p:cNvGrpSpPr>
              <a:grpSpLocks/>
            </p:cNvGrpSpPr>
            <p:nvPr/>
          </p:nvGrpSpPr>
          <p:grpSpPr bwMode="auto">
            <a:xfrm rot="10800000">
              <a:off x="2299" y="1793"/>
              <a:ext cx="173" cy="121"/>
              <a:chOff x="3261" y="2123"/>
              <a:chExt cx="173" cy="121"/>
            </a:xfrm>
          </p:grpSpPr>
          <p:sp>
            <p:nvSpPr>
              <p:cNvPr id="94245" name="Freeform 208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46" name="Freeform 208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47" name="Freeform 208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48" name="Line 2088"/>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49" name="Line 2089"/>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50" name="Line 2090"/>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51" name="Group 2091"/>
            <p:cNvGrpSpPr>
              <a:grpSpLocks/>
            </p:cNvGrpSpPr>
            <p:nvPr/>
          </p:nvGrpSpPr>
          <p:grpSpPr bwMode="auto">
            <a:xfrm rot="10800000">
              <a:off x="2162" y="1794"/>
              <a:ext cx="173" cy="121"/>
              <a:chOff x="3261" y="2123"/>
              <a:chExt cx="173" cy="121"/>
            </a:xfrm>
          </p:grpSpPr>
          <p:sp>
            <p:nvSpPr>
              <p:cNvPr id="94252" name="Freeform 209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53" name="Freeform 209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54" name="Freeform 209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55" name="Line 2095"/>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56" name="Line 2096"/>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57" name="Line 2097"/>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58" name="Group 2098"/>
            <p:cNvGrpSpPr>
              <a:grpSpLocks/>
            </p:cNvGrpSpPr>
            <p:nvPr/>
          </p:nvGrpSpPr>
          <p:grpSpPr bwMode="auto">
            <a:xfrm rot="21600000">
              <a:off x="3462" y="1788"/>
              <a:ext cx="173" cy="121"/>
              <a:chOff x="3261" y="2123"/>
              <a:chExt cx="173" cy="121"/>
            </a:xfrm>
          </p:grpSpPr>
          <p:sp>
            <p:nvSpPr>
              <p:cNvPr id="94259" name="Freeform 2099"/>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60" name="Freeform 2100"/>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61" name="Freeform 2101"/>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2540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62" name="Line 2102"/>
              <p:cNvSpPr>
                <a:spLocks noChangeShapeType="1"/>
              </p:cNvSpPr>
              <p:nvPr/>
            </p:nvSpPr>
            <p:spPr bwMode="auto">
              <a:xfrm>
                <a:off x="3342" y="216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63" name="Line 2103"/>
              <p:cNvSpPr>
                <a:spLocks noChangeShapeType="1"/>
              </p:cNvSpPr>
              <p:nvPr/>
            </p:nvSpPr>
            <p:spPr bwMode="auto">
              <a:xfrm>
                <a:off x="3342" y="2180"/>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64" name="Line 2104"/>
              <p:cNvSpPr>
                <a:spLocks noChangeShapeType="1"/>
              </p:cNvSpPr>
              <p:nvPr/>
            </p:nvSpPr>
            <p:spPr bwMode="auto">
              <a:xfrm>
                <a:off x="3342" y="2201"/>
                <a:ext cx="9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4265" name="Rectangle 2105"/>
            <p:cNvSpPr>
              <a:spLocks noChangeArrowheads="1"/>
            </p:cNvSpPr>
            <p:nvPr/>
          </p:nvSpPr>
          <p:spPr bwMode="auto">
            <a:xfrm rot="10800000">
              <a:off x="2548" y="1823"/>
              <a:ext cx="365"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66" name="Oval 2106"/>
            <p:cNvSpPr>
              <a:spLocks noChangeArrowheads="1"/>
            </p:cNvSpPr>
            <p:nvPr/>
          </p:nvSpPr>
          <p:spPr bwMode="auto">
            <a:xfrm rot="10800000">
              <a:off x="3034" y="1827"/>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67" name="Oval 2107"/>
            <p:cNvSpPr>
              <a:spLocks noChangeArrowheads="1"/>
            </p:cNvSpPr>
            <p:nvPr/>
          </p:nvSpPr>
          <p:spPr bwMode="auto">
            <a:xfrm rot="10800000">
              <a:off x="2857" y="1832"/>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68" name="Rectangle 2108"/>
            <p:cNvSpPr>
              <a:spLocks noChangeArrowheads="1"/>
            </p:cNvSpPr>
            <p:nvPr/>
          </p:nvSpPr>
          <p:spPr bwMode="auto">
            <a:xfrm rot="10800000">
              <a:off x="3113" y="1817"/>
              <a:ext cx="276" cy="7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269" name="Group 2109"/>
            <p:cNvGrpSpPr>
              <a:grpSpLocks/>
            </p:cNvGrpSpPr>
            <p:nvPr/>
          </p:nvGrpSpPr>
          <p:grpSpPr bwMode="auto">
            <a:xfrm rot="10800000">
              <a:off x="3186" y="1739"/>
              <a:ext cx="83" cy="56"/>
              <a:chOff x="2463" y="2242"/>
              <a:chExt cx="83" cy="56"/>
            </a:xfrm>
          </p:grpSpPr>
          <p:sp>
            <p:nvSpPr>
              <p:cNvPr id="94270" name="Rectangle 211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71" name="Line 211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72" name="Line 211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73" name="Group 2113"/>
            <p:cNvGrpSpPr>
              <a:grpSpLocks/>
            </p:cNvGrpSpPr>
            <p:nvPr/>
          </p:nvGrpSpPr>
          <p:grpSpPr bwMode="auto">
            <a:xfrm rot="10800000">
              <a:off x="3322" y="1827"/>
              <a:ext cx="83" cy="56"/>
              <a:chOff x="2463" y="2242"/>
              <a:chExt cx="83" cy="56"/>
            </a:xfrm>
          </p:grpSpPr>
          <p:sp>
            <p:nvSpPr>
              <p:cNvPr id="94274" name="Rectangle 211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75" name="Line 211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76" name="Line 211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77" name="Group 2117"/>
            <p:cNvGrpSpPr>
              <a:grpSpLocks/>
            </p:cNvGrpSpPr>
            <p:nvPr/>
          </p:nvGrpSpPr>
          <p:grpSpPr bwMode="auto">
            <a:xfrm rot="10800000">
              <a:off x="3186" y="1898"/>
              <a:ext cx="83" cy="56"/>
              <a:chOff x="2463" y="2242"/>
              <a:chExt cx="83" cy="56"/>
            </a:xfrm>
          </p:grpSpPr>
          <p:sp>
            <p:nvSpPr>
              <p:cNvPr id="94278" name="Rectangle 211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79" name="Line 211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80" name="Line 212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81" name="Group 2121"/>
            <p:cNvGrpSpPr>
              <a:grpSpLocks/>
            </p:cNvGrpSpPr>
            <p:nvPr/>
          </p:nvGrpSpPr>
          <p:grpSpPr bwMode="auto">
            <a:xfrm rot="21600000">
              <a:off x="2649" y="1750"/>
              <a:ext cx="83" cy="56"/>
              <a:chOff x="2463" y="2242"/>
              <a:chExt cx="83" cy="56"/>
            </a:xfrm>
          </p:grpSpPr>
          <p:sp>
            <p:nvSpPr>
              <p:cNvPr id="94282" name="Rectangle 212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83" name="Line 212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84" name="Line 212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85" name="Group 2125"/>
            <p:cNvGrpSpPr>
              <a:grpSpLocks/>
            </p:cNvGrpSpPr>
            <p:nvPr/>
          </p:nvGrpSpPr>
          <p:grpSpPr bwMode="auto">
            <a:xfrm rot="21600000">
              <a:off x="2657" y="1903"/>
              <a:ext cx="83" cy="56"/>
              <a:chOff x="2463" y="2242"/>
              <a:chExt cx="83" cy="56"/>
            </a:xfrm>
          </p:grpSpPr>
          <p:sp>
            <p:nvSpPr>
              <p:cNvPr id="94286" name="Rectangle 212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87" name="Line 212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88" name="Line 212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289" name="Group 2129"/>
          <p:cNvGrpSpPr>
            <a:grpSpLocks/>
          </p:cNvGrpSpPr>
          <p:nvPr/>
        </p:nvGrpSpPr>
        <p:grpSpPr bwMode="auto">
          <a:xfrm rot="10800000">
            <a:off x="1649413" y="5200650"/>
            <a:ext cx="1158875" cy="130175"/>
            <a:chOff x="1904" y="2877"/>
            <a:chExt cx="2098" cy="234"/>
          </a:xfrm>
        </p:grpSpPr>
        <p:sp>
          <p:nvSpPr>
            <p:cNvPr id="94290" name="Freeform 2130"/>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91" name="Freeform 2131"/>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92" name="Freeform 2132"/>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93" name="Oval 2133"/>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94" name="Oval 2134"/>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295" name="Group 2135"/>
            <p:cNvGrpSpPr>
              <a:grpSpLocks/>
            </p:cNvGrpSpPr>
            <p:nvPr/>
          </p:nvGrpSpPr>
          <p:grpSpPr bwMode="auto">
            <a:xfrm>
              <a:off x="2169" y="2939"/>
              <a:ext cx="160" cy="69"/>
              <a:chOff x="2257" y="2942"/>
              <a:chExt cx="160" cy="69"/>
            </a:xfrm>
          </p:grpSpPr>
          <p:sp>
            <p:nvSpPr>
              <p:cNvPr id="94296" name="Freeform 213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97" name="Line 213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98" name="Line 213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299" name="Group 2139"/>
            <p:cNvGrpSpPr>
              <a:grpSpLocks/>
            </p:cNvGrpSpPr>
            <p:nvPr/>
          </p:nvGrpSpPr>
          <p:grpSpPr bwMode="auto">
            <a:xfrm rot="10800000">
              <a:off x="2390" y="2946"/>
              <a:ext cx="160" cy="69"/>
              <a:chOff x="2257" y="2942"/>
              <a:chExt cx="160" cy="69"/>
            </a:xfrm>
          </p:grpSpPr>
          <p:sp>
            <p:nvSpPr>
              <p:cNvPr id="94300" name="Freeform 214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01" name="Line 214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02" name="Line 214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03" name="Group 2143"/>
            <p:cNvGrpSpPr>
              <a:grpSpLocks/>
            </p:cNvGrpSpPr>
            <p:nvPr/>
          </p:nvGrpSpPr>
          <p:grpSpPr bwMode="auto">
            <a:xfrm>
              <a:off x="2257" y="2942"/>
              <a:ext cx="160" cy="69"/>
              <a:chOff x="2257" y="2942"/>
              <a:chExt cx="160" cy="69"/>
            </a:xfrm>
          </p:grpSpPr>
          <p:sp>
            <p:nvSpPr>
              <p:cNvPr id="94304" name="Freeform 214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05" name="Line 214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06" name="Line 214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07" name="Group 2147"/>
            <p:cNvGrpSpPr>
              <a:grpSpLocks/>
            </p:cNvGrpSpPr>
            <p:nvPr/>
          </p:nvGrpSpPr>
          <p:grpSpPr bwMode="auto">
            <a:xfrm rot="10800000">
              <a:off x="3465" y="2971"/>
              <a:ext cx="160" cy="69"/>
              <a:chOff x="2257" y="2942"/>
              <a:chExt cx="160" cy="69"/>
            </a:xfrm>
          </p:grpSpPr>
          <p:sp>
            <p:nvSpPr>
              <p:cNvPr id="94308" name="Freeform 214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09" name="Line 214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10" name="Line 215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11" name="Group 2151"/>
            <p:cNvGrpSpPr>
              <a:grpSpLocks/>
            </p:cNvGrpSpPr>
            <p:nvPr/>
          </p:nvGrpSpPr>
          <p:grpSpPr bwMode="auto">
            <a:xfrm rot="10800000">
              <a:off x="3358" y="2967"/>
              <a:ext cx="160" cy="69"/>
              <a:chOff x="2257" y="2942"/>
              <a:chExt cx="160" cy="69"/>
            </a:xfrm>
          </p:grpSpPr>
          <p:sp>
            <p:nvSpPr>
              <p:cNvPr id="94312" name="Freeform 215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13" name="Line 215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14" name="Line 215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315" name="Group 2155"/>
          <p:cNvGrpSpPr>
            <a:grpSpLocks/>
          </p:cNvGrpSpPr>
          <p:nvPr/>
        </p:nvGrpSpPr>
        <p:grpSpPr bwMode="auto">
          <a:xfrm rot="10800000">
            <a:off x="1649413" y="5634038"/>
            <a:ext cx="1158875" cy="130175"/>
            <a:chOff x="1904" y="2877"/>
            <a:chExt cx="2098" cy="234"/>
          </a:xfrm>
        </p:grpSpPr>
        <p:sp>
          <p:nvSpPr>
            <p:cNvPr id="94316" name="Freeform 2156"/>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17" name="Freeform 2157"/>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18" name="Freeform 2158"/>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19" name="Oval 2159"/>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320" name="Oval 2160"/>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321" name="Group 2161"/>
            <p:cNvGrpSpPr>
              <a:grpSpLocks/>
            </p:cNvGrpSpPr>
            <p:nvPr/>
          </p:nvGrpSpPr>
          <p:grpSpPr bwMode="auto">
            <a:xfrm>
              <a:off x="2169" y="2939"/>
              <a:ext cx="160" cy="69"/>
              <a:chOff x="2257" y="2942"/>
              <a:chExt cx="160" cy="69"/>
            </a:xfrm>
          </p:grpSpPr>
          <p:sp>
            <p:nvSpPr>
              <p:cNvPr id="94322" name="Freeform 216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23" name="Line 216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24" name="Line 216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25" name="Group 2165"/>
            <p:cNvGrpSpPr>
              <a:grpSpLocks/>
            </p:cNvGrpSpPr>
            <p:nvPr/>
          </p:nvGrpSpPr>
          <p:grpSpPr bwMode="auto">
            <a:xfrm rot="10800000">
              <a:off x="2390" y="2946"/>
              <a:ext cx="160" cy="69"/>
              <a:chOff x="2257" y="2942"/>
              <a:chExt cx="160" cy="69"/>
            </a:xfrm>
          </p:grpSpPr>
          <p:sp>
            <p:nvSpPr>
              <p:cNvPr id="94326" name="Freeform 216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27" name="Line 216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28" name="Line 216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29" name="Group 2169"/>
            <p:cNvGrpSpPr>
              <a:grpSpLocks/>
            </p:cNvGrpSpPr>
            <p:nvPr/>
          </p:nvGrpSpPr>
          <p:grpSpPr bwMode="auto">
            <a:xfrm>
              <a:off x="2257" y="2942"/>
              <a:ext cx="160" cy="69"/>
              <a:chOff x="2257" y="2942"/>
              <a:chExt cx="160" cy="69"/>
            </a:xfrm>
          </p:grpSpPr>
          <p:sp>
            <p:nvSpPr>
              <p:cNvPr id="94330" name="Freeform 217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31" name="Line 217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32" name="Line 217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33" name="Group 2173"/>
            <p:cNvGrpSpPr>
              <a:grpSpLocks/>
            </p:cNvGrpSpPr>
            <p:nvPr/>
          </p:nvGrpSpPr>
          <p:grpSpPr bwMode="auto">
            <a:xfrm rot="10800000">
              <a:off x="3465" y="2971"/>
              <a:ext cx="160" cy="69"/>
              <a:chOff x="2257" y="2942"/>
              <a:chExt cx="160" cy="69"/>
            </a:xfrm>
          </p:grpSpPr>
          <p:sp>
            <p:nvSpPr>
              <p:cNvPr id="94334" name="Freeform 217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35" name="Line 217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36" name="Line 217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37" name="Group 2177"/>
            <p:cNvGrpSpPr>
              <a:grpSpLocks/>
            </p:cNvGrpSpPr>
            <p:nvPr/>
          </p:nvGrpSpPr>
          <p:grpSpPr bwMode="auto">
            <a:xfrm rot="10800000">
              <a:off x="3358" y="2967"/>
              <a:ext cx="160" cy="69"/>
              <a:chOff x="2257" y="2942"/>
              <a:chExt cx="160" cy="69"/>
            </a:xfrm>
          </p:grpSpPr>
          <p:sp>
            <p:nvSpPr>
              <p:cNvPr id="94338" name="Freeform 217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39" name="Line 217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40" name="Line 218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341" name="Group 2181"/>
          <p:cNvGrpSpPr>
            <a:grpSpLocks/>
          </p:cNvGrpSpPr>
          <p:nvPr/>
        </p:nvGrpSpPr>
        <p:grpSpPr bwMode="auto">
          <a:xfrm rot="10800000">
            <a:off x="1649413" y="5416550"/>
            <a:ext cx="1158875" cy="130175"/>
            <a:chOff x="1904" y="2877"/>
            <a:chExt cx="2098" cy="234"/>
          </a:xfrm>
        </p:grpSpPr>
        <p:sp>
          <p:nvSpPr>
            <p:cNvPr id="94342" name="Freeform 2182"/>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43" name="Freeform 2183"/>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44" name="Freeform 2184"/>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45" name="Oval 2185"/>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346" name="Oval 2186"/>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347" name="Group 2187"/>
            <p:cNvGrpSpPr>
              <a:grpSpLocks/>
            </p:cNvGrpSpPr>
            <p:nvPr/>
          </p:nvGrpSpPr>
          <p:grpSpPr bwMode="auto">
            <a:xfrm>
              <a:off x="2169" y="2939"/>
              <a:ext cx="160" cy="69"/>
              <a:chOff x="2257" y="2942"/>
              <a:chExt cx="160" cy="69"/>
            </a:xfrm>
          </p:grpSpPr>
          <p:sp>
            <p:nvSpPr>
              <p:cNvPr id="94348" name="Freeform 218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49" name="Line 218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50" name="Line 219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51" name="Group 2191"/>
            <p:cNvGrpSpPr>
              <a:grpSpLocks/>
            </p:cNvGrpSpPr>
            <p:nvPr/>
          </p:nvGrpSpPr>
          <p:grpSpPr bwMode="auto">
            <a:xfrm rot="10800000">
              <a:off x="2390" y="2946"/>
              <a:ext cx="160" cy="69"/>
              <a:chOff x="2257" y="2942"/>
              <a:chExt cx="160" cy="69"/>
            </a:xfrm>
          </p:grpSpPr>
          <p:sp>
            <p:nvSpPr>
              <p:cNvPr id="94352" name="Freeform 219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53" name="Line 219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54" name="Line 219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55" name="Group 2195"/>
            <p:cNvGrpSpPr>
              <a:grpSpLocks/>
            </p:cNvGrpSpPr>
            <p:nvPr/>
          </p:nvGrpSpPr>
          <p:grpSpPr bwMode="auto">
            <a:xfrm>
              <a:off x="2257" y="2942"/>
              <a:ext cx="160" cy="69"/>
              <a:chOff x="2257" y="2942"/>
              <a:chExt cx="160" cy="69"/>
            </a:xfrm>
          </p:grpSpPr>
          <p:sp>
            <p:nvSpPr>
              <p:cNvPr id="94356" name="Freeform 219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57" name="Line 219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58" name="Line 219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59" name="Group 2199"/>
            <p:cNvGrpSpPr>
              <a:grpSpLocks/>
            </p:cNvGrpSpPr>
            <p:nvPr/>
          </p:nvGrpSpPr>
          <p:grpSpPr bwMode="auto">
            <a:xfrm rot="10800000">
              <a:off x="3465" y="2971"/>
              <a:ext cx="160" cy="69"/>
              <a:chOff x="2257" y="2942"/>
              <a:chExt cx="160" cy="69"/>
            </a:xfrm>
          </p:grpSpPr>
          <p:sp>
            <p:nvSpPr>
              <p:cNvPr id="94360" name="Freeform 220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61" name="Line 220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62" name="Line 220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63" name="Group 2203"/>
            <p:cNvGrpSpPr>
              <a:grpSpLocks/>
            </p:cNvGrpSpPr>
            <p:nvPr/>
          </p:nvGrpSpPr>
          <p:grpSpPr bwMode="auto">
            <a:xfrm rot="10800000">
              <a:off x="3358" y="2967"/>
              <a:ext cx="160" cy="69"/>
              <a:chOff x="2257" y="2942"/>
              <a:chExt cx="160" cy="69"/>
            </a:xfrm>
          </p:grpSpPr>
          <p:sp>
            <p:nvSpPr>
              <p:cNvPr id="94364" name="Freeform 220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65" name="Line 220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66" name="Line 220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367" name="Group 2207"/>
          <p:cNvGrpSpPr>
            <a:grpSpLocks/>
          </p:cNvGrpSpPr>
          <p:nvPr/>
        </p:nvGrpSpPr>
        <p:grpSpPr bwMode="auto">
          <a:xfrm rot="10800000">
            <a:off x="1649413" y="5851525"/>
            <a:ext cx="1158875" cy="130175"/>
            <a:chOff x="1904" y="2877"/>
            <a:chExt cx="2098" cy="234"/>
          </a:xfrm>
        </p:grpSpPr>
        <p:sp>
          <p:nvSpPr>
            <p:cNvPr id="94368" name="Freeform 2208"/>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69" name="Freeform 2209"/>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70" name="Freeform 2210"/>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71" name="Oval 2211"/>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372" name="Oval 2212"/>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373" name="Group 2213"/>
            <p:cNvGrpSpPr>
              <a:grpSpLocks/>
            </p:cNvGrpSpPr>
            <p:nvPr/>
          </p:nvGrpSpPr>
          <p:grpSpPr bwMode="auto">
            <a:xfrm>
              <a:off x="2169" y="2939"/>
              <a:ext cx="160" cy="69"/>
              <a:chOff x="2257" y="2942"/>
              <a:chExt cx="160" cy="69"/>
            </a:xfrm>
          </p:grpSpPr>
          <p:sp>
            <p:nvSpPr>
              <p:cNvPr id="94374" name="Freeform 221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75" name="Line 221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76" name="Line 221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77" name="Group 2217"/>
            <p:cNvGrpSpPr>
              <a:grpSpLocks/>
            </p:cNvGrpSpPr>
            <p:nvPr/>
          </p:nvGrpSpPr>
          <p:grpSpPr bwMode="auto">
            <a:xfrm rot="10800000">
              <a:off x="2390" y="2946"/>
              <a:ext cx="160" cy="69"/>
              <a:chOff x="2257" y="2942"/>
              <a:chExt cx="160" cy="69"/>
            </a:xfrm>
          </p:grpSpPr>
          <p:sp>
            <p:nvSpPr>
              <p:cNvPr id="94378" name="Freeform 221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79" name="Line 221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80" name="Line 222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81" name="Group 2221"/>
            <p:cNvGrpSpPr>
              <a:grpSpLocks/>
            </p:cNvGrpSpPr>
            <p:nvPr/>
          </p:nvGrpSpPr>
          <p:grpSpPr bwMode="auto">
            <a:xfrm>
              <a:off x="2257" y="2942"/>
              <a:ext cx="160" cy="69"/>
              <a:chOff x="2257" y="2942"/>
              <a:chExt cx="160" cy="69"/>
            </a:xfrm>
          </p:grpSpPr>
          <p:sp>
            <p:nvSpPr>
              <p:cNvPr id="94382" name="Freeform 222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83" name="Line 222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84" name="Line 222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85" name="Group 2225"/>
            <p:cNvGrpSpPr>
              <a:grpSpLocks/>
            </p:cNvGrpSpPr>
            <p:nvPr/>
          </p:nvGrpSpPr>
          <p:grpSpPr bwMode="auto">
            <a:xfrm rot="10800000">
              <a:off x="3465" y="2971"/>
              <a:ext cx="160" cy="69"/>
              <a:chOff x="2257" y="2942"/>
              <a:chExt cx="160" cy="69"/>
            </a:xfrm>
          </p:grpSpPr>
          <p:sp>
            <p:nvSpPr>
              <p:cNvPr id="94386" name="Freeform 222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87" name="Line 222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88" name="Line 222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389" name="Group 2229"/>
            <p:cNvGrpSpPr>
              <a:grpSpLocks/>
            </p:cNvGrpSpPr>
            <p:nvPr/>
          </p:nvGrpSpPr>
          <p:grpSpPr bwMode="auto">
            <a:xfrm rot="10800000">
              <a:off x="3358" y="2967"/>
              <a:ext cx="160" cy="69"/>
              <a:chOff x="2257" y="2942"/>
              <a:chExt cx="160" cy="69"/>
            </a:xfrm>
          </p:grpSpPr>
          <p:sp>
            <p:nvSpPr>
              <p:cNvPr id="94390" name="Freeform 223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91" name="Line 223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92" name="Line 223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393" name="Group 2233"/>
          <p:cNvGrpSpPr>
            <a:grpSpLocks/>
          </p:cNvGrpSpPr>
          <p:nvPr/>
        </p:nvGrpSpPr>
        <p:grpSpPr bwMode="auto">
          <a:xfrm rot="10800000">
            <a:off x="1649413" y="6069013"/>
            <a:ext cx="1158875" cy="130175"/>
            <a:chOff x="1904" y="2877"/>
            <a:chExt cx="2098" cy="234"/>
          </a:xfrm>
        </p:grpSpPr>
        <p:sp>
          <p:nvSpPr>
            <p:cNvPr id="94394" name="Freeform 2234"/>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95" name="Freeform 2235"/>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96" name="Freeform 2236"/>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97" name="Oval 2237"/>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398" name="Oval 2238"/>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399" name="Group 2239"/>
            <p:cNvGrpSpPr>
              <a:grpSpLocks/>
            </p:cNvGrpSpPr>
            <p:nvPr/>
          </p:nvGrpSpPr>
          <p:grpSpPr bwMode="auto">
            <a:xfrm>
              <a:off x="2169" y="2939"/>
              <a:ext cx="160" cy="69"/>
              <a:chOff x="2257" y="2942"/>
              <a:chExt cx="160" cy="69"/>
            </a:xfrm>
          </p:grpSpPr>
          <p:sp>
            <p:nvSpPr>
              <p:cNvPr id="94400" name="Freeform 224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01" name="Line 224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02" name="Line 224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03" name="Group 2243"/>
            <p:cNvGrpSpPr>
              <a:grpSpLocks/>
            </p:cNvGrpSpPr>
            <p:nvPr/>
          </p:nvGrpSpPr>
          <p:grpSpPr bwMode="auto">
            <a:xfrm rot="10800000">
              <a:off x="2390" y="2946"/>
              <a:ext cx="160" cy="69"/>
              <a:chOff x="2257" y="2942"/>
              <a:chExt cx="160" cy="69"/>
            </a:xfrm>
          </p:grpSpPr>
          <p:sp>
            <p:nvSpPr>
              <p:cNvPr id="94404" name="Freeform 224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05" name="Line 224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06" name="Line 224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07" name="Group 2247"/>
            <p:cNvGrpSpPr>
              <a:grpSpLocks/>
            </p:cNvGrpSpPr>
            <p:nvPr/>
          </p:nvGrpSpPr>
          <p:grpSpPr bwMode="auto">
            <a:xfrm>
              <a:off x="2257" y="2942"/>
              <a:ext cx="160" cy="69"/>
              <a:chOff x="2257" y="2942"/>
              <a:chExt cx="160" cy="69"/>
            </a:xfrm>
          </p:grpSpPr>
          <p:sp>
            <p:nvSpPr>
              <p:cNvPr id="94408" name="Freeform 224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09" name="Line 224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10" name="Line 225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11" name="Group 2251"/>
            <p:cNvGrpSpPr>
              <a:grpSpLocks/>
            </p:cNvGrpSpPr>
            <p:nvPr/>
          </p:nvGrpSpPr>
          <p:grpSpPr bwMode="auto">
            <a:xfrm rot="10800000">
              <a:off x="3465" y="2971"/>
              <a:ext cx="160" cy="69"/>
              <a:chOff x="2257" y="2942"/>
              <a:chExt cx="160" cy="69"/>
            </a:xfrm>
          </p:grpSpPr>
          <p:sp>
            <p:nvSpPr>
              <p:cNvPr id="94412" name="Freeform 225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13" name="Line 225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14" name="Line 225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15" name="Group 2255"/>
            <p:cNvGrpSpPr>
              <a:grpSpLocks/>
            </p:cNvGrpSpPr>
            <p:nvPr/>
          </p:nvGrpSpPr>
          <p:grpSpPr bwMode="auto">
            <a:xfrm rot="10800000">
              <a:off x="3358" y="2967"/>
              <a:ext cx="160" cy="69"/>
              <a:chOff x="2257" y="2942"/>
              <a:chExt cx="160" cy="69"/>
            </a:xfrm>
          </p:grpSpPr>
          <p:sp>
            <p:nvSpPr>
              <p:cNvPr id="94416" name="Freeform 225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17" name="Line 225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18" name="Line 225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419" name="Group 2259"/>
          <p:cNvGrpSpPr>
            <a:grpSpLocks/>
          </p:cNvGrpSpPr>
          <p:nvPr/>
        </p:nvGrpSpPr>
        <p:grpSpPr bwMode="auto">
          <a:xfrm rot="10800000">
            <a:off x="1644650" y="6286500"/>
            <a:ext cx="1158875" cy="130175"/>
            <a:chOff x="1904" y="2877"/>
            <a:chExt cx="2098" cy="234"/>
          </a:xfrm>
        </p:grpSpPr>
        <p:sp>
          <p:nvSpPr>
            <p:cNvPr id="94420" name="Freeform 2260"/>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21" name="Freeform 2261"/>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22" name="Freeform 2262"/>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23" name="Oval 2263"/>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424" name="Oval 2264"/>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425" name="Group 2265"/>
            <p:cNvGrpSpPr>
              <a:grpSpLocks/>
            </p:cNvGrpSpPr>
            <p:nvPr/>
          </p:nvGrpSpPr>
          <p:grpSpPr bwMode="auto">
            <a:xfrm>
              <a:off x="2169" y="2939"/>
              <a:ext cx="160" cy="69"/>
              <a:chOff x="2257" y="2942"/>
              <a:chExt cx="160" cy="69"/>
            </a:xfrm>
          </p:grpSpPr>
          <p:sp>
            <p:nvSpPr>
              <p:cNvPr id="94426" name="Freeform 226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27" name="Line 226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28" name="Line 226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29" name="Group 2269"/>
            <p:cNvGrpSpPr>
              <a:grpSpLocks/>
            </p:cNvGrpSpPr>
            <p:nvPr/>
          </p:nvGrpSpPr>
          <p:grpSpPr bwMode="auto">
            <a:xfrm rot="10800000">
              <a:off x="2390" y="2946"/>
              <a:ext cx="160" cy="69"/>
              <a:chOff x="2257" y="2942"/>
              <a:chExt cx="160" cy="69"/>
            </a:xfrm>
          </p:grpSpPr>
          <p:sp>
            <p:nvSpPr>
              <p:cNvPr id="94430" name="Freeform 227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31" name="Line 227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32" name="Line 227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33" name="Group 2273"/>
            <p:cNvGrpSpPr>
              <a:grpSpLocks/>
            </p:cNvGrpSpPr>
            <p:nvPr/>
          </p:nvGrpSpPr>
          <p:grpSpPr bwMode="auto">
            <a:xfrm>
              <a:off x="2257" y="2942"/>
              <a:ext cx="160" cy="69"/>
              <a:chOff x="2257" y="2942"/>
              <a:chExt cx="160" cy="69"/>
            </a:xfrm>
          </p:grpSpPr>
          <p:sp>
            <p:nvSpPr>
              <p:cNvPr id="94434" name="Freeform 227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35" name="Line 227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36" name="Line 227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37" name="Group 2277"/>
            <p:cNvGrpSpPr>
              <a:grpSpLocks/>
            </p:cNvGrpSpPr>
            <p:nvPr/>
          </p:nvGrpSpPr>
          <p:grpSpPr bwMode="auto">
            <a:xfrm rot="10800000">
              <a:off x="3465" y="2971"/>
              <a:ext cx="160" cy="69"/>
              <a:chOff x="2257" y="2942"/>
              <a:chExt cx="160" cy="69"/>
            </a:xfrm>
          </p:grpSpPr>
          <p:sp>
            <p:nvSpPr>
              <p:cNvPr id="94438" name="Freeform 227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39" name="Line 227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40" name="Line 228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41" name="Group 2281"/>
            <p:cNvGrpSpPr>
              <a:grpSpLocks/>
            </p:cNvGrpSpPr>
            <p:nvPr/>
          </p:nvGrpSpPr>
          <p:grpSpPr bwMode="auto">
            <a:xfrm rot="10800000">
              <a:off x="3358" y="2967"/>
              <a:ext cx="160" cy="69"/>
              <a:chOff x="2257" y="2942"/>
              <a:chExt cx="160" cy="69"/>
            </a:xfrm>
          </p:grpSpPr>
          <p:sp>
            <p:nvSpPr>
              <p:cNvPr id="94442" name="Freeform 228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43" name="Line 228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44" name="Line 228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445" name="Group 2285"/>
          <p:cNvGrpSpPr>
            <a:grpSpLocks/>
          </p:cNvGrpSpPr>
          <p:nvPr/>
        </p:nvGrpSpPr>
        <p:grpSpPr bwMode="auto">
          <a:xfrm rot="10800000">
            <a:off x="373063" y="5195888"/>
            <a:ext cx="1158875" cy="130175"/>
            <a:chOff x="1904" y="2877"/>
            <a:chExt cx="2098" cy="234"/>
          </a:xfrm>
        </p:grpSpPr>
        <p:sp>
          <p:nvSpPr>
            <p:cNvPr id="94446" name="Freeform 2286"/>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47" name="Freeform 2287"/>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48" name="Freeform 2288"/>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49" name="Oval 2289"/>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450" name="Oval 2290"/>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451" name="Group 2291"/>
            <p:cNvGrpSpPr>
              <a:grpSpLocks/>
            </p:cNvGrpSpPr>
            <p:nvPr/>
          </p:nvGrpSpPr>
          <p:grpSpPr bwMode="auto">
            <a:xfrm>
              <a:off x="2169" y="2939"/>
              <a:ext cx="160" cy="69"/>
              <a:chOff x="2257" y="2942"/>
              <a:chExt cx="160" cy="69"/>
            </a:xfrm>
          </p:grpSpPr>
          <p:sp>
            <p:nvSpPr>
              <p:cNvPr id="94452" name="Freeform 229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53" name="Line 229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54" name="Line 229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55" name="Group 2295"/>
            <p:cNvGrpSpPr>
              <a:grpSpLocks/>
            </p:cNvGrpSpPr>
            <p:nvPr/>
          </p:nvGrpSpPr>
          <p:grpSpPr bwMode="auto">
            <a:xfrm rot="10800000">
              <a:off x="2390" y="2946"/>
              <a:ext cx="160" cy="69"/>
              <a:chOff x="2257" y="2942"/>
              <a:chExt cx="160" cy="69"/>
            </a:xfrm>
          </p:grpSpPr>
          <p:sp>
            <p:nvSpPr>
              <p:cNvPr id="94456" name="Freeform 229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57" name="Line 229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58" name="Line 229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59" name="Group 2299"/>
            <p:cNvGrpSpPr>
              <a:grpSpLocks/>
            </p:cNvGrpSpPr>
            <p:nvPr/>
          </p:nvGrpSpPr>
          <p:grpSpPr bwMode="auto">
            <a:xfrm>
              <a:off x="2257" y="2942"/>
              <a:ext cx="160" cy="69"/>
              <a:chOff x="2257" y="2942"/>
              <a:chExt cx="160" cy="69"/>
            </a:xfrm>
          </p:grpSpPr>
          <p:sp>
            <p:nvSpPr>
              <p:cNvPr id="94460" name="Freeform 230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61" name="Line 230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62" name="Line 230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63" name="Group 2303"/>
            <p:cNvGrpSpPr>
              <a:grpSpLocks/>
            </p:cNvGrpSpPr>
            <p:nvPr/>
          </p:nvGrpSpPr>
          <p:grpSpPr bwMode="auto">
            <a:xfrm rot="10800000">
              <a:off x="3465" y="2971"/>
              <a:ext cx="160" cy="69"/>
              <a:chOff x="2257" y="2942"/>
              <a:chExt cx="160" cy="69"/>
            </a:xfrm>
          </p:grpSpPr>
          <p:sp>
            <p:nvSpPr>
              <p:cNvPr id="94464" name="Freeform 230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65" name="Line 230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66" name="Line 230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67" name="Group 2307"/>
            <p:cNvGrpSpPr>
              <a:grpSpLocks/>
            </p:cNvGrpSpPr>
            <p:nvPr/>
          </p:nvGrpSpPr>
          <p:grpSpPr bwMode="auto">
            <a:xfrm rot="10800000">
              <a:off x="3358" y="2967"/>
              <a:ext cx="160" cy="69"/>
              <a:chOff x="2257" y="2942"/>
              <a:chExt cx="160" cy="69"/>
            </a:xfrm>
          </p:grpSpPr>
          <p:sp>
            <p:nvSpPr>
              <p:cNvPr id="94468" name="Freeform 230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69" name="Line 230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70" name="Line 231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471" name="Group 2311"/>
          <p:cNvGrpSpPr>
            <a:grpSpLocks/>
          </p:cNvGrpSpPr>
          <p:nvPr/>
        </p:nvGrpSpPr>
        <p:grpSpPr bwMode="auto">
          <a:xfrm rot="10800000">
            <a:off x="373063" y="5629275"/>
            <a:ext cx="1158875" cy="130175"/>
            <a:chOff x="1904" y="2877"/>
            <a:chExt cx="2098" cy="234"/>
          </a:xfrm>
        </p:grpSpPr>
        <p:sp>
          <p:nvSpPr>
            <p:cNvPr id="94472" name="Freeform 2312"/>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73" name="Freeform 2313"/>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74" name="Freeform 2314"/>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75" name="Oval 2315"/>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476" name="Oval 2316"/>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477" name="Group 2317"/>
            <p:cNvGrpSpPr>
              <a:grpSpLocks/>
            </p:cNvGrpSpPr>
            <p:nvPr/>
          </p:nvGrpSpPr>
          <p:grpSpPr bwMode="auto">
            <a:xfrm>
              <a:off x="2169" y="2939"/>
              <a:ext cx="160" cy="69"/>
              <a:chOff x="2257" y="2942"/>
              <a:chExt cx="160" cy="69"/>
            </a:xfrm>
          </p:grpSpPr>
          <p:sp>
            <p:nvSpPr>
              <p:cNvPr id="94478" name="Freeform 231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79" name="Line 231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80" name="Line 232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81" name="Group 2321"/>
            <p:cNvGrpSpPr>
              <a:grpSpLocks/>
            </p:cNvGrpSpPr>
            <p:nvPr/>
          </p:nvGrpSpPr>
          <p:grpSpPr bwMode="auto">
            <a:xfrm rot="10800000">
              <a:off x="2390" y="2946"/>
              <a:ext cx="160" cy="69"/>
              <a:chOff x="2257" y="2942"/>
              <a:chExt cx="160" cy="69"/>
            </a:xfrm>
          </p:grpSpPr>
          <p:sp>
            <p:nvSpPr>
              <p:cNvPr id="94482" name="Freeform 232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83" name="Line 232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84" name="Line 232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85" name="Group 2325"/>
            <p:cNvGrpSpPr>
              <a:grpSpLocks/>
            </p:cNvGrpSpPr>
            <p:nvPr/>
          </p:nvGrpSpPr>
          <p:grpSpPr bwMode="auto">
            <a:xfrm>
              <a:off x="2257" y="2942"/>
              <a:ext cx="160" cy="69"/>
              <a:chOff x="2257" y="2942"/>
              <a:chExt cx="160" cy="69"/>
            </a:xfrm>
          </p:grpSpPr>
          <p:sp>
            <p:nvSpPr>
              <p:cNvPr id="94486" name="Freeform 232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87" name="Line 232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88" name="Line 232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89" name="Group 2329"/>
            <p:cNvGrpSpPr>
              <a:grpSpLocks/>
            </p:cNvGrpSpPr>
            <p:nvPr/>
          </p:nvGrpSpPr>
          <p:grpSpPr bwMode="auto">
            <a:xfrm rot="10800000">
              <a:off x="3465" y="2971"/>
              <a:ext cx="160" cy="69"/>
              <a:chOff x="2257" y="2942"/>
              <a:chExt cx="160" cy="69"/>
            </a:xfrm>
          </p:grpSpPr>
          <p:sp>
            <p:nvSpPr>
              <p:cNvPr id="94490" name="Freeform 233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91" name="Line 233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92" name="Line 233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493" name="Group 2333"/>
            <p:cNvGrpSpPr>
              <a:grpSpLocks/>
            </p:cNvGrpSpPr>
            <p:nvPr/>
          </p:nvGrpSpPr>
          <p:grpSpPr bwMode="auto">
            <a:xfrm rot="10800000">
              <a:off x="3358" y="2967"/>
              <a:ext cx="160" cy="69"/>
              <a:chOff x="2257" y="2942"/>
              <a:chExt cx="160" cy="69"/>
            </a:xfrm>
          </p:grpSpPr>
          <p:sp>
            <p:nvSpPr>
              <p:cNvPr id="94494" name="Freeform 233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95" name="Line 233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96" name="Line 233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497" name="Group 2337"/>
          <p:cNvGrpSpPr>
            <a:grpSpLocks/>
          </p:cNvGrpSpPr>
          <p:nvPr/>
        </p:nvGrpSpPr>
        <p:grpSpPr bwMode="auto">
          <a:xfrm rot="10800000">
            <a:off x="373063" y="5411788"/>
            <a:ext cx="1158875" cy="130175"/>
            <a:chOff x="1904" y="2877"/>
            <a:chExt cx="2098" cy="234"/>
          </a:xfrm>
        </p:grpSpPr>
        <p:sp>
          <p:nvSpPr>
            <p:cNvPr id="94498" name="Freeform 2338"/>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499" name="Freeform 2339"/>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00" name="Freeform 2340"/>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01" name="Oval 2341"/>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502" name="Oval 2342"/>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503" name="Group 2343"/>
            <p:cNvGrpSpPr>
              <a:grpSpLocks/>
            </p:cNvGrpSpPr>
            <p:nvPr/>
          </p:nvGrpSpPr>
          <p:grpSpPr bwMode="auto">
            <a:xfrm>
              <a:off x="2169" y="2939"/>
              <a:ext cx="160" cy="69"/>
              <a:chOff x="2257" y="2942"/>
              <a:chExt cx="160" cy="69"/>
            </a:xfrm>
          </p:grpSpPr>
          <p:sp>
            <p:nvSpPr>
              <p:cNvPr id="94504" name="Freeform 234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05" name="Line 234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06" name="Line 234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07" name="Group 2347"/>
            <p:cNvGrpSpPr>
              <a:grpSpLocks/>
            </p:cNvGrpSpPr>
            <p:nvPr/>
          </p:nvGrpSpPr>
          <p:grpSpPr bwMode="auto">
            <a:xfrm rot="10800000">
              <a:off x="2390" y="2946"/>
              <a:ext cx="160" cy="69"/>
              <a:chOff x="2257" y="2942"/>
              <a:chExt cx="160" cy="69"/>
            </a:xfrm>
          </p:grpSpPr>
          <p:sp>
            <p:nvSpPr>
              <p:cNvPr id="94508" name="Freeform 234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09" name="Line 234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10" name="Line 235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11" name="Group 2351"/>
            <p:cNvGrpSpPr>
              <a:grpSpLocks/>
            </p:cNvGrpSpPr>
            <p:nvPr/>
          </p:nvGrpSpPr>
          <p:grpSpPr bwMode="auto">
            <a:xfrm>
              <a:off x="2257" y="2942"/>
              <a:ext cx="160" cy="69"/>
              <a:chOff x="2257" y="2942"/>
              <a:chExt cx="160" cy="69"/>
            </a:xfrm>
          </p:grpSpPr>
          <p:sp>
            <p:nvSpPr>
              <p:cNvPr id="94512" name="Freeform 235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13" name="Line 235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14" name="Line 235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15" name="Group 2355"/>
            <p:cNvGrpSpPr>
              <a:grpSpLocks/>
            </p:cNvGrpSpPr>
            <p:nvPr/>
          </p:nvGrpSpPr>
          <p:grpSpPr bwMode="auto">
            <a:xfrm rot="10800000">
              <a:off x="3465" y="2971"/>
              <a:ext cx="160" cy="69"/>
              <a:chOff x="2257" y="2942"/>
              <a:chExt cx="160" cy="69"/>
            </a:xfrm>
          </p:grpSpPr>
          <p:sp>
            <p:nvSpPr>
              <p:cNvPr id="94516" name="Freeform 235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17" name="Line 235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18" name="Line 235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19" name="Group 2359"/>
            <p:cNvGrpSpPr>
              <a:grpSpLocks/>
            </p:cNvGrpSpPr>
            <p:nvPr/>
          </p:nvGrpSpPr>
          <p:grpSpPr bwMode="auto">
            <a:xfrm rot="10800000">
              <a:off x="3358" y="2967"/>
              <a:ext cx="160" cy="69"/>
              <a:chOff x="2257" y="2942"/>
              <a:chExt cx="160" cy="69"/>
            </a:xfrm>
          </p:grpSpPr>
          <p:sp>
            <p:nvSpPr>
              <p:cNvPr id="94520" name="Freeform 236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21" name="Line 236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22" name="Line 236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523" name="Group 2363"/>
          <p:cNvGrpSpPr>
            <a:grpSpLocks/>
          </p:cNvGrpSpPr>
          <p:nvPr/>
        </p:nvGrpSpPr>
        <p:grpSpPr bwMode="auto">
          <a:xfrm rot="10800000">
            <a:off x="373063" y="5846763"/>
            <a:ext cx="1158875" cy="130175"/>
            <a:chOff x="1904" y="2877"/>
            <a:chExt cx="2098" cy="234"/>
          </a:xfrm>
        </p:grpSpPr>
        <p:sp>
          <p:nvSpPr>
            <p:cNvPr id="94524" name="Freeform 2364"/>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25" name="Freeform 2365"/>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26" name="Freeform 2366"/>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27" name="Oval 2367"/>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528" name="Oval 2368"/>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529" name="Group 2369"/>
            <p:cNvGrpSpPr>
              <a:grpSpLocks/>
            </p:cNvGrpSpPr>
            <p:nvPr/>
          </p:nvGrpSpPr>
          <p:grpSpPr bwMode="auto">
            <a:xfrm>
              <a:off x="2169" y="2939"/>
              <a:ext cx="160" cy="69"/>
              <a:chOff x="2257" y="2942"/>
              <a:chExt cx="160" cy="69"/>
            </a:xfrm>
          </p:grpSpPr>
          <p:sp>
            <p:nvSpPr>
              <p:cNvPr id="94530" name="Freeform 237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31" name="Line 237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32" name="Line 237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33" name="Group 2373"/>
            <p:cNvGrpSpPr>
              <a:grpSpLocks/>
            </p:cNvGrpSpPr>
            <p:nvPr/>
          </p:nvGrpSpPr>
          <p:grpSpPr bwMode="auto">
            <a:xfrm rot="10800000">
              <a:off x="2390" y="2946"/>
              <a:ext cx="160" cy="69"/>
              <a:chOff x="2257" y="2942"/>
              <a:chExt cx="160" cy="69"/>
            </a:xfrm>
          </p:grpSpPr>
          <p:sp>
            <p:nvSpPr>
              <p:cNvPr id="94534" name="Freeform 237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35" name="Line 237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36" name="Line 237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37" name="Group 2377"/>
            <p:cNvGrpSpPr>
              <a:grpSpLocks/>
            </p:cNvGrpSpPr>
            <p:nvPr/>
          </p:nvGrpSpPr>
          <p:grpSpPr bwMode="auto">
            <a:xfrm>
              <a:off x="2257" y="2942"/>
              <a:ext cx="160" cy="69"/>
              <a:chOff x="2257" y="2942"/>
              <a:chExt cx="160" cy="69"/>
            </a:xfrm>
          </p:grpSpPr>
          <p:sp>
            <p:nvSpPr>
              <p:cNvPr id="94538" name="Freeform 237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39" name="Line 237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40" name="Line 238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41" name="Group 2381"/>
            <p:cNvGrpSpPr>
              <a:grpSpLocks/>
            </p:cNvGrpSpPr>
            <p:nvPr/>
          </p:nvGrpSpPr>
          <p:grpSpPr bwMode="auto">
            <a:xfrm rot="10800000">
              <a:off x="3465" y="2971"/>
              <a:ext cx="160" cy="69"/>
              <a:chOff x="2257" y="2942"/>
              <a:chExt cx="160" cy="69"/>
            </a:xfrm>
          </p:grpSpPr>
          <p:sp>
            <p:nvSpPr>
              <p:cNvPr id="94542" name="Freeform 238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43" name="Line 238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44" name="Line 238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45" name="Group 2385"/>
            <p:cNvGrpSpPr>
              <a:grpSpLocks/>
            </p:cNvGrpSpPr>
            <p:nvPr/>
          </p:nvGrpSpPr>
          <p:grpSpPr bwMode="auto">
            <a:xfrm rot="10800000">
              <a:off x="3358" y="2967"/>
              <a:ext cx="160" cy="69"/>
              <a:chOff x="2257" y="2942"/>
              <a:chExt cx="160" cy="69"/>
            </a:xfrm>
          </p:grpSpPr>
          <p:sp>
            <p:nvSpPr>
              <p:cNvPr id="94546" name="Freeform 238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47" name="Line 238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48" name="Line 238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549" name="Group 2389"/>
          <p:cNvGrpSpPr>
            <a:grpSpLocks/>
          </p:cNvGrpSpPr>
          <p:nvPr/>
        </p:nvGrpSpPr>
        <p:grpSpPr bwMode="auto">
          <a:xfrm rot="10800000">
            <a:off x="373063" y="6064250"/>
            <a:ext cx="1158875" cy="130175"/>
            <a:chOff x="1904" y="2877"/>
            <a:chExt cx="2098" cy="234"/>
          </a:xfrm>
        </p:grpSpPr>
        <p:sp>
          <p:nvSpPr>
            <p:cNvPr id="94550" name="Freeform 2390"/>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51" name="Freeform 2391"/>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52" name="Freeform 2392"/>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53" name="Oval 2393"/>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554" name="Oval 2394"/>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555" name="Group 2395"/>
            <p:cNvGrpSpPr>
              <a:grpSpLocks/>
            </p:cNvGrpSpPr>
            <p:nvPr/>
          </p:nvGrpSpPr>
          <p:grpSpPr bwMode="auto">
            <a:xfrm>
              <a:off x="2169" y="2939"/>
              <a:ext cx="160" cy="69"/>
              <a:chOff x="2257" y="2942"/>
              <a:chExt cx="160" cy="69"/>
            </a:xfrm>
          </p:grpSpPr>
          <p:sp>
            <p:nvSpPr>
              <p:cNvPr id="94556" name="Freeform 239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57" name="Line 239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58" name="Line 239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59" name="Group 2399"/>
            <p:cNvGrpSpPr>
              <a:grpSpLocks/>
            </p:cNvGrpSpPr>
            <p:nvPr/>
          </p:nvGrpSpPr>
          <p:grpSpPr bwMode="auto">
            <a:xfrm rot="10800000">
              <a:off x="2390" y="2946"/>
              <a:ext cx="160" cy="69"/>
              <a:chOff x="2257" y="2942"/>
              <a:chExt cx="160" cy="69"/>
            </a:xfrm>
          </p:grpSpPr>
          <p:sp>
            <p:nvSpPr>
              <p:cNvPr id="94560" name="Freeform 240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61" name="Line 240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62" name="Line 240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63" name="Group 2403"/>
            <p:cNvGrpSpPr>
              <a:grpSpLocks/>
            </p:cNvGrpSpPr>
            <p:nvPr/>
          </p:nvGrpSpPr>
          <p:grpSpPr bwMode="auto">
            <a:xfrm>
              <a:off x="2257" y="2942"/>
              <a:ext cx="160" cy="69"/>
              <a:chOff x="2257" y="2942"/>
              <a:chExt cx="160" cy="69"/>
            </a:xfrm>
          </p:grpSpPr>
          <p:sp>
            <p:nvSpPr>
              <p:cNvPr id="94564" name="Freeform 240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65" name="Line 240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66" name="Line 240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67" name="Group 2407"/>
            <p:cNvGrpSpPr>
              <a:grpSpLocks/>
            </p:cNvGrpSpPr>
            <p:nvPr/>
          </p:nvGrpSpPr>
          <p:grpSpPr bwMode="auto">
            <a:xfrm rot="10800000">
              <a:off x="3465" y="2971"/>
              <a:ext cx="160" cy="69"/>
              <a:chOff x="2257" y="2942"/>
              <a:chExt cx="160" cy="69"/>
            </a:xfrm>
          </p:grpSpPr>
          <p:sp>
            <p:nvSpPr>
              <p:cNvPr id="94568" name="Freeform 240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69" name="Line 240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70" name="Line 241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71" name="Group 2411"/>
            <p:cNvGrpSpPr>
              <a:grpSpLocks/>
            </p:cNvGrpSpPr>
            <p:nvPr/>
          </p:nvGrpSpPr>
          <p:grpSpPr bwMode="auto">
            <a:xfrm rot="10800000">
              <a:off x="3358" y="2967"/>
              <a:ext cx="160" cy="69"/>
              <a:chOff x="2257" y="2942"/>
              <a:chExt cx="160" cy="69"/>
            </a:xfrm>
          </p:grpSpPr>
          <p:sp>
            <p:nvSpPr>
              <p:cNvPr id="94572" name="Freeform 241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73" name="Line 241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74" name="Line 241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94575" name="Group 2415"/>
          <p:cNvGrpSpPr>
            <a:grpSpLocks/>
          </p:cNvGrpSpPr>
          <p:nvPr/>
        </p:nvGrpSpPr>
        <p:grpSpPr bwMode="auto">
          <a:xfrm rot="10800000">
            <a:off x="368300" y="6281738"/>
            <a:ext cx="1158875" cy="130175"/>
            <a:chOff x="1904" y="2877"/>
            <a:chExt cx="2098" cy="234"/>
          </a:xfrm>
        </p:grpSpPr>
        <p:sp>
          <p:nvSpPr>
            <p:cNvPr id="94576" name="Freeform 2416"/>
            <p:cNvSpPr>
              <a:spLocks/>
            </p:cNvSpPr>
            <p:nvPr/>
          </p:nvSpPr>
          <p:spPr bwMode="auto">
            <a:xfrm>
              <a:off x="1904" y="2877"/>
              <a:ext cx="2098" cy="234"/>
            </a:xfrm>
            <a:custGeom>
              <a:avLst/>
              <a:gdLst>
                <a:gd name="T0" fmla="*/ 208 w 2098"/>
                <a:gd name="T1" fmla="*/ 48 h 234"/>
                <a:gd name="T2" fmla="*/ 490 w 2098"/>
                <a:gd name="T3" fmla="*/ 27 h 234"/>
                <a:gd name="T4" fmla="*/ 817 w 2098"/>
                <a:gd name="T5" fmla="*/ 0 h 234"/>
                <a:gd name="T6" fmla="*/ 1201 w 2098"/>
                <a:gd name="T7" fmla="*/ 0 h 234"/>
                <a:gd name="T8" fmla="*/ 1699 w 2098"/>
                <a:gd name="T9" fmla="*/ 54 h 234"/>
                <a:gd name="T10" fmla="*/ 2023 w 2098"/>
                <a:gd name="T11" fmla="*/ 102 h 234"/>
                <a:gd name="T12" fmla="*/ 2074 w 2098"/>
                <a:gd name="T13" fmla="*/ 132 h 234"/>
                <a:gd name="T14" fmla="*/ 2035 w 2098"/>
                <a:gd name="T15" fmla="*/ 162 h 234"/>
                <a:gd name="T16" fmla="*/ 1696 w 2098"/>
                <a:gd name="T17" fmla="*/ 204 h 234"/>
                <a:gd name="T18" fmla="*/ 1210 w 2098"/>
                <a:gd name="T19" fmla="*/ 234 h 234"/>
                <a:gd name="T20" fmla="*/ 805 w 2098"/>
                <a:gd name="T21" fmla="*/ 219 h 234"/>
                <a:gd name="T22" fmla="*/ 475 w 2098"/>
                <a:gd name="T23" fmla="*/ 183 h 234"/>
                <a:gd name="T24" fmla="*/ 211 w 2098"/>
                <a:gd name="T25" fmla="*/ 138 h 234"/>
                <a:gd name="T26" fmla="*/ 1 w 2098"/>
                <a:gd name="T27" fmla="*/ 87 h 234"/>
                <a:gd name="T28" fmla="*/ 208 w 2098"/>
                <a:gd name="T29" fmla="*/ 4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98" h="234">
                  <a:moveTo>
                    <a:pt x="208" y="48"/>
                  </a:moveTo>
                  <a:lnTo>
                    <a:pt x="490" y="27"/>
                  </a:lnTo>
                  <a:cubicBezTo>
                    <a:pt x="591" y="19"/>
                    <a:pt x="699" y="4"/>
                    <a:pt x="817" y="0"/>
                  </a:cubicBezTo>
                  <a:lnTo>
                    <a:pt x="1201" y="0"/>
                  </a:lnTo>
                  <a:lnTo>
                    <a:pt x="1699" y="54"/>
                  </a:lnTo>
                  <a:cubicBezTo>
                    <a:pt x="1836" y="71"/>
                    <a:pt x="1961" y="89"/>
                    <a:pt x="2023" y="102"/>
                  </a:cubicBezTo>
                  <a:cubicBezTo>
                    <a:pt x="2085" y="115"/>
                    <a:pt x="2072" y="122"/>
                    <a:pt x="2074" y="132"/>
                  </a:cubicBezTo>
                  <a:cubicBezTo>
                    <a:pt x="2076" y="142"/>
                    <a:pt x="2098" y="150"/>
                    <a:pt x="2035" y="162"/>
                  </a:cubicBezTo>
                  <a:cubicBezTo>
                    <a:pt x="1972" y="174"/>
                    <a:pt x="1833" y="192"/>
                    <a:pt x="1696" y="204"/>
                  </a:cubicBezTo>
                  <a:cubicBezTo>
                    <a:pt x="1559" y="216"/>
                    <a:pt x="1358" y="232"/>
                    <a:pt x="1210" y="234"/>
                  </a:cubicBezTo>
                  <a:lnTo>
                    <a:pt x="805" y="219"/>
                  </a:lnTo>
                  <a:cubicBezTo>
                    <a:pt x="682" y="211"/>
                    <a:pt x="574" y="196"/>
                    <a:pt x="475" y="183"/>
                  </a:cubicBezTo>
                  <a:lnTo>
                    <a:pt x="211" y="138"/>
                  </a:lnTo>
                  <a:cubicBezTo>
                    <a:pt x="132" y="122"/>
                    <a:pt x="2" y="102"/>
                    <a:pt x="1" y="87"/>
                  </a:cubicBezTo>
                  <a:cubicBezTo>
                    <a:pt x="0" y="72"/>
                    <a:pt x="165" y="56"/>
                    <a:pt x="208" y="48"/>
                  </a:cubicBez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77" name="Freeform 2417"/>
            <p:cNvSpPr>
              <a:spLocks/>
            </p:cNvSpPr>
            <p:nvPr/>
          </p:nvSpPr>
          <p:spPr bwMode="auto">
            <a:xfrm>
              <a:off x="2565" y="2895"/>
              <a:ext cx="885" cy="210"/>
            </a:xfrm>
            <a:custGeom>
              <a:avLst/>
              <a:gdLst>
                <a:gd name="T0" fmla="*/ 0 w 885"/>
                <a:gd name="T1" fmla="*/ 114 h 210"/>
                <a:gd name="T2" fmla="*/ 0 w 885"/>
                <a:gd name="T3" fmla="*/ 54 h 210"/>
                <a:gd name="T4" fmla="*/ 54 w 885"/>
                <a:gd name="T5" fmla="*/ 0 h 210"/>
                <a:gd name="T6" fmla="*/ 303 w 885"/>
                <a:gd name="T7" fmla="*/ 3 h 210"/>
                <a:gd name="T8" fmla="*/ 393 w 885"/>
                <a:gd name="T9" fmla="*/ 3 h 210"/>
                <a:gd name="T10" fmla="*/ 624 w 885"/>
                <a:gd name="T11" fmla="*/ 0 h 210"/>
                <a:gd name="T12" fmla="*/ 885 w 885"/>
                <a:gd name="T13" fmla="*/ 27 h 210"/>
                <a:gd name="T14" fmla="*/ 885 w 885"/>
                <a:gd name="T15" fmla="*/ 195 h 210"/>
                <a:gd name="T16" fmla="*/ 627 w 885"/>
                <a:gd name="T17" fmla="*/ 210 h 210"/>
                <a:gd name="T18" fmla="*/ 276 w 885"/>
                <a:gd name="T19" fmla="*/ 180 h 210"/>
                <a:gd name="T20" fmla="*/ 51 w 885"/>
                <a:gd name="T21" fmla="*/ 171 h 210"/>
                <a:gd name="T22" fmla="*/ 0 w 885"/>
                <a:gd name="T23" fmla="*/ 1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5" h="210">
                  <a:moveTo>
                    <a:pt x="0" y="114"/>
                  </a:moveTo>
                  <a:lnTo>
                    <a:pt x="0" y="54"/>
                  </a:lnTo>
                  <a:lnTo>
                    <a:pt x="54" y="0"/>
                  </a:lnTo>
                  <a:lnTo>
                    <a:pt x="303" y="3"/>
                  </a:lnTo>
                  <a:lnTo>
                    <a:pt x="393" y="3"/>
                  </a:lnTo>
                  <a:lnTo>
                    <a:pt x="624" y="0"/>
                  </a:lnTo>
                  <a:lnTo>
                    <a:pt x="885" y="27"/>
                  </a:lnTo>
                  <a:lnTo>
                    <a:pt x="885" y="195"/>
                  </a:lnTo>
                  <a:lnTo>
                    <a:pt x="627" y="210"/>
                  </a:lnTo>
                  <a:lnTo>
                    <a:pt x="276" y="180"/>
                  </a:lnTo>
                  <a:lnTo>
                    <a:pt x="51" y="171"/>
                  </a:lnTo>
                  <a:lnTo>
                    <a:pt x="0" y="114"/>
                  </a:lnTo>
                  <a:close/>
                </a:path>
              </a:pathLst>
            </a:custGeom>
            <a:solidFill>
              <a:srgbClr val="FF00FF"/>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78" name="Freeform 2418"/>
            <p:cNvSpPr>
              <a:spLocks/>
            </p:cNvSpPr>
            <p:nvPr/>
          </p:nvSpPr>
          <p:spPr bwMode="auto">
            <a:xfrm>
              <a:off x="2571" y="2910"/>
              <a:ext cx="294" cy="144"/>
            </a:xfrm>
            <a:custGeom>
              <a:avLst/>
              <a:gdLst>
                <a:gd name="T0" fmla="*/ 3 w 294"/>
                <a:gd name="T1" fmla="*/ 33 h 144"/>
                <a:gd name="T2" fmla="*/ 81 w 294"/>
                <a:gd name="T3" fmla="*/ 0 h 144"/>
                <a:gd name="T4" fmla="*/ 123 w 294"/>
                <a:gd name="T5" fmla="*/ 48 h 144"/>
                <a:gd name="T6" fmla="*/ 294 w 294"/>
                <a:gd name="T7" fmla="*/ 48 h 144"/>
                <a:gd name="T8" fmla="*/ 294 w 294"/>
                <a:gd name="T9" fmla="*/ 111 h 144"/>
                <a:gd name="T10" fmla="*/ 129 w 294"/>
                <a:gd name="T11" fmla="*/ 108 h 144"/>
                <a:gd name="T12" fmla="*/ 84 w 294"/>
                <a:gd name="T13" fmla="*/ 144 h 144"/>
                <a:gd name="T14" fmla="*/ 0 w 294"/>
                <a:gd name="T15" fmla="*/ 99 h 144"/>
                <a:gd name="T16" fmla="*/ 3 w 294"/>
                <a:gd name="T17" fmla="*/ 3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144">
                  <a:moveTo>
                    <a:pt x="3" y="33"/>
                  </a:moveTo>
                  <a:lnTo>
                    <a:pt x="81" y="0"/>
                  </a:lnTo>
                  <a:lnTo>
                    <a:pt x="123" y="48"/>
                  </a:lnTo>
                  <a:lnTo>
                    <a:pt x="294" y="48"/>
                  </a:lnTo>
                  <a:lnTo>
                    <a:pt x="294" y="111"/>
                  </a:lnTo>
                  <a:lnTo>
                    <a:pt x="129" y="108"/>
                  </a:lnTo>
                  <a:lnTo>
                    <a:pt x="84" y="144"/>
                  </a:lnTo>
                  <a:lnTo>
                    <a:pt x="0" y="99"/>
                  </a:lnTo>
                  <a:lnTo>
                    <a:pt x="3" y="33"/>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79" name="Oval 2419"/>
            <p:cNvSpPr>
              <a:spLocks noChangeArrowheads="1"/>
            </p:cNvSpPr>
            <p:nvPr/>
          </p:nvSpPr>
          <p:spPr bwMode="auto">
            <a:xfrm>
              <a:off x="2976"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580" name="Oval 2420"/>
            <p:cNvSpPr>
              <a:spLocks noChangeArrowheads="1"/>
            </p:cNvSpPr>
            <p:nvPr/>
          </p:nvSpPr>
          <p:spPr bwMode="auto">
            <a:xfrm>
              <a:off x="2799" y="2961"/>
              <a:ext cx="56" cy="56"/>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581" name="Group 2421"/>
            <p:cNvGrpSpPr>
              <a:grpSpLocks/>
            </p:cNvGrpSpPr>
            <p:nvPr/>
          </p:nvGrpSpPr>
          <p:grpSpPr bwMode="auto">
            <a:xfrm>
              <a:off x="2169" y="2939"/>
              <a:ext cx="160" cy="69"/>
              <a:chOff x="2257" y="2942"/>
              <a:chExt cx="160" cy="69"/>
            </a:xfrm>
          </p:grpSpPr>
          <p:sp>
            <p:nvSpPr>
              <p:cNvPr id="94582" name="Freeform 242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83" name="Line 2423"/>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84" name="Line 2424"/>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85" name="Group 2425"/>
            <p:cNvGrpSpPr>
              <a:grpSpLocks/>
            </p:cNvGrpSpPr>
            <p:nvPr/>
          </p:nvGrpSpPr>
          <p:grpSpPr bwMode="auto">
            <a:xfrm rot="10800000">
              <a:off x="2390" y="2946"/>
              <a:ext cx="160" cy="69"/>
              <a:chOff x="2257" y="2942"/>
              <a:chExt cx="160" cy="69"/>
            </a:xfrm>
          </p:grpSpPr>
          <p:sp>
            <p:nvSpPr>
              <p:cNvPr id="94586" name="Freeform 242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87" name="Line 2427"/>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88" name="Line 2428"/>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89" name="Group 2429"/>
            <p:cNvGrpSpPr>
              <a:grpSpLocks/>
            </p:cNvGrpSpPr>
            <p:nvPr/>
          </p:nvGrpSpPr>
          <p:grpSpPr bwMode="auto">
            <a:xfrm>
              <a:off x="2257" y="2942"/>
              <a:ext cx="160" cy="69"/>
              <a:chOff x="2257" y="2942"/>
              <a:chExt cx="160" cy="69"/>
            </a:xfrm>
          </p:grpSpPr>
          <p:sp>
            <p:nvSpPr>
              <p:cNvPr id="94590" name="Freeform 243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91" name="Line 2431"/>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92" name="Line 2432"/>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93" name="Group 2433"/>
            <p:cNvGrpSpPr>
              <a:grpSpLocks/>
            </p:cNvGrpSpPr>
            <p:nvPr/>
          </p:nvGrpSpPr>
          <p:grpSpPr bwMode="auto">
            <a:xfrm rot="10800000">
              <a:off x="3465" y="2971"/>
              <a:ext cx="160" cy="69"/>
              <a:chOff x="2257" y="2942"/>
              <a:chExt cx="160" cy="69"/>
            </a:xfrm>
          </p:grpSpPr>
          <p:sp>
            <p:nvSpPr>
              <p:cNvPr id="94594" name="Freeform 243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95" name="Line 2435"/>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96" name="Line 2436"/>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597" name="Group 2437"/>
            <p:cNvGrpSpPr>
              <a:grpSpLocks/>
            </p:cNvGrpSpPr>
            <p:nvPr/>
          </p:nvGrpSpPr>
          <p:grpSpPr bwMode="auto">
            <a:xfrm rot="10800000">
              <a:off x="3358" y="2967"/>
              <a:ext cx="160" cy="69"/>
              <a:chOff x="2257" y="2942"/>
              <a:chExt cx="160" cy="69"/>
            </a:xfrm>
          </p:grpSpPr>
          <p:sp>
            <p:nvSpPr>
              <p:cNvPr id="94598" name="Freeform 243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599" name="Line 2439"/>
              <p:cNvSpPr>
                <a:spLocks noChangeShapeType="1"/>
              </p:cNvSpPr>
              <p:nvPr/>
            </p:nvSpPr>
            <p:spPr bwMode="auto">
              <a:xfrm flipH="1">
                <a:off x="2257" y="2966"/>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600" name="Line 2440"/>
              <p:cNvSpPr>
                <a:spLocks noChangeShapeType="1"/>
              </p:cNvSpPr>
              <p:nvPr/>
            </p:nvSpPr>
            <p:spPr bwMode="auto">
              <a:xfrm flipH="1">
                <a:off x="2257" y="2984"/>
                <a:ext cx="63" cy="0"/>
              </a:xfrm>
              <a:prstGeom prst="line">
                <a:avLst/>
              </a:prstGeom>
              <a:noFill/>
              <a:ln w="158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94601" name="Text Box 2441"/>
          <p:cNvSpPr txBox="1">
            <a:spLocks noChangeArrowheads="1"/>
          </p:cNvSpPr>
          <p:nvPr/>
        </p:nvSpPr>
        <p:spPr bwMode="auto">
          <a:xfrm>
            <a:off x="1966913" y="241300"/>
            <a:ext cx="5260975" cy="376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Comparison of Major Vessels, December, 1941</a:t>
            </a:r>
          </a:p>
        </p:txBody>
      </p:sp>
      <p:sp>
        <p:nvSpPr>
          <p:cNvPr id="94602" name="Text Box 2442"/>
          <p:cNvSpPr txBox="1">
            <a:spLocks noChangeArrowheads="1"/>
          </p:cNvSpPr>
          <p:nvPr/>
        </p:nvSpPr>
        <p:spPr bwMode="auto">
          <a:xfrm>
            <a:off x="406400" y="833438"/>
            <a:ext cx="1074738"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u="sng">
                <a:solidFill>
                  <a:srgbClr val="FF0000"/>
                </a:solidFill>
              </a:rPr>
              <a:t>Japan</a:t>
            </a:r>
          </a:p>
        </p:txBody>
      </p:sp>
      <p:sp>
        <p:nvSpPr>
          <p:cNvPr id="94603" name="Text Box 2443"/>
          <p:cNvSpPr txBox="1">
            <a:spLocks noChangeArrowheads="1"/>
          </p:cNvSpPr>
          <p:nvPr/>
        </p:nvSpPr>
        <p:spPr bwMode="auto">
          <a:xfrm>
            <a:off x="406400" y="1449388"/>
            <a:ext cx="1400175" cy="376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rgbClr val="FF0000"/>
                </a:solidFill>
              </a:rPr>
              <a:t>Carriers - 6</a:t>
            </a:r>
          </a:p>
        </p:txBody>
      </p:sp>
      <p:sp>
        <p:nvSpPr>
          <p:cNvPr id="94604" name="Text Box 2444"/>
          <p:cNvSpPr txBox="1">
            <a:spLocks noChangeArrowheads="1"/>
          </p:cNvSpPr>
          <p:nvPr/>
        </p:nvSpPr>
        <p:spPr bwMode="auto">
          <a:xfrm>
            <a:off x="406400" y="2000250"/>
            <a:ext cx="1882775" cy="376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rgbClr val="FF0000"/>
                </a:solidFill>
              </a:rPr>
              <a:t>Battleships - 11</a:t>
            </a:r>
          </a:p>
        </p:txBody>
      </p:sp>
      <p:sp>
        <p:nvSpPr>
          <p:cNvPr id="94605" name="Text Box 2445"/>
          <p:cNvSpPr txBox="1">
            <a:spLocks noChangeArrowheads="1"/>
          </p:cNvSpPr>
          <p:nvPr/>
        </p:nvSpPr>
        <p:spPr bwMode="auto">
          <a:xfrm>
            <a:off x="406400" y="2552700"/>
            <a:ext cx="2060575" cy="376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rgbClr val="FF0000"/>
                </a:solidFill>
              </a:rPr>
              <a:t>Hvy Cruisers - 18</a:t>
            </a:r>
          </a:p>
        </p:txBody>
      </p:sp>
      <p:sp>
        <p:nvSpPr>
          <p:cNvPr id="94606" name="Text Box 2446"/>
          <p:cNvSpPr txBox="1">
            <a:spLocks noChangeArrowheads="1"/>
          </p:cNvSpPr>
          <p:nvPr/>
        </p:nvSpPr>
        <p:spPr bwMode="auto">
          <a:xfrm>
            <a:off x="8156575" y="779463"/>
            <a:ext cx="617538"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u="sng">
                <a:solidFill>
                  <a:schemeClr val="accent2"/>
                </a:solidFill>
              </a:rPr>
              <a:t>US</a:t>
            </a:r>
          </a:p>
        </p:txBody>
      </p:sp>
      <p:sp>
        <p:nvSpPr>
          <p:cNvPr id="94607" name="Text Box 2447"/>
          <p:cNvSpPr txBox="1">
            <a:spLocks noChangeArrowheads="1"/>
          </p:cNvSpPr>
          <p:nvPr/>
        </p:nvSpPr>
        <p:spPr bwMode="auto">
          <a:xfrm>
            <a:off x="7373938" y="1381125"/>
            <a:ext cx="1400175" cy="376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accent2"/>
                </a:solidFill>
              </a:rPr>
              <a:t>Carriers - 7</a:t>
            </a:r>
          </a:p>
        </p:txBody>
      </p:sp>
      <p:sp>
        <p:nvSpPr>
          <p:cNvPr id="94608" name="Text Box 2448"/>
          <p:cNvSpPr txBox="1">
            <a:spLocks noChangeArrowheads="1"/>
          </p:cNvSpPr>
          <p:nvPr/>
        </p:nvSpPr>
        <p:spPr bwMode="auto">
          <a:xfrm>
            <a:off x="6891338" y="1931988"/>
            <a:ext cx="1882775" cy="376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accent2"/>
                </a:solidFill>
              </a:rPr>
              <a:t>Battleships - 17</a:t>
            </a:r>
          </a:p>
        </p:txBody>
      </p:sp>
      <p:sp>
        <p:nvSpPr>
          <p:cNvPr id="94609" name="Text Box 2449"/>
          <p:cNvSpPr txBox="1">
            <a:spLocks noChangeArrowheads="1"/>
          </p:cNvSpPr>
          <p:nvPr/>
        </p:nvSpPr>
        <p:spPr bwMode="auto">
          <a:xfrm>
            <a:off x="6713538" y="2484438"/>
            <a:ext cx="2060575" cy="376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accent2"/>
                </a:solidFill>
              </a:rPr>
              <a:t>Hvy Cruisers - 18</a:t>
            </a:r>
          </a:p>
        </p:txBody>
      </p:sp>
      <p:sp>
        <p:nvSpPr>
          <p:cNvPr id="94610" name="Rectangle 2450"/>
          <p:cNvSpPr>
            <a:spLocks noChangeArrowheads="1"/>
          </p:cNvSpPr>
          <p:nvPr/>
        </p:nvSpPr>
        <p:spPr bwMode="auto">
          <a:xfrm>
            <a:off x="4919663" y="1885950"/>
            <a:ext cx="1698625" cy="1133475"/>
          </a:xfrm>
          <a:prstGeom prst="rect">
            <a:avLst/>
          </a:prstGeom>
          <a:solidFill>
            <a:srgbClr val="99CCFF"/>
          </a:solidFill>
          <a:ln w="222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ATLANTIC</a:t>
            </a:r>
          </a:p>
        </p:txBody>
      </p:sp>
      <p:sp>
        <p:nvSpPr>
          <p:cNvPr id="94611" name="Rectangle 2451"/>
          <p:cNvSpPr>
            <a:spLocks noChangeArrowheads="1"/>
          </p:cNvSpPr>
          <p:nvPr/>
        </p:nvSpPr>
        <p:spPr bwMode="auto">
          <a:xfrm>
            <a:off x="7485063" y="3136900"/>
            <a:ext cx="1374775" cy="1409700"/>
          </a:xfrm>
          <a:prstGeom prst="rect">
            <a:avLst/>
          </a:prstGeom>
          <a:solidFill>
            <a:srgbClr val="99CCFF"/>
          </a:solidFill>
          <a:ln w="222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ATLANTIC</a:t>
            </a:r>
          </a:p>
        </p:txBody>
      </p:sp>
      <p:sp>
        <p:nvSpPr>
          <p:cNvPr id="94612" name="Rectangle 2452"/>
          <p:cNvSpPr>
            <a:spLocks noChangeArrowheads="1"/>
          </p:cNvSpPr>
          <p:nvPr/>
        </p:nvSpPr>
        <p:spPr bwMode="auto">
          <a:xfrm>
            <a:off x="6208713" y="3765550"/>
            <a:ext cx="1265237" cy="1071563"/>
          </a:xfrm>
          <a:prstGeom prst="rect">
            <a:avLst/>
          </a:prstGeom>
          <a:solidFill>
            <a:srgbClr val="99CCFF"/>
          </a:solidFill>
          <a:ln w="222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ATLANTIC</a:t>
            </a:r>
          </a:p>
        </p:txBody>
      </p:sp>
      <p:sp>
        <p:nvSpPr>
          <p:cNvPr id="94613" name="Rectangle 2453"/>
          <p:cNvSpPr>
            <a:spLocks noChangeArrowheads="1"/>
          </p:cNvSpPr>
          <p:nvPr/>
        </p:nvSpPr>
        <p:spPr bwMode="auto">
          <a:xfrm>
            <a:off x="7629525" y="5372100"/>
            <a:ext cx="1255713" cy="1181100"/>
          </a:xfrm>
          <a:prstGeom prst="rect">
            <a:avLst/>
          </a:prstGeom>
          <a:solidFill>
            <a:srgbClr val="99CCFF"/>
          </a:solidFill>
          <a:ln w="222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ATLANTIC</a:t>
            </a:r>
          </a:p>
        </p:txBody>
      </p:sp>
      <p:grpSp>
        <p:nvGrpSpPr>
          <p:cNvPr id="94614" name="Group 2454"/>
          <p:cNvGrpSpPr>
            <a:grpSpLocks/>
          </p:cNvGrpSpPr>
          <p:nvPr/>
        </p:nvGrpSpPr>
        <p:grpSpPr bwMode="auto">
          <a:xfrm>
            <a:off x="5402263" y="3148013"/>
            <a:ext cx="295275" cy="295275"/>
            <a:chOff x="2926" y="2073"/>
            <a:chExt cx="186" cy="186"/>
          </a:xfrm>
        </p:grpSpPr>
        <p:sp>
          <p:nvSpPr>
            <p:cNvPr id="94615" name="Line 2455"/>
            <p:cNvSpPr>
              <a:spLocks noChangeShapeType="1"/>
            </p:cNvSpPr>
            <p:nvPr/>
          </p:nvSpPr>
          <p:spPr bwMode="auto">
            <a:xfrm>
              <a:off x="2930" y="2073"/>
              <a:ext cx="180" cy="186"/>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616" name="Line 2456"/>
            <p:cNvSpPr>
              <a:spLocks noChangeShapeType="1"/>
            </p:cNvSpPr>
            <p:nvPr/>
          </p:nvSpPr>
          <p:spPr bwMode="auto">
            <a:xfrm rot="-5400000">
              <a:off x="2929" y="2070"/>
              <a:ext cx="180" cy="186"/>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617" name="Group 2457"/>
          <p:cNvGrpSpPr>
            <a:grpSpLocks/>
          </p:cNvGrpSpPr>
          <p:nvPr/>
        </p:nvGrpSpPr>
        <p:grpSpPr bwMode="auto">
          <a:xfrm>
            <a:off x="5416550" y="3700463"/>
            <a:ext cx="295275" cy="295275"/>
            <a:chOff x="2926" y="2073"/>
            <a:chExt cx="186" cy="186"/>
          </a:xfrm>
        </p:grpSpPr>
        <p:sp>
          <p:nvSpPr>
            <p:cNvPr id="94618" name="Line 2458"/>
            <p:cNvSpPr>
              <a:spLocks noChangeShapeType="1"/>
            </p:cNvSpPr>
            <p:nvPr/>
          </p:nvSpPr>
          <p:spPr bwMode="auto">
            <a:xfrm>
              <a:off x="2930" y="2073"/>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619" name="Line 2459"/>
            <p:cNvSpPr>
              <a:spLocks noChangeShapeType="1"/>
            </p:cNvSpPr>
            <p:nvPr/>
          </p:nvSpPr>
          <p:spPr bwMode="auto">
            <a:xfrm rot="-5400000">
              <a:off x="2929" y="2070"/>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620" name="Group 2460"/>
          <p:cNvGrpSpPr>
            <a:grpSpLocks/>
          </p:cNvGrpSpPr>
          <p:nvPr/>
        </p:nvGrpSpPr>
        <p:grpSpPr bwMode="auto">
          <a:xfrm>
            <a:off x="5411788" y="3452813"/>
            <a:ext cx="295275" cy="295275"/>
            <a:chOff x="2926" y="2073"/>
            <a:chExt cx="186" cy="186"/>
          </a:xfrm>
        </p:grpSpPr>
        <p:sp>
          <p:nvSpPr>
            <p:cNvPr id="94621" name="Line 2461"/>
            <p:cNvSpPr>
              <a:spLocks noChangeShapeType="1"/>
            </p:cNvSpPr>
            <p:nvPr/>
          </p:nvSpPr>
          <p:spPr bwMode="auto">
            <a:xfrm>
              <a:off x="2930" y="2073"/>
              <a:ext cx="180" cy="186"/>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622" name="Line 2462"/>
            <p:cNvSpPr>
              <a:spLocks noChangeShapeType="1"/>
            </p:cNvSpPr>
            <p:nvPr/>
          </p:nvSpPr>
          <p:spPr bwMode="auto">
            <a:xfrm rot="-5400000">
              <a:off x="2929" y="2070"/>
              <a:ext cx="180" cy="186"/>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623" name="Group 2463"/>
          <p:cNvGrpSpPr>
            <a:grpSpLocks/>
          </p:cNvGrpSpPr>
          <p:nvPr/>
        </p:nvGrpSpPr>
        <p:grpSpPr bwMode="auto">
          <a:xfrm>
            <a:off x="5421313" y="3967163"/>
            <a:ext cx="295275" cy="295275"/>
            <a:chOff x="2926" y="2073"/>
            <a:chExt cx="186" cy="186"/>
          </a:xfrm>
        </p:grpSpPr>
        <p:sp>
          <p:nvSpPr>
            <p:cNvPr id="94624" name="Line 2464"/>
            <p:cNvSpPr>
              <a:spLocks noChangeShapeType="1"/>
            </p:cNvSpPr>
            <p:nvPr/>
          </p:nvSpPr>
          <p:spPr bwMode="auto">
            <a:xfrm>
              <a:off x="2930" y="2073"/>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625" name="Line 2465"/>
            <p:cNvSpPr>
              <a:spLocks noChangeShapeType="1"/>
            </p:cNvSpPr>
            <p:nvPr/>
          </p:nvSpPr>
          <p:spPr bwMode="auto">
            <a:xfrm rot="-5400000">
              <a:off x="2929" y="2070"/>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626" name="Group 2466"/>
          <p:cNvGrpSpPr>
            <a:grpSpLocks/>
          </p:cNvGrpSpPr>
          <p:nvPr/>
        </p:nvGrpSpPr>
        <p:grpSpPr bwMode="auto">
          <a:xfrm>
            <a:off x="5430838" y="4224338"/>
            <a:ext cx="295275" cy="295275"/>
            <a:chOff x="2926" y="2073"/>
            <a:chExt cx="186" cy="186"/>
          </a:xfrm>
        </p:grpSpPr>
        <p:sp>
          <p:nvSpPr>
            <p:cNvPr id="94627" name="Line 2467"/>
            <p:cNvSpPr>
              <a:spLocks noChangeShapeType="1"/>
            </p:cNvSpPr>
            <p:nvPr/>
          </p:nvSpPr>
          <p:spPr bwMode="auto">
            <a:xfrm>
              <a:off x="2930" y="2073"/>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628" name="Line 2468"/>
            <p:cNvSpPr>
              <a:spLocks noChangeShapeType="1"/>
            </p:cNvSpPr>
            <p:nvPr/>
          </p:nvSpPr>
          <p:spPr bwMode="auto">
            <a:xfrm rot="-5400000">
              <a:off x="2929" y="2070"/>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4629" name="Group 2469"/>
          <p:cNvGrpSpPr>
            <a:grpSpLocks/>
          </p:cNvGrpSpPr>
          <p:nvPr/>
        </p:nvGrpSpPr>
        <p:grpSpPr bwMode="auto">
          <a:xfrm>
            <a:off x="5456238" y="4529138"/>
            <a:ext cx="295275" cy="295275"/>
            <a:chOff x="2926" y="2073"/>
            <a:chExt cx="186" cy="186"/>
          </a:xfrm>
        </p:grpSpPr>
        <p:sp>
          <p:nvSpPr>
            <p:cNvPr id="94630" name="Line 2470"/>
            <p:cNvSpPr>
              <a:spLocks noChangeShapeType="1"/>
            </p:cNvSpPr>
            <p:nvPr/>
          </p:nvSpPr>
          <p:spPr bwMode="auto">
            <a:xfrm>
              <a:off x="2930" y="2073"/>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631" name="Line 2471"/>
            <p:cNvSpPr>
              <a:spLocks noChangeShapeType="1"/>
            </p:cNvSpPr>
            <p:nvPr/>
          </p:nvSpPr>
          <p:spPr bwMode="auto">
            <a:xfrm rot="-5400000">
              <a:off x="2929" y="2070"/>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92256"/>
                                        </p:tgtEl>
                                        <p:attrNameLst>
                                          <p:attrName>style.visibility</p:attrName>
                                        </p:attrNameLst>
                                      </p:cBhvr>
                                      <p:to>
                                        <p:strVal val="visible"/>
                                      </p:to>
                                    </p:set>
                                    <p:animEffect transition="in" filter="dissolve">
                                      <p:cBhvr>
                                        <p:cTn id="7" dur="1000"/>
                                        <p:tgtEl>
                                          <p:spTgt spid="92256"/>
                                        </p:tgtEl>
                                      </p:cBhvr>
                                    </p:animEffect>
                                  </p:childTnLst>
                                </p:cTn>
                              </p:par>
                              <p:par>
                                <p:cTn id="8" presetID="9" presetClass="entr" presetSubtype="0" fill="hold" nodeType="withEffect">
                                  <p:stCondLst>
                                    <p:cond delay="0"/>
                                  </p:stCondLst>
                                  <p:childTnLst>
                                    <p:set>
                                      <p:cBhvr>
                                        <p:cTn id="9" dur="1" fill="hold">
                                          <p:stCondLst>
                                            <p:cond delay="0"/>
                                          </p:stCondLst>
                                        </p:cTn>
                                        <p:tgtEl>
                                          <p:spTgt spid="92351"/>
                                        </p:tgtEl>
                                        <p:attrNameLst>
                                          <p:attrName>style.visibility</p:attrName>
                                        </p:attrNameLst>
                                      </p:cBhvr>
                                      <p:to>
                                        <p:strVal val="visible"/>
                                      </p:to>
                                    </p:set>
                                    <p:animEffect transition="in" filter="dissolve">
                                      <p:cBhvr>
                                        <p:cTn id="10" dur="1000"/>
                                        <p:tgtEl>
                                          <p:spTgt spid="92351"/>
                                        </p:tgtEl>
                                      </p:cBhvr>
                                    </p:animEffect>
                                  </p:childTnLst>
                                </p:cTn>
                              </p:par>
                              <p:par>
                                <p:cTn id="11" presetID="9" presetClass="entr" presetSubtype="0" fill="hold" nodeType="withEffect">
                                  <p:stCondLst>
                                    <p:cond delay="0"/>
                                  </p:stCondLst>
                                  <p:childTnLst>
                                    <p:set>
                                      <p:cBhvr>
                                        <p:cTn id="12" dur="1" fill="hold">
                                          <p:stCondLst>
                                            <p:cond delay="0"/>
                                          </p:stCondLst>
                                        </p:cTn>
                                        <p:tgtEl>
                                          <p:spTgt spid="92354"/>
                                        </p:tgtEl>
                                        <p:attrNameLst>
                                          <p:attrName>style.visibility</p:attrName>
                                        </p:attrNameLst>
                                      </p:cBhvr>
                                      <p:to>
                                        <p:strVal val="visible"/>
                                      </p:to>
                                    </p:set>
                                    <p:animEffect transition="in" filter="dissolve">
                                      <p:cBhvr>
                                        <p:cTn id="13" dur="1000"/>
                                        <p:tgtEl>
                                          <p:spTgt spid="92354"/>
                                        </p:tgtEl>
                                      </p:cBhvr>
                                    </p:animEffect>
                                  </p:childTnLst>
                                </p:cTn>
                              </p:par>
                              <p:par>
                                <p:cTn id="14" presetID="9" presetClass="entr" presetSubtype="0" fill="hold" nodeType="withEffect">
                                  <p:stCondLst>
                                    <p:cond delay="0"/>
                                  </p:stCondLst>
                                  <p:childTnLst>
                                    <p:set>
                                      <p:cBhvr>
                                        <p:cTn id="15" dur="1" fill="hold">
                                          <p:stCondLst>
                                            <p:cond delay="0"/>
                                          </p:stCondLst>
                                        </p:cTn>
                                        <p:tgtEl>
                                          <p:spTgt spid="92357"/>
                                        </p:tgtEl>
                                        <p:attrNameLst>
                                          <p:attrName>style.visibility</p:attrName>
                                        </p:attrNameLst>
                                      </p:cBhvr>
                                      <p:to>
                                        <p:strVal val="visible"/>
                                      </p:to>
                                    </p:set>
                                    <p:animEffect transition="in" filter="dissolve">
                                      <p:cBhvr>
                                        <p:cTn id="16" dur="1000"/>
                                        <p:tgtEl>
                                          <p:spTgt spid="92357"/>
                                        </p:tgtEl>
                                      </p:cBhvr>
                                    </p:animEffect>
                                  </p:childTnLst>
                                </p:cTn>
                              </p:par>
                              <p:par>
                                <p:cTn id="17" presetID="9" presetClass="entr" presetSubtype="0" fill="hold" nodeType="withEffect">
                                  <p:stCondLst>
                                    <p:cond delay="0"/>
                                  </p:stCondLst>
                                  <p:childTnLst>
                                    <p:set>
                                      <p:cBhvr>
                                        <p:cTn id="18" dur="1" fill="hold">
                                          <p:stCondLst>
                                            <p:cond delay="0"/>
                                          </p:stCondLst>
                                        </p:cTn>
                                        <p:tgtEl>
                                          <p:spTgt spid="92360"/>
                                        </p:tgtEl>
                                        <p:attrNameLst>
                                          <p:attrName>style.visibility</p:attrName>
                                        </p:attrNameLst>
                                      </p:cBhvr>
                                      <p:to>
                                        <p:strVal val="visible"/>
                                      </p:to>
                                    </p:set>
                                    <p:animEffect transition="in" filter="dissolve">
                                      <p:cBhvr>
                                        <p:cTn id="19" dur="1000"/>
                                        <p:tgtEl>
                                          <p:spTgt spid="92360"/>
                                        </p:tgtEl>
                                      </p:cBhvr>
                                    </p:animEffect>
                                  </p:childTnLst>
                                </p:cTn>
                              </p:par>
                              <p:par>
                                <p:cTn id="20" presetID="9" presetClass="entr" presetSubtype="0" fill="hold" nodeType="withEffect">
                                  <p:stCondLst>
                                    <p:cond delay="0"/>
                                  </p:stCondLst>
                                  <p:childTnLst>
                                    <p:set>
                                      <p:cBhvr>
                                        <p:cTn id="21" dur="1" fill="hold">
                                          <p:stCondLst>
                                            <p:cond delay="0"/>
                                          </p:stCondLst>
                                        </p:cTn>
                                        <p:tgtEl>
                                          <p:spTgt spid="92363"/>
                                        </p:tgtEl>
                                        <p:attrNameLst>
                                          <p:attrName>style.visibility</p:attrName>
                                        </p:attrNameLst>
                                      </p:cBhvr>
                                      <p:to>
                                        <p:strVal val="visible"/>
                                      </p:to>
                                    </p:set>
                                    <p:animEffect transition="in" filter="dissolve">
                                      <p:cBhvr>
                                        <p:cTn id="22" dur="1000"/>
                                        <p:tgtEl>
                                          <p:spTgt spid="92363"/>
                                        </p:tgtEl>
                                      </p:cBhvr>
                                    </p:animEffect>
                                  </p:childTnLst>
                                </p:cTn>
                              </p:par>
                              <p:par>
                                <p:cTn id="23" presetID="12" presetClass="entr" presetSubtype="8" fill="hold" grpId="0" nodeType="withEffect">
                                  <p:stCondLst>
                                    <p:cond delay="0"/>
                                  </p:stCondLst>
                                  <p:childTnLst>
                                    <p:set>
                                      <p:cBhvr>
                                        <p:cTn id="24" dur="1" fill="hold">
                                          <p:stCondLst>
                                            <p:cond delay="0"/>
                                          </p:stCondLst>
                                        </p:cTn>
                                        <p:tgtEl>
                                          <p:spTgt spid="94603"/>
                                        </p:tgtEl>
                                        <p:attrNameLst>
                                          <p:attrName>style.visibility</p:attrName>
                                        </p:attrNameLst>
                                      </p:cBhvr>
                                      <p:to>
                                        <p:strVal val="visible"/>
                                      </p:to>
                                    </p:set>
                                    <p:animEffect transition="in" filter="slide(fromLeft)">
                                      <p:cBhvr>
                                        <p:cTn id="25" dur="1000"/>
                                        <p:tgtEl>
                                          <p:spTgt spid="9460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92209"/>
                                        </p:tgtEl>
                                        <p:attrNameLst>
                                          <p:attrName>style.visibility</p:attrName>
                                        </p:attrNameLst>
                                      </p:cBhvr>
                                      <p:to>
                                        <p:strVal val="visible"/>
                                      </p:to>
                                    </p:set>
                                    <p:animEffect transition="in" filter="dissolve">
                                      <p:cBhvr>
                                        <p:cTn id="30" dur="1000"/>
                                        <p:tgtEl>
                                          <p:spTgt spid="92209"/>
                                        </p:tgtEl>
                                      </p:cBhvr>
                                    </p:animEffect>
                                  </p:childTnLst>
                                </p:cTn>
                              </p:par>
                              <p:par>
                                <p:cTn id="31" presetID="9" presetClass="entr" presetSubtype="0" fill="hold" nodeType="withEffect">
                                  <p:stCondLst>
                                    <p:cond delay="0"/>
                                  </p:stCondLst>
                                  <p:childTnLst>
                                    <p:set>
                                      <p:cBhvr>
                                        <p:cTn id="32" dur="1" fill="hold">
                                          <p:stCondLst>
                                            <p:cond delay="0"/>
                                          </p:stCondLst>
                                        </p:cTn>
                                        <p:tgtEl>
                                          <p:spTgt spid="92285"/>
                                        </p:tgtEl>
                                        <p:attrNameLst>
                                          <p:attrName>style.visibility</p:attrName>
                                        </p:attrNameLst>
                                      </p:cBhvr>
                                      <p:to>
                                        <p:strVal val="visible"/>
                                      </p:to>
                                    </p:set>
                                    <p:animEffect transition="in" filter="dissolve">
                                      <p:cBhvr>
                                        <p:cTn id="33" dur="1000"/>
                                        <p:tgtEl>
                                          <p:spTgt spid="92285"/>
                                        </p:tgtEl>
                                      </p:cBhvr>
                                    </p:animEffect>
                                  </p:childTnLst>
                                </p:cTn>
                              </p:par>
                              <p:par>
                                <p:cTn id="34" presetID="9" presetClass="entr" presetSubtype="0" fill="hold" nodeType="withEffect">
                                  <p:stCondLst>
                                    <p:cond delay="0"/>
                                  </p:stCondLst>
                                  <p:childTnLst>
                                    <p:set>
                                      <p:cBhvr>
                                        <p:cTn id="35" dur="1" fill="hold">
                                          <p:stCondLst>
                                            <p:cond delay="0"/>
                                          </p:stCondLst>
                                        </p:cTn>
                                        <p:tgtEl>
                                          <p:spTgt spid="92296"/>
                                        </p:tgtEl>
                                        <p:attrNameLst>
                                          <p:attrName>style.visibility</p:attrName>
                                        </p:attrNameLst>
                                      </p:cBhvr>
                                      <p:to>
                                        <p:strVal val="visible"/>
                                      </p:to>
                                    </p:set>
                                    <p:animEffect transition="in" filter="dissolve">
                                      <p:cBhvr>
                                        <p:cTn id="36" dur="1000"/>
                                        <p:tgtEl>
                                          <p:spTgt spid="92296"/>
                                        </p:tgtEl>
                                      </p:cBhvr>
                                    </p:animEffect>
                                  </p:childTnLst>
                                </p:cTn>
                              </p:par>
                              <p:par>
                                <p:cTn id="37" presetID="9" presetClass="entr" presetSubtype="0" fill="hold" nodeType="withEffect">
                                  <p:stCondLst>
                                    <p:cond delay="0"/>
                                  </p:stCondLst>
                                  <p:childTnLst>
                                    <p:set>
                                      <p:cBhvr>
                                        <p:cTn id="38" dur="1" fill="hold">
                                          <p:stCondLst>
                                            <p:cond delay="0"/>
                                          </p:stCondLst>
                                        </p:cTn>
                                        <p:tgtEl>
                                          <p:spTgt spid="92307"/>
                                        </p:tgtEl>
                                        <p:attrNameLst>
                                          <p:attrName>style.visibility</p:attrName>
                                        </p:attrNameLst>
                                      </p:cBhvr>
                                      <p:to>
                                        <p:strVal val="visible"/>
                                      </p:to>
                                    </p:set>
                                    <p:animEffect transition="in" filter="dissolve">
                                      <p:cBhvr>
                                        <p:cTn id="39" dur="1000"/>
                                        <p:tgtEl>
                                          <p:spTgt spid="92307"/>
                                        </p:tgtEl>
                                      </p:cBhvr>
                                    </p:animEffect>
                                  </p:childTnLst>
                                </p:cTn>
                              </p:par>
                              <p:par>
                                <p:cTn id="40" presetID="9" presetClass="entr" presetSubtype="0" fill="hold" nodeType="withEffect">
                                  <p:stCondLst>
                                    <p:cond delay="0"/>
                                  </p:stCondLst>
                                  <p:childTnLst>
                                    <p:set>
                                      <p:cBhvr>
                                        <p:cTn id="41" dur="1" fill="hold">
                                          <p:stCondLst>
                                            <p:cond delay="0"/>
                                          </p:stCondLst>
                                        </p:cTn>
                                        <p:tgtEl>
                                          <p:spTgt spid="92318"/>
                                        </p:tgtEl>
                                        <p:attrNameLst>
                                          <p:attrName>style.visibility</p:attrName>
                                        </p:attrNameLst>
                                      </p:cBhvr>
                                      <p:to>
                                        <p:strVal val="visible"/>
                                      </p:to>
                                    </p:set>
                                    <p:animEffect transition="in" filter="dissolve">
                                      <p:cBhvr>
                                        <p:cTn id="42" dur="1000"/>
                                        <p:tgtEl>
                                          <p:spTgt spid="92318"/>
                                        </p:tgtEl>
                                      </p:cBhvr>
                                    </p:animEffect>
                                  </p:childTnLst>
                                </p:cTn>
                              </p:par>
                              <p:par>
                                <p:cTn id="43" presetID="9" presetClass="entr" presetSubtype="0" fill="hold" nodeType="withEffect">
                                  <p:stCondLst>
                                    <p:cond delay="0"/>
                                  </p:stCondLst>
                                  <p:childTnLst>
                                    <p:set>
                                      <p:cBhvr>
                                        <p:cTn id="44" dur="1" fill="hold">
                                          <p:stCondLst>
                                            <p:cond delay="0"/>
                                          </p:stCondLst>
                                        </p:cTn>
                                        <p:tgtEl>
                                          <p:spTgt spid="92329"/>
                                        </p:tgtEl>
                                        <p:attrNameLst>
                                          <p:attrName>style.visibility</p:attrName>
                                        </p:attrNameLst>
                                      </p:cBhvr>
                                      <p:to>
                                        <p:strVal val="visible"/>
                                      </p:to>
                                    </p:set>
                                    <p:animEffect transition="in" filter="dissolve">
                                      <p:cBhvr>
                                        <p:cTn id="45" dur="1000"/>
                                        <p:tgtEl>
                                          <p:spTgt spid="92329"/>
                                        </p:tgtEl>
                                      </p:cBhvr>
                                    </p:animEffect>
                                  </p:childTnLst>
                                </p:cTn>
                              </p:par>
                              <p:par>
                                <p:cTn id="46" presetID="9" presetClass="entr" presetSubtype="0" fill="hold" nodeType="withEffect">
                                  <p:stCondLst>
                                    <p:cond delay="0"/>
                                  </p:stCondLst>
                                  <p:childTnLst>
                                    <p:set>
                                      <p:cBhvr>
                                        <p:cTn id="47" dur="1" fill="hold">
                                          <p:stCondLst>
                                            <p:cond delay="0"/>
                                          </p:stCondLst>
                                        </p:cTn>
                                        <p:tgtEl>
                                          <p:spTgt spid="92340"/>
                                        </p:tgtEl>
                                        <p:attrNameLst>
                                          <p:attrName>style.visibility</p:attrName>
                                        </p:attrNameLst>
                                      </p:cBhvr>
                                      <p:to>
                                        <p:strVal val="visible"/>
                                      </p:to>
                                    </p:set>
                                    <p:animEffect transition="in" filter="dissolve">
                                      <p:cBhvr>
                                        <p:cTn id="48" dur="1000"/>
                                        <p:tgtEl>
                                          <p:spTgt spid="92340"/>
                                        </p:tgtEl>
                                      </p:cBhvr>
                                    </p:animEffect>
                                  </p:childTnLst>
                                </p:cTn>
                              </p:par>
                              <p:par>
                                <p:cTn id="49" presetID="12" presetClass="entr" presetSubtype="2" fill="hold" grpId="0" nodeType="withEffect">
                                  <p:stCondLst>
                                    <p:cond delay="0"/>
                                  </p:stCondLst>
                                  <p:childTnLst>
                                    <p:set>
                                      <p:cBhvr>
                                        <p:cTn id="50" dur="1" fill="hold">
                                          <p:stCondLst>
                                            <p:cond delay="0"/>
                                          </p:stCondLst>
                                        </p:cTn>
                                        <p:tgtEl>
                                          <p:spTgt spid="94607"/>
                                        </p:tgtEl>
                                        <p:attrNameLst>
                                          <p:attrName>style.visibility</p:attrName>
                                        </p:attrNameLst>
                                      </p:cBhvr>
                                      <p:to>
                                        <p:strVal val="visible"/>
                                      </p:to>
                                    </p:set>
                                    <p:animEffect transition="in" filter="slide(fromRight)">
                                      <p:cBhvr>
                                        <p:cTn id="51" dur="1000"/>
                                        <p:tgtEl>
                                          <p:spTgt spid="9460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nodeType="clickEffect">
                                  <p:stCondLst>
                                    <p:cond delay="0"/>
                                  </p:stCondLst>
                                  <p:childTnLst>
                                    <p:set>
                                      <p:cBhvr>
                                        <p:cTn id="55" dur="1" fill="hold">
                                          <p:stCondLst>
                                            <p:cond delay="0"/>
                                          </p:stCondLst>
                                        </p:cTn>
                                        <p:tgtEl>
                                          <p:spTgt spid="92366"/>
                                        </p:tgtEl>
                                        <p:attrNameLst>
                                          <p:attrName>style.visibility</p:attrName>
                                        </p:attrNameLst>
                                      </p:cBhvr>
                                      <p:to>
                                        <p:strVal val="visible"/>
                                      </p:to>
                                    </p:set>
                                    <p:animEffect transition="in" filter="dissolve">
                                      <p:cBhvr>
                                        <p:cTn id="56" dur="1000"/>
                                        <p:tgtEl>
                                          <p:spTgt spid="92366"/>
                                        </p:tgtEl>
                                      </p:cBhvr>
                                    </p:animEffect>
                                  </p:childTnLst>
                                </p:cTn>
                              </p:par>
                              <p:par>
                                <p:cTn id="57" presetID="9" presetClass="entr" presetSubtype="0" fill="hold" nodeType="withEffect">
                                  <p:stCondLst>
                                    <p:cond delay="0"/>
                                  </p:stCondLst>
                                  <p:childTnLst>
                                    <p:set>
                                      <p:cBhvr>
                                        <p:cTn id="58" dur="1" fill="hold">
                                          <p:stCondLst>
                                            <p:cond delay="0"/>
                                          </p:stCondLst>
                                        </p:cTn>
                                        <p:tgtEl>
                                          <p:spTgt spid="92404"/>
                                        </p:tgtEl>
                                        <p:attrNameLst>
                                          <p:attrName>style.visibility</p:attrName>
                                        </p:attrNameLst>
                                      </p:cBhvr>
                                      <p:to>
                                        <p:strVal val="visible"/>
                                      </p:to>
                                    </p:set>
                                    <p:animEffect transition="in" filter="dissolve">
                                      <p:cBhvr>
                                        <p:cTn id="59" dur="1000"/>
                                        <p:tgtEl>
                                          <p:spTgt spid="92404"/>
                                        </p:tgtEl>
                                      </p:cBhvr>
                                    </p:animEffect>
                                  </p:childTnLst>
                                </p:cTn>
                              </p:par>
                              <p:par>
                                <p:cTn id="60" presetID="9" presetClass="entr" presetSubtype="0" fill="hold" nodeType="withEffect">
                                  <p:stCondLst>
                                    <p:cond delay="0"/>
                                  </p:stCondLst>
                                  <p:childTnLst>
                                    <p:set>
                                      <p:cBhvr>
                                        <p:cTn id="61" dur="1" fill="hold">
                                          <p:stCondLst>
                                            <p:cond delay="0"/>
                                          </p:stCondLst>
                                        </p:cTn>
                                        <p:tgtEl>
                                          <p:spTgt spid="92442"/>
                                        </p:tgtEl>
                                        <p:attrNameLst>
                                          <p:attrName>style.visibility</p:attrName>
                                        </p:attrNameLst>
                                      </p:cBhvr>
                                      <p:to>
                                        <p:strVal val="visible"/>
                                      </p:to>
                                    </p:set>
                                    <p:animEffect transition="in" filter="dissolve">
                                      <p:cBhvr>
                                        <p:cTn id="62" dur="1000"/>
                                        <p:tgtEl>
                                          <p:spTgt spid="92442"/>
                                        </p:tgtEl>
                                      </p:cBhvr>
                                    </p:animEffect>
                                  </p:childTnLst>
                                </p:cTn>
                              </p:par>
                              <p:par>
                                <p:cTn id="63" presetID="9" presetClass="entr" presetSubtype="0" fill="hold" nodeType="withEffect">
                                  <p:stCondLst>
                                    <p:cond delay="0"/>
                                  </p:stCondLst>
                                  <p:childTnLst>
                                    <p:set>
                                      <p:cBhvr>
                                        <p:cTn id="64" dur="1" fill="hold">
                                          <p:stCondLst>
                                            <p:cond delay="0"/>
                                          </p:stCondLst>
                                        </p:cTn>
                                        <p:tgtEl>
                                          <p:spTgt spid="92480"/>
                                        </p:tgtEl>
                                        <p:attrNameLst>
                                          <p:attrName>style.visibility</p:attrName>
                                        </p:attrNameLst>
                                      </p:cBhvr>
                                      <p:to>
                                        <p:strVal val="visible"/>
                                      </p:to>
                                    </p:set>
                                    <p:animEffect transition="in" filter="dissolve">
                                      <p:cBhvr>
                                        <p:cTn id="65" dur="1000"/>
                                        <p:tgtEl>
                                          <p:spTgt spid="92480"/>
                                        </p:tgtEl>
                                      </p:cBhvr>
                                    </p:animEffect>
                                  </p:childTnLst>
                                </p:cTn>
                              </p:par>
                              <p:par>
                                <p:cTn id="66" presetID="9" presetClass="entr" presetSubtype="0" fill="hold" nodeType="withEffect">
                                  <p:stCondLst>
                                    <p:cond delay="0"/>
                                  </p:stCondLst>
                                  <p:childTnLst>
                                    <p:set>
                                      <p:cBhvr>
                                        <p:cTn id="67" dur="1" fill="hold">
                                          <p:stCondLst>
                                            <p:cond delay="0"/>
                                          </p:stCondLst>
                                        </p:cTn>
                                        <p:tgtEl>
                                          <p:spTgt spid="92518"/>
                                        </p:tgtEl>
                                        <p:attrNameLst>
                                          <p:attrName>style.visibility</p:attrName>
                                        </p:attrNameLst>
                                      </p:cBhvr>
                                      <p:to>
                                        <p:strVal val="visible"/>
                                      </p:to>
                                    </p:set>
                                    <p:animEffect transition="in" filter="dissolve">
                                      <p:cBhvr>
                                        <p:cTn id="68" dur="1000"/>
                                        <p:tgtEl>
                                          <p:spTgt spid="92518"/>
                                        </p:tgtEl>
                                      </p:cBhvr>
                                    </p:animEffect>
                                  </p:childTnLst>
                                </p:cTn>
                              </p:par>
                              <p:par>
                                <p:cTn id="69" presetID="9" presetClass="entr" presetSubtype="0" fill="hold" nodeType="withEffect">
                                  <p:stCondLst>
                                    <p:cond delay="0"/>
                                  </p:stCondLst>
                                  <p:childTnLst>
                                    <p:set>
                                      <p:cBhvr>
                                        <p:cTn id="70" dur="1" fill="hold">
                                          <p:stCondLst>
                                            <p:cond delay="0"/>
                                          </p:stCondLst>
                                        </p:cTn>
                                        <p:tgtEl>
                                          <p:spTgt spid="93132"/>
                                        </p:tgtEl>
                                        <p:attrNameLst>
                                          <p:attrName>style.visibility</p:attrName>
                                        </p:attrNameLst>
                                      </p:cBhvr>
                                      <p:to>
                                        <p:strVal val="visible"/>
                                      </p:to>
                                    </p:set>
                                    <p:animEffect transition="in" filter="dissolve">
                                      <p:cBhvr>
                                        <p:cTn id="71" dur="1000"/>
                                        <p:tgtEl>
                                          <p:spTgt spid="93132"/>
                                        </p:tgtEl>
                                      </p:cBhvr>
                                    </p:animEffect>
                                  </p:childTnLst>
                                </p:cTn>
                              </p:par>
                              <p:par>
                                <p:cTn id="72" presetID="9" presetClass="entr" presetSubtype="0" fill="hold" nodeType="withEffect">
                                  <p:stCondLst>
                                    <p:cond delay="0"/>
                                  </p:stCondLst>
                                  <p:childTnLst>
                                    <p:set>
                                      <p:cBhvr>
                                        <p:cTn id="73" dur="1" fill="hold">
                                          <p:stCondLst>
                                            <p:cond delay="0"/>
                                          </p:stCondLst>
                                        </p:cTn>
                                        <p:tgtEl>
                                          <p:spTgt spid="93170"/>
                                        </p:tgtEl>
                                        <p:attrNameLst>
                                          <p:attrName>style.visibility</p:attrName>
                                        </p:attrNameLst>
                                      </p:cBhvr>
                                      <p:to>
                                        <p:strVal val="visible"/>
                                      </p:to>
                                    </p:set>
                                    <p:animEffect transition="in" filter="dissolve">
                                      <p:cBhvr>
                                        <p:cTn id="74" dur="1000"/>
                                        <p:tgtEl>
                                          <p:spTgt spid="93170"/>
                                        </p:tgtEl>
                                      </p:cBhvr>
                                    </p:animEffect>
                                  </p:childTnLst>
                                </p:cTn>
                              </p:par>
                              <p:par>
                                <p:cTn id="75" presetID="9" presetClass="entr" presetSubtype="0" fill="hold" nodeType="withEffect">
                                  <p:stCondLst>
                                    <p:cond delay="0"/>
                                  </p:stCondLst>
                                  <p:childTnLst>
                                    <p:set>
                                      <p:cBhvr>
                                        <p:cTn id="76" dur="1" fill="hold">
                                          <p:stCondLst>
                                            <p:cond delay="0"/>
                                          </p:stCondLst>
                                        </p:cTn>
                                        <p:tgtEl>
                                          <p:spTgt spid="93208"/>
                                        </p:tgtEl>
                                        <p:attrNameLst>
                                          <p:attrName>style.visibility</p:attrName>
                                        </p:attrNameLst>
                                      </p:cBhvr>
                                      <p:to>
                                        <p:strVal val="visible"/>
                                      </p:to>
                                    </p:set>
                                    <p:animEffect transition="in" filter="dissolve">
                                      <p:cBhvr>
                                        <p:cTn id="77" dur="1000"/>
                                        <p:tgtEl>
                                          <p:spTgt spid="93208"/>
                                        </p:tgtEl>
                                      </p:cBhvr>
                                    </p:animEffect>
                                  </p:childTnLst>
                                </p:cTn>
                              </p:par>
                              <p:par>
                                <p:cTn id="78" presetID="9" presetClass="entr" presetSubtype="0" fill="hold" nodeType="withEffect">
                                  <p:stCondLst>
                                    <p:cond delay="0"/>
                                  </p:stCondLst>
                                  <p:childTnLst>
                                    <p:set>
                                      <p:cBhvr>
                                        <p:cTn id="79" dur="1" fill="hold">
                                          <p:stCondLst>
                                            <p:cond delay="0"/>
                                          </p:stCondLst>
                                        </p:cTn>
                                        <p:tgtEl>
                                          <p:spTgt spid="93246"/>
                                        </p:tgtEl>
                                        <p:attrNameLst>
                                          <p:attrName>style.visibility</p:attrName>
                                        </p:attrNameLst>
                                      </p:cBhvr>
                                      <p:to>
                                        <p:strVal val="visible"/>
                                      </p:to>
                                    </p:set>
                                    <p:animEffect transition="in" filter="dissolve">
                                      <p:cBhvr>
                                        <p:cTn id="80" dur="1000"/>
                                        <p:tgtEl>
                                          <p:spTgt spid="93246"/>
                                        </p:tgtEl>
                                      </p:cBhvr>
                                    </p:animEffect>
                                  </p:childTnLst>
                                </p:cTn>
                              </p:par>
                              <p:par>
                                <p:cTn id="81" presetID="9" presetClass="entr" presetSubtype="0" fill="hold" nodeType="withEffect">
                                  <p:stCondLst>
                                    <p:cond delay="0"/>
                                  </p:stCondLst>
                                  <p:childTnLst>
                                    <p:set>
                                      <p:cBhvr>
                                        <p:cTn id="82" dur="1" fill="hold">
                                          <p:stCondLst>
                                            <p:cond delay="0"/>
                                          </p:stCondLst>
                                        </p:cTn>
                                        <p:tgtEl>
                                          <p:spTgt spid="93284"/>
                                        </p:tgtEl>
                                        <p:attrNameLst>
                                          <p:attrName>style.visibility</p:attrName>
                                        </p:attrNameLst>
                                      </p:cBhvr>
                                      <p:to>
                                        <p:strVal val="visible"/>
                                      </p:to>
                                    </p:set>
                                    <p:animEffect transition="in" filter="dissolve">
                                      <p:cBhvr>
                                        <p:cTn id="83" dur="1000"/>
                                        <p:tgtEl>
                                          <p:spTgt spid="93284"/>
                                        </p:tgtEl>
                                      </p:cBhvr>
                                    </p:animEffect>
                                  </p:childTnLst>
                                </p:cTn>
                              </p:par>
                              <p:par>
                                <p:cTn id="84" presetID="9" presetClass="entr" presetSubtype="0" fill="hold" nodeType="withEffect">
                                  <p:stCondLst>
                                    <p:cond delay="0"/>
                                  </p:stCondLst>
                                  <p:childTnLst>
                                    <p:set>
                                      <p:cBhvr>
                                        <p:cTn id="85" dur="1" fill="hold">
                                          <p:stCondLst>
                                            <p:cond delay="0"/>
                                          </p:stCondLst>
                                        </p:cTn>
                                        <p:tgtEl>
                                          <p:spTgt spid="93322"/>
                                        </p:tgtEl>
                                        <p:attrNameLst>
                                          <p:attrName>style.visibility</p:attrName>
                                        </p:attrNameLst>
                                      </p:cBhvr>
                                      <p:to>
                                        <p:strVal val="visible"/>
                                      </p:to>
                                    </p:set>
                                    <p:animEffect transition="in" filter="dissolve">
                                      <p:cBhvr>
                                        <p:cTn id="86" dur="1000"/>
                                        <p:tgtEl>
                                          <p:spTgt spid="93322"/>
                                        </p:tgtEl>
                                      </p:cBhvr>
                                    </p:animEffect>
                                  </p:childTnLst>
                                </p:cTn>
                              </p:par>
                              <p:par>
                                <p:cTn id="87" presetID="12" presetClass="entr" presetSubtype="8" fill="hold" grpId="0" nodeType="withEffect">
                                  <p:stCondLst>
                                    <p:cond delay="0"/>
                                  </p:stCondLst>
                                  <p:childTnLst>
                                    <p:set>
                                      <p:cBhvr>
                                        <p:cTn id="88" dur="1" fill="hold">
                                          <p:stCondLst>
                                            <p:cond delay="0"/>
                                          </p:stCondLst>
                                        </p:cTn>
                                        <p:tgtEl>
                                          <p:spTgt spid="94604"/>
                                        </p:tgtEl>
                                        <p:attrNameLst>
                                          <p:attrName>style.visibility</p:attrName>
                                        </p:attrNameLst>
                                      </p:cBhvr>
                                      <p:to>
                                        <p:strVal val="visible"/>
                                      </p:to>
                                    </p:set>
                                    <p:animEffect transition="in" filter="slide(fromLeft)">
                                      <p:cBhvr>
                                        <p:cTn id="89" dur="1000"/>
                                        <p:tgtEl>
                                          <p:spTgt spid="94604"/>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9" presetClass="entr" presetSubtype="0" fill="hold" nodeType="clickEffect">
                                  <p:stCondLst>
                                    <p:cond delay="0"/>
                                  </p:stCondLst>
                                  <p:childTnLst>
                                    <p:set>
                                      <p:cBhvr>
                                        <p:cTn id="93" dur="1" fill="hold">
                                          <p:stCondLst>
                                            <p:cond delay="0"/>
                                          </p:stCondLst>
                                        </p:cTn>
                                        <p:tgtEl>
                                          <p:spTgt spid="92220"/>
                                        </p:tgtEl>
                                        <p:attrNameLst>
                                          <p:attrName>style.visibility</p:attrName>
                                        </p:attrNameLst>
                                      </p:cBhvr>
                                      <p:to>
                                        <p:strVal val="visible"/>
                                      </p:to>
                                    </p:set>
                                    <p:animEffect transition="in" filter="dissolve">
                                      <p:cBhvr>
                                        <p:cTn id="94" dur="1000"/>
                                        <p:tgtEl>
                                          <p:spTgt spid="92220"/>
                                        </p:tgtEl>
                                      </p:cBhvr>
                                    </p:animEffect>
                                  </p:childTnLst>
                                </p:cTn>
                              </p:par>
                              <p:par>
                                <p:cTn id="95" presetID="9" presetClass="entr" presetSubtype="0" fill="hold" nodeType="withEffect">
                                  <p:stCondLst>
                                    <p:cond delay="0"/>
                                  </p:stCondLst>
                                  <p:childTnLst>
                                    <p:set>
                                      <p:cBhvr>
                                        <p:cTn id="96" dur="1" fill="hold">
                                          <p:stCondLst>
                                            <p:cond delay="0"/>
                                          </p:stCondLst>
                                        </p:cTn>
                                        <p:tgtEl>
                                          <p:spTgt spid="92556"/>
                                        </p:tgtEl>
                                        <p:attrNameLst>
                                          <p:attrName>style.visibility</p:attrName>
                                        </p:attrNameLst>
                                      </p:cBhvr>
                                      <p:to>
                                        <p:strVal val="visible"/>
                                      </p:to>
                                    </p:set>
                                    <p:animEffect transition="in" filter="dissolve">
                                      <p:cBhvr>
                                        <p:cTn id="97" dur="1000"/>
                                        <p:tgtEl>
                                          <p:spTgt spid="92556"/>
                                        </p:tgtEl>
                                      </p:cBhvr>
                                    </p:animEffect>
                                  </p:childTnLst>
                                </p:cTn>
                              </p:par>
                              <p:par>
                                <p:cTn id="98" presetID="9" presetClass="entr" presetSubtype="0" fill="hold" nodeType="withEffect">
                                  <p:stCondLst>
                                    <p:cond delay="0"/>
                                  </p:stCondLst>
                                  <p:childTnLst>
                                    <p:set>
                                      <p:cBhvr>
                                        <p:cTn id="99" dur="1" fill="hold">
                                          <p:stCondLst>
                                            <p:cond delay="0"/>
                                          </p:stCondLst>
                                        </p:cTn>
                                        <p:tgtEl>
                                          <p:spTgt spid="92592"/>
                                        </p:tgtEl>
                                        <p:attrNameLst>
                                          <p:attrName>style.visibility</p:attrName>
                                        </p:attrNameLst>
                                      </p:cBhvr>
                                      <p:to>
                                        <p:strVal val="visible"/>
                                      </p:to>
                                    </p:set>
                                    <p:animEffect transition="in" filter="dissolve">
                                      <p:cBhvr>
                                        <p:cTn id="100" dur="1000"/>
                                        <p:tgtEl>
                                          <p:spTgt spid="92592"/>
                                        </p:tgtEl>
                                      </p:cBhvr>
                                    </p:animEffect>
                                  </p:childTnLst>
                                </p:cTn>
                              </p:par>
                              <p:par>
                                <p:cTn id="101" presetID="9" presetClass="entr" presetSubtype="0" fill="hold" nodeType="withEffect">
                                  <p:stCondLst>
                                    <p:cond delay="0"/>
                                  </p:stCondLst>
                                  <p:childTnLst>
                                    <p:set>
                                      <p:cBhvr>
                                        <p:cTn id="102" dur="1" fill="hold">
                                          <p:stCondLst>
                                            <p:cond delay="0"/>
                                          </p:stCondLst>
                                        </p:cTn>
                                        <p:tgtEl>
                                          <p:spTgt spid="92628"/>
                                        </p:tgtEl>
                                        <p:attrNameLst>
                                          <p:attrName>style.visibility</p:attrName>
                                        </p:attrNameLst>
                                      </p:cBhvr>
                                      <p:to>
                                        <p:strVal val="visible"/>
                                      </p:to>
                                    </p:set>
                                    <p:animEffect transition="in" filter="dissolve">
                                      <p:cBhvr>
                                        <p:cTn id="103" dur="1000"/>
                                        <p:tgtEl>
                                          <p:spTgt spid="92628"/>
                                        </p:tgtEl>
                                      </p:cBhvr>
                                    </p:animEffect>
                                  </p:childTnLst>
                                </p:cTn>
                              </p:par>
                              <p:par>
                                <p:cTn id="104" presetID="9" presetClass="entr" presetSubtype="0" fill="hold" nodeType="withEffect">
                                  <p:stCondLst>
                                    <p:cond delay="0"/>
                                  </p:stCondLst>
                                  <p:childTnLst>
                                    <p:set>
                                      <p:cBhvr>
                                        <p:cTn id="105" dur="1" fill="hold">
                                          <p:stCondLst>
                                            <p:cond delay="0"/>
                                          </p:stCondLst>
                                        </p:cTn>
                                        <p:tgtEl>
                                          <p:spTgt spid="92664"/>
                                        </p:tgtEl>
                                        <p:attrNameLst>
                                          <p:attrName>style.visibility</p:attrName>
                                        </p:attrNameLst>
                                      </p:cBhvr>
                                      <p:to>
                                        <p:strVal val="visible"/>
                                      </p:to>
                                    </p:set>
                                    <p:animEffect transition="in" filter="dissolve">
                                      <p:cBhvr>
                                        <p:cTn id="106" dur="1000"/>
                                        <p:tgtEl>
                                          <p:spTgt spid="92664"/>
                                        </p:tgtEl>
                                      </p:cBhvr>
                                    </p:animEffect>
                                  </p:childTnLst>
                                </p:cTn>
                              </p:par>
                              <p:par>
                                <p:cTn id="107" presetID="9" presetClass="entr" presetSubtype="0" fill="hold" nodeType="withEffect">
                                  <p:stCondLst>
                                    <p:cond delay="0"/>
                                  </p:stCondLst>
                                  <p:childTnLst>
                                    <p:set>
                                      <p:cBhvr>
                                        <p:cTn id="108" dur="1" fill="hold">
                                          <p:stCondLst>
                                            <p:cond delay="0"/>
                                          </p:stCondLst>
                                        </p:cTn>
                                        <p:tgtEl>
                                          <p:spTgt spid="92700"/>
                                        </p:tgtEl>
                                        <p:attrNameLst>
                                          <p:attrName>style.visibility</p:attrName>
                                        </p:attrNameLst>
                                      </p:cBhvr>
                                      <p:to>
                                        <p:strVal val="visible"/>
                                      </p:to>
                                    </p:set>
                                    <p:animEffect transition="in" filter="dissolve">
                                      <p:cBhvr>
                                        <p:cTn id="109" dur="1000"/>
                                        <p:tgtEl>
                                          <p:spTgt spid="92700"/>
                                        </p:tgtEl>
                                      </p:cBhvr>
                                    </p:animEffect>
                                  </p:childTnLst>
                                </p:cTn>
                              </p:par>
                              <p:par>
                                <p:cTn id="110" presetID="9" presetClass="entr" presetSubtype="0" fill="hold" nodeType="withEffect">
                                  <p:stCondLst>
                                    <p:cond delay="0"/>
                                  </p:stCondLst>
                                  <p:childTnLst>
                                    <p:set>
                                      <p:cBhvr>
                                        <p:cTn id="111" dur="1" fill="hold">
                                          <p:stCondLst>
                                            <p:cond delay="0"/>
                                          </p:stCondLst>
                                        </p:cTn>
                                        <p:tgtEl>
                                          <p:spTgt spid="92736"/>
                                        </p:tgtEl>
                                        <p:attrNameLst>
                                          <p:attrName>style.visibility</p:attrName>
                                        </p:attrNameLst>
                                      </p:cBhvr>
                                      <p:to>
                                        <p:strVal val="visible"/>
                                      </p:to>
                                    </p:set>
                                    <p:animEffect transition="in" filter="dissolve">
                                      <p:cBhvr>
                                        <p:cTn id="112" dur="1000"/>
                                        <p:tgtEl>
                                          <p:spTgt spid="92736"/>
                                        </p:tgtEl>
                                      </p:cBhvr>
                                    </p:animEffect>
                                  </p:childTnLst>
                                </p:cTn>
                              </p:par>
                              <p:par>
                                <p:cTn id="113" presetID="9" presetClass="entr" presetSubtype="0" fill="hold" nodeType="withEffect">
                                  <p:stCondLst>
                                    <p:cond delay="0"/>
                                  </p:stCondLst>
                                  <p:childTnLst>
                                    <p:set>
                                      <p:cBhvr>
                                        <p:cTn id="114" dur="1" fill="hold">
                                          <p:stCondLst>
                                            <p:cond delay="0"/>
                                          </p:stCondLst>
                                        </p:cTn>
                                        <p:tgtEl>
                                          <p:spTgt spid="92772"/>
                                        </p:tgtEl>
                                        <p:attrNameLst>
                                          <p:attrName>style.visibility</p:attrName>
                                        </p:attrNameLst>
                                      </p:cBhvr>
                                      <p:to>
                                        <p:strVal val="visible"/>
                                      </p:to>
                                    </p:set>
                                    <p:animEffect transition="in" filter="dissolve">
                                      <p:cBhvr>
                                        <p:cTn id="115" dur="1000"/>
                                        <p:tgtEl>
                                          <p:spTgt spid="92772"/>
                                        </p:tgtEl>
                                      </p:cBhvr>
                                    </p:animEffect>
                                  </p:childTnLst>
                                </p:cTn>
                              </p:par>
                              <p:par>
                                <p:cTn id="116" presetID="9" presetClass="entr" presetSubtype="0" fill="hold" nodeType="withEffect">
                                  <p:stCondLst>
                                    <p:cond delay="0"/>
                                  </p:stCondLst>
                                  <p:childTnLst>
                                    <p:set>
                                      <p:cBhvr>
                                        <p:cTn id="117" dur="1" fill="hold">
                                          <p:stCondLst>
                                            <p:cond delay="0"/>
                                          </p:stCondLst>
                                        </p:cTn>
                                        <p:tgtEl>
                                          <p:spTgt spid="92808"/>
                                        </p:tgtEl>
                                        <p:attrNameLst>
                                          <p:attrName>style.visibility</p:attrName>
                                        </p:attrNameLst>
                                      </p:cBhvr>
                                      <p:to>
                                        <p:strVal val="visible"/>
                                      </p:to>
                                    </p:set>
                                    <p:animEffect transition="in" filter="dissolve">
                                      <p:cBhvr>
                                        <p:cTn id="118" dur="1000"/>
                                        <p:tgtEl>
                                          <p:spTgt spid="92808"/>
                                        </p:tgtEl>
                                      </p:cBhvr>
                                    </p:animEffect>
                                  </p:childTnLst>
                                </p:cTn>
                              </p:par>
                              <p:par>
                                <p:cTn id="119" presetID="9" presetClass="entr" presetSubtype="0" fill="hold" nodeType="withEffect">
                                  <p:stCondLst>
                                    <p:cond delay="0"/>
                                  </p:stCondLst>
                                  <p:childTnLst>
                                    <p:set>
                                      <p:cBhvr>
                                        <p:cTn id="120" dur="1" fill="hold">
                                          <p:stCondLst>
                                            <p:cond delay="0"/>
                                          </p:stCondLst>
                                        </p:cTn>
                                        <p:tgtEl>
                                          <p:spTgt spid="92844"/>
                                        </p:tgtEl>
                                        <p:attrNameLst>
                                          <p:attrName>style.visibility</p:attrName>
                                        </p:attrNameLst>
                                      </p:cBhvr>
                                      <p:to>
                                        <p:strVal val="visible"/>
                                      </p:to>
                                    </p:set>
                                    <p:animEffect transition="in" filter="dissolve">
                                      <p:cBhvr>
                                        <p:cTn id="121" dur="1000"/>
                                        <p:tgtEl>
                                          <p:spTgt spid="92844"/>
                                        </p:tgtEl>
                                      </p:cBhvr>
                                    </p:animEffect>
                                  </p:childTnLst>
                                </p:cTn>
                              </p:par>
                              <p:par>
                                <p:cTn id="122" presetID="9" presetClass="entr" presetSubtype="0" fill="hold" nodeType="withEffect">
                                  <p:stCondLst>
                                    <p:cond delay="0"/>
                                  </p:stCondLst>
                                  <p:childTnLst>
                                    <p:set>
                                      <p:cBhvr>
                                        <p:cTn id="123" dur="1" fill="hold">
                                          <p:stCondLst>
                                            <p:cond delay="0"/>
                                          </p:stCondLst>
                                        </p:cTn>
                                        <p:tgtEl>
                                          <p:spTgt spid="92880"/>
                                        </p:tgtEl>
                                        <p:attrNameLst>
                                          <p:attrName>style.visibility</p:attrName>
                                        </p:attrNameLst>
                                      </p:cBhvr>
                                      <p:to>
                                        <p:strVal val="visible"/>
                                      </p:to>
                                    </p:set>
                                    <p:animEffect transition="in" filter="dissolve">
                                      <p:cBhvr>
                                        <p:cTn id="124" dur="1000"/>
                                        <p:tgtEl>
                                          <p:spTgt spid="92880"/>
                                        </p:tgtEl>
                                      </p:cBhvr>
                                    </p:animEffect>
                                  </p:childTnLst>
                                </p:cTn>
                              </p:par>
                              <p:par>
                                <p:cTn id="125" presetID="9" presetClass="entr" presetSubtype="0" fill="hold" nodeType="withEffect">
                                  <p:stCondLst>
                                    <p:cond delay="0"/>
                                  </p:stCondLst>
                                  <p:childTnLst>
                                    <p:set>
                                      <p:cBhvr>
                                        <p:cTn id="126" dur="1" fill="hold">
                                          <p:stCondLst>
                                            <p:cond delay="0"/>
                                          </p:stCondLst>
                                        </p:cTn>
                                        <p:tgtEl>
                                          <p:spTgt spid="92916"/>
                                        </p:tgtEl>
                                        <p:attrNameLst>
                                          <p:attrName>style.visibility</p:attrName>
                                        </p:attrNameLst>
                                      </p:cBhvr>
                                      <p:to>
                                        <p:strVal val="visible"/>
                                      </p:to>
                                    </p:set>
                                    <p:animEffect transition="in" filter="dissolve">
                                      <p:cBhvr>
                                        <p:cTn id="127" dur="1000"/>
                                        <p:tgtEl>
                                          <p:spTgt spid="92916"/>
                                        </p:tgtEl>
                                      </p:cBhvr>
                                    </p:animEffect>
                                  </p:childTnLst>
                                </p:cTn>
                              </p:par>
                              <p:par>
                                <p:cTn id="128" presetID="9" presetClass="entr" presetSubtype="0" fill="hold" nodeType="withEffect">
                                  <p:stCondLst>
                                    <p:cond delay="0"/>
                                  </p:stCondLst>
                                  <p:childTnLst>
                                    <p:set>
                                      <p:cBhvr>
                                        <p:cTn id="129" dur="1" fill="hold">
                                          <p:stCondLst>
                                            <p:cond delay="0"/>
                                          </p:stCondLst>
                                        </p:cTn>
                                        <p:tgtEl>
                                          <p:spTgt spid="92952"/>
                                        </p:tgtEl>
                                        <p:attrNameLst>
                                          <p:attrName>style.visibility</p:attrName>
                                        </p:attrNameLst>
                                      </p:cBhvr>
                                      <p:to>
                                        <p:strVal val="visible"/>
                                      </p:to>
                                    </p:set>
                                    <p:animEffect transition="in" filter="dissolve">
                                      <p:cBhvr>
                                        <p:cTn id="130" dur="1000"/>
                                        <p:tgtEl>
                                          <p:spTgt spid="92952"/>
                                        </p:tgtEl>
                                      </p:cBhvr>
                                    </p:animEffect>
                                  </p:childTnLst>
                                </p:cTn>
                              </p:par>
                              <p:par>
                                <p:cTn id="131" presetID="9" presetClass="entr" presetSubtype="0" fill="hold" nodeType="withEffect">
                                  <p:stCondLst>
                                    <p:cond delay="0"/>
                                  </p:stCondLst>
                                  <p:childTnLst>
                                    <p:set>
                                      <p:cBhvr>
                                        <p:cTn id="132" dur="1" fill="hold">
                                          <p:stCondLst>
                                            <p:cond delay="0"/>
                                          </p:stCondLst>
                                        </p:cTn>
                                        <p:tgtEl>
                                          <p:spTgt spid="92988"/>
                                        </p:tgtEl>
                                        <p:attrNameLst>
                                          <p:attrName>style.visibility</p:attrName>
                                        </p:attrNameLst>
                                      </p:cBhvr>
                                      <p:to>
                                        <p:strVal val="visible"/>
                                      </p:to>
                                    </p:set>
                                    <p:animEffect transition="in" filter="dissolve">
                                      <p:cBhvr>
                                        <p:cTn id="133" dur="1000"/>
                                        <p:tgtEl>
                                          <p:spTgt spid="92988"/>
                                        </p:tgtEl>
                                      </p:cBhvr>
                                    </p:animEffect>
                                  </p:childTnLst>
                                </p:cTn>
                              </p:par>
                              <p:par>
                                <p:cTn id="134" presetID="9" presetClass="entr" presetSubtype="0" fill="hold" nodeType="withEffect">
                                  <p:stCondLst>
                                    <p:cond delay="0"/>
                                  </p:stCondLst>
                                  <p:childTnLst>
                                    <p:set>
                                      <p:cBhvr>
                                        <p:cTn id="135" dur="1" fill="hold">
                                          <p:stCondLst>
                                            <p:cond delay="0"/>
                                          </p:stCondLst>
                                        </p:cTn>
                                        <p:tgtEl>
                                          <p:spTgt spid="93024"/>
                                        </p:tgtEl>
                                        <p:attrNameLst>
                                          <p:attrName>style.visibility</p:attrName>
                                        </p:attrNameLst>
                                      </p:cBhvr>
                                      <p:to>
                                        <p:strVal val="visible"/>
                                      </p:to>
                                    </p:set>
                                    <p:animEffect transition="in" filter="dissolve">
                                      <p:cBhvr>
                                        <p:cTn id="136" dur="1000"/>
                                        <p:tgtEl>
                                          <p:spTgt spid="93024"/>
                                        </p:tgtEl>
                                      </p:cBhvr>
                                    </p:animEffect>
                                  </p:childTnLst>
                                </p:cTn>
                              </p:par>
                              <p:par>
                                <p:cTn id="137" presetID="9" presetClass="entr" presetSubtype="0" fill="hold" nodeType="withEffect">
                                  <p:stCondLst>
                                    <p:cond delay="0"/>
                                  </p:stCondLst>
                                  <p:childTnLst>
                                    <p:set>
                                      <p:cBhvr>
                                        <p:cTn id="138" dur="1" fill="hold">
                                          <p:stCondLst>
                                            <p:cond delay="0"/>
                                          </p:stCondLst>
                                        </p:cTn>
                                        <p:tgtEl>
                                          <p:spTgt spid="93060"/>
                                        </p:tgtEl>
                                        <p:attrNameLst>
                                          <p:attrName>style.visibility</p:attrName>
                                        </p:attrNameLst>
                                      </p:cBhvr>
                                      <p:to>
                                        <p:strVal val="visible"/>
                                      </p:to>
                                    </p:set>
                                    <p:animEffect transition="in" filter="dissolve">
                                      <p:cBhvr>
                                        <p:cTn id="139" dur="1000"/>
                                        <p:tgtEl>
                                          <p:spTgt spid="93060"/>
                                        </p:tgtEl>
                                      </p:cBhvr>
                                    </p:animEffect>
                                  </p:childTnLst>
                                </p:cTn>
                              </p:par>
                              <p:par>
                                <p:cTn id="140" presetID="9" presetClass="entr" presetSubtype="0" fill="hold" nodeType="withEffect">
                                  <p:stCondLst>
                                    <p:cond delay="0"/>
                                  </p:stCondLst>
                                  <p:childTnLst>
                                    <p:set>
                                      <p:cBhvr>
                                        <p:cTn id="141" dur="1" fill="hold">
                                          <p:stCondLst>
                                            <p:cond delay="0"/>
                                          </p:stCondLst>
                                        </p:cTn>
                                        <p:tgtEl>
                                          <p:spTgt spid="93096"/>
                                        </p:tgtEl>
                                        <p:attrNameLst>
                                          <p:attrName>style.visibility</p:attrName>
                                        </p:attrNameLst>
                                      </p:cBhvr>
                                      <p:to>
                                        <p:strVal val="visible"/>
                                      </p:to>
                                    </p:set>
                                    <p:animEffect transition="in" filter="dissolve">
                                      <p:cBhvr>
                                        <p:cTn id="142" dur="1000"/>
                                        <p:tgtEl>
                                          <p:spTgt spid="93096"/>
                                        </p:tgtEl>
                                      </p:cBhvr>
                                    </p:animEffect>
                                  </p:childTnLst>
                                </p:cTn>
                              </p:par>
                              <p:par>
                                <p:cTn id="143" presetID="12" presetClass="entr" presetSubtype="2" fill="hold" grpId="0" nodeType="withEffect">
                                  <p:stCondLst>
                                    <p:cond delay="0"/>
                                  </p:stCondLst>
                                  <p:childTnLst>
                                    <p:set>
                                      <p:cBhvr>
                                        <p:cTn id="144" dur="1" fill="hold">
                                          <p:stCondLst>
                                            <p:cond delay="0"/>
                                          </p:stCondLst>
                                        </p:cTn>
                                        <p:tgtEl>
                                          <p:spTgt spid="94608"/>
                                        </p:tgtEl>
                                        <p:attrNameLst>
                                          <p:attrName>style.visibility</p:attrName>
                                        </p:attrNameLst>
                                      </p:cBhvr>
                                      <p:to>
                                        <p:strVal val="visible"/>
                                      </p:to>
                                    </p:set>
                                    <p:animEffect transition="in" filter="slide(fromRight)">
                                      <p:cBhvr>
                                        <p:cTn id="145" dur="1000"/>
                                        <p:tgtEl>
                                          <p:spTgt spid="94608"/>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9" presetClass="entr" presetSubtype="0" fill="hold" nodeType="clickEffect">
                                  <p:stCondLst>
                                    <p:cond delay="0"/>
                                  </p:stCondLst>
                                  <p:childTnLst>
                                    <p:set>
                                      <p:cBhvr>
                                        <p:cTn id="149" dur="1" fill="hold">
                                          <p:stCondLst>
                                            <p:cond delay="0"/>
                                          </p:stCondLst>
                                        </p:cTn>
                                        <p:tgtEl>
                                          <p:spTgt spid="92259"/>
                                        </p:tgtEl>
                                        <p:attrNameLst>
                                          <p:attrName>style.visibility</p:attrName>
                                        </p:attrNameLst>
                                      </p:cBhvr>
                                      <p:to>
                                        <p:strVal val="visible"/>
                                      </p:to>
                                    </p:set>
                                    <p:animEffect transition="in" filter="dissolve">
                                      <p:cBhvr>
                                        <p:cTn id="150" dur="1000"/>
                                        <p:tgtEl>
                                          <p:spTgt spid="92259"/>
                                        </p:tgtEl>
                                      </p:cBhvr>
                                    </p:animEffect>
                                  </p:childTnLst>
                                </p:cTn>
                              </p:par>
                              <p:par>
                                <p:cTn id="151" presetID="9" presetClass="entr" presetSubtype="0" fill="hold" nodeType="withEffect">
                                  <p:stCondLst>
                                    <p:cond delay="0"/>
                                  </p:stCondLst>
                                  <p:childTnLst>
                                    <p:set>
                                      <p:cBhvr>
                                        <p:cTn id="152" dur="1" fill="hold">
                                          <p:stCondLst>
                                            <p:cond delay="0"/>
                                          </p:stCondLst>
                                        </p:cTn>
                                        <p:tgtEl>
                                          <p:spTgt spid="93360"/>
                                        </p:tgtEl>
                                        <p:attrNameLst>
                                          <p:attrName>style.visibility</p:attrName>
                                        </p:attrNameLst>
                                      </p:cBhvr>
                                      <p:to>
                                        <p:strVal val="visible"/>
                                      </p:to>
                                    </p:set>
                                    <p:animEffect transition="in" filter="dissolve">
                                      <p:cBhvr>
                                        <p:cTn id="153" dur="1000"/>
                                        <p:tgtEl>
                                          <p:spTgt spid="93360"/>
                                        </p:tgtEl>
                                      </p:cBhvr>
                                    </p:animEffect>
                                  </p:childTnLst>
                                </p:cTn>
                              </p:par>
                              <p:par>
                                <p:cTn id="154" presetID="9" presetClass="entr" presetSubtype="0" fill="hold" nodeType="withEffect">
                                  <p:stCondLst>
                                    <p:cond delay="0"/>
                                  </p:stCondLst>
                                  <p:childTnLst>
                                    <p:set>
                                      <p:cBhvr>
                                        <p:cTn id="155" dur="1" fill="hold">
                                          <p:stCondLst>
                                            <p:cond delay="0"/>
                                          </p:stCondLst>
                                        </p:cTn>
                                        <p:tgtEl>
                                          <p:spTgt spid="93386"/>
                                        </p:tgtEl>
                                        <p:attrNameLst>
                                          <p:attrName>style.visibility</p:attrName>
                                        </p:attrNameLst>
                                      </p:cBhvr>
                                      <p:to>
                                        <p:strVal val="visible"/>
                                      </p:to>
                                    </p:set>
                                    <p:animEffect transition="in" filter="dissolve">
                                      <p:cBhvr>
                                        <p:cTn id="156" dur="1000"/>
                                        <p:tgtEl>
                                          <p:spTgt spid="93386"/>
                                        </p:tgtEl>
                                      </p:cBhvr>
                                    </p:animEffect>
                                  </p:childTnLst>
                                </p:cTn>
                              </p:par>
                              <p:par>
                                <p:cTn id="157" presetID="9" presetClass="entr" presetSubtype="0" fill="hold" nodeType="withEffect">
                                  <p:stCondLst>
                                    <p:cond delay="0"/>
                                  </p:stCondLst>
                                  <p:childTnLst>
                                    <p:set>
                                      <p:cBhvr>
                                        <p:cTn id="158" dur="1" fill="hold">
                                          <p:stCondLst>
                                            <p:cond delay="0"/>
                                          </p:stCondLst>
                                        </p:cTn>
                                        <p:tgtEl>
                                          <p:spTgt spid="93412"/>
                                        </p:tgtEl>
                                        <p:attrNameLst>
                                          <p:attrName>style.visibility</p:attrName>
                                        </p:attrNameLst>
                                      </p:cBhvr>
                                      <p:to>
                                        <p:strVal val="visible"/>
                                      </p:to>
                                    </p:set>
                                    <p:animEffect transition="in" filter="dissolve">
                                      <p:cBhvr>
                                        <p:cTn id="159" dur="1000"/>
                                        <p:tgtEl>
                                          <p:spTgt spid="93412"/>
                                        </p:tgtEl>
                                      </p:cBhvr>
                                    </p:animEffect>
                                  </p:childTnLst>
                                </p:cTn>
                              </p:par>
                              <p:par>
                                <p:cTn id="160" presetID="9" presetClass="entr" presetSubtype="0" fill="hold" nodeType="withEffect">
                                  <p:stCondLst>
                                    <p:cond delay="0"/>
                                  </p:stCondLst>
                                  <p:childTnLst>
                                    <p:set>
                                      <p:cBhvr>
                                        <p:cTn id="161" dur="1" fill="hold">
                                          <p:stCondLst>
                                            <p:cond delay="0"/>
                                          </p:stCondLst>
                                        </p:cTn>
                                        <p:tgtEl>
                                          <p:spTgt spid="93438"/>
                                        </p:tgtEl>
                                        <p:attrNameLst>
                                          <p:attrName>style.visibility</p:attrName>
                                        </p:attrNameLst>
                                      </p:cBhvr>
                                      <p:to>
                                        <p:strVal val="visible"/>
                                      </p:to>
                                    </p:set>
                                    <p:animEffect transition="in" filter="dissolve">
                                      <p:cBhvr>
                                        <p:cTn id="162" dur="1000"/>
                                        <p:tgtEl>
                                          <p:spTgt spid="93438"/>
                                        </p:tgtEl>
                                      </p:cBhvr>
                                    </p:animEffect>
                                  </p:childTnLst>
                                </p:cTn>
                              </p:par>
                              <p:par>
                                <p:cTn id="163" presetID="9" presetClass="entr" presetSubtype="0" fill="hold" nodeType="withEffect">
                                  <p:stCondLst>
                                    <p:cond delay="0"/>
                                  </p:stCondLst>
                                  <p:childTnLst>
                                    <p:set>
                                      <p:cBhvr>
                                        <p:cTn id="164" dur="1" fill="hold">
                                          <p:stCondLst>
                                            <p:cond delay="0"/>
                                          </p:stCondLst>
                                        </p:cTn>
                                        <p:tgtEl>
                                          <p:spTgt spid="93652"/>
                                        </p:tgtEl>
                                        <p:attrNameLst>
                                          <p:attrName>style.visibility</p:attrName>
                                        </p:attrNameLst>
                                      </p:cBhvr>
                                      <p:to>
                                        <p:strVal val="visible"/>
                                      </p:to>
                                    </p:set>
                                    <p:animEffect transition="in" filter="dissolve">
                                      <p:cBhvr>
                                        <p:cTn id="165" dur="1000"/>
                                        <p:tgtEl>
                                          <p:spTgt spid="93652"/>
                                        </p:tgtEl>
                                      </p:cBhvr>
                                    </p:animEffect>
                                  </p:childTnLst>
                                </p:cTn>
                              </p:par>
                              <p:par>
                                <p:cTn id="166" presetID="9" presetClass="entr" presetSubtype="0" fill="hold" nodeType="withEffect">
                                  <p:stCondLst>
                                    <p:cond delay="0"/>
                                  </p:stCondLst>
                                  <p:childTnLst>
                                    <p:set>
                                      <p:cBhvr>
                                        <p:cTn id="167" dur="1" fill="hold">
                                          <p:stCondLst>
                                            <p:cond delay="0"/>
                                          </p:stCondLst>
                                        </p:cTn>
                                        <p:tgtEl>
                                          <p:spTgt spid="94289"/>
                                        </p:tgtEl>
                                        <p:attrNameLst>
                                          <p:attrName>style.visibility</p:attrName>
                                        </p:attrNameLst>
                                      </p:cBhvr>
                                      <p:to>
                                        <p:strVal val="visible"/>
                                      </p:to>
                                    </p:set>
                                    <p:animEffect transition="in" filter="dissolve">
                                      <p:cBhvr>
                                        <p:cTn id="168" dur="1000"/>
                                        <p:tgtEl>
                                          <p:spTgt spid="94289"/>
                                        </p:tgtEl>
                                      </p:cBhvr>
                                    </p:animEffect>
                                  </p:childTnLst>
                                </p:cTn>
                              </p:par>
                              <p:par>
                                <p:cTn id="169" presetID="9" presetClass="entr" presetSubtype="0" fill="hold" nodeType="withEffect">
                                  <p:stCondLst>
                                    <p:cond delay="0"/>
                                  </p:stCondLst>
                                  <p:childTnLst>
                                    <p:set>
                                      <p:cBhvr>
                                        <p:cTn id="170" dur="1" fill="hold">
                                          <p:stCondLst>
                                            <p:cond delay="0"/>
                                          </p:stCondLst>
                                        </p:cTn>
                                        <p:tgtEl>
                                          <p:spTgt spid="94315"/>
                                        </p:tgtEl>
                                        <p:attrNameLst>
                                          <p:attrName>style.visibility</p:attrName>
                                        </p:attrNameLst>
                                      </p:cBhvr>
                                      <p:to>
                                        <p:strVal val="visible"/>
                                      </p:to>
                                    </p:set>
                                    <p:animEffect transition="in" filter="dissolve">
                                      <p:cBhvr>
                                        <p:cTn id="171" dur="1000"/>
                                        <p:tgtEl>
                                          <p:spTgt spid="94315"/>
                                        </p:tgtEl>
                                      </p:cBhvr>
                                    </p:animEffect>
                                  </p:childTnLst>
                                </p:cTn>
                              </p:par>
                              <p:par>
                                <p:cTn id="172" presetID="9" presetClass="entr" presetSubtype="0" fill="hold" nodeType="withEffect">
                                  <p:stCondLst>
                                    <p:cond delay="0"/>
                                  </p:stCondLst>
                                  <p:childTnLst>
                                    <p:set>
                                      <p:cBhvr>
                                        <p:cTn id="173" dur="1" fill="hold">
                                          <p:stCondLst>
                                            <p:cond delay="0"/>
                                          </p:stCondLst>
                                        </p:cTn>
                                        <p:tgtEl>
                                          <p:spTgt spid="94341"/>
                                        </p:tgtEl>
                                        <p:attrNameLst>
                                          <p:attrName>style.visibility</p:attrName>
                                        </p:attrNameLst>
                                      </p:cBhvr>
                                      <p:to>
                                        <p:strVal val="visible"/>
                                      </p:to>
                                    </p:set>
                                    <p:animEffect transition="in" filter="dissolve">
                                      <p:cBhvr>
                                        <p:cTn id="174" dur="1000"/>
                                        <p:tgtEl>
                                          <p:spTgt spid="94341"/>
                                        </p:tgtEl>
                                      </p:cBhvr>
                                    </p:animEffect>
                                  </p:childTnLst>
                                </p:cTn>
                              </p:par>
                              <p:par>
                                <p:cTn id="175" presetID="9" presetClass="entr" presetSubtype="0" fill="hold" nodeType="withEffect">
                                  <p:stCondLst>
                                    <p:cond delay="0"/>
                                  </p:stCondLst>
                                  <p:childTnLst>
                                    <p:set>
                                      <p:cBhvr>
                                        <p:cTn id="176" dur="1" fill="hold">
                                          <p:stCondLst>
                                            <p:cond delay="0"/>
                                          </p:stCondLst>
                                        </p:cTn>
                                        <p:tgtEl>
                                          <p:spTgt spid="94367"/>
                                        </p:tgtEl>
                                        <p:attrNameLst>
                                          <p:attrName>style.visibility</p:attrName>
                                        </p:attrNameLst>
                                      </p:cBhvr>
                                      <p:to>
                                        <p:strVal val="visible"/>
                                      </p:to>
                                    </p:set>
                                    <p:animEffect transition="in" filter="dissolve">
                                      <p:cBhvr>
                                        <p:cTn id="177" dur="1000"/>
                                        <p:tgtEl>
                                          <p:spTgt spid="94367"/>
                                        </p:tgtEl>
                                      </p:cBhvr>
                                    </p:animEffect>
                                  </p:childTnLst>
                                </p:cTn>
                              </p:par>
                              <p:par>
                                <p:cTn id="178" presetID="9" presetClass="entr" presetSubtype="0" fill="hold" nodeType="withEffect">
                                  <p:stCondLst>
                                    <p:cond delay="0"/>
                                  </p:stCondLst>
                                  <p:childTnLst>
                                    <p:set>
                                      <p:cBhvr>
                                        <p:cTn id="179" dur="1" fill="hold">
                                          <p:stCondLst>
                                            <p:cond delay="0"/>
                                          </p:stCondLst>
                                        </p:cTn>
                                        <p:tgtEl>
                                          <p:spTgt spid="94393"/>
                                        </p:tgtEl>
                                        <p:attrNameLst>
                                          <p:attrName>style.visibility</p:attrName>
                                        </p:attrNameLst>
                                      </p:cBhvr>
                                      <p:to>
                                        <p:strVal val="visible"/>
                                      </p:to>
                                    </p:set>
                                    <p:animEffect transition="in" filter="dissolve">
                                      <p:cBhvr>
                                        <p:cTn id="180" dur="1000"/>
                                        <p:tgtEl>
                                          <p:spTgt spid="94393"/>
                                        </p:tgtEl>
                                      </p:cBhvr>
                                    </p:animEffect>
                                  </p:childTnLst>
                                </p:cTn>
                              </p:par>
                              <p:par>
                                <p:cTn id="181" presetID="9" presetClass="entr" presetSubtype="0" fill="hold" nodeType="withEffect">
                                  <p:stCondLst>
                                    <p:cond delay="0"/>
                                  </p:stCondLst>
                                  <p:childTnLst>
                                    <p:set>
                                      <p:cBhvr>
                                        <p:cTn id="182" dur="1" fill="hold">
                                          <p:stCondLst>
                                            <p:cond delay="0"/>
                                          </p:stCondLst>
                                        </p:cTn>
                                        <p:tgtEl>
                                          <p:spTgt spid="94419"/>
                                        </p:tgtEl>
                                        <p:attrNameLst>
                                          <p:attrName>style.visibility</p:attrName>
                                        </p:attrNameLst>
                                      </p:cBhvr>
                                      <p:to>
                                        <p:strVal val="visible"/>
                                      </p:to>
                                    </p:set>
                                    <p:animEffect transition="in" filter="dissolve">
                                      <p:cBhvr>
                                        <p:cTn id="183" dur="1000"/>
                                        <p:tgtEl>
                                          <p:spTgt spid="94419"/>
                                        </p:tgtEl>
                                      </p:cBhvr>
                                    </p:animEffect>
                                  </p:childTnLst>
                                </p:cTn>
                              </p:par>
                              <p:par>
                                <p:cTn id="184" presetID="9" presetClass="entr" presetSubtype="0" fill="hold" nodeType="withEffect">
                                  <p:stCondLst>
                                    <p:cond delay="0"/>
                                  </p:stCondLst>
                                  <p:childTnLst>
                                    <p:set>
                                      <p:cBhvr>
                                        <p:cTn id="185" dur="1" fill="hold">
                                          <p:stCondLst>
                                            <p:cond delay="0"/>
                                          </p:stCondLst>
                                        </p:cTn>
                                        <p:tgtEl>
                                          <p:spTgt spid="94445"/>
                                        </p:tgtEl>
                                        <p:attrNameLst>
                                          <p:attrName>style.visibility</p:attrName>
                                        </p:attrNameLst>
                                      </p:cBhvr>
                                      <p:to>
                                        <p:strVal val="visible"/>
                                      </p:to>
                                    </p:set>
                                    <p:animEffect transition="in" filter="dissolve">
                                      <p:cBhvr>
                                        <p:cTn id="186" dur="1000"/>
                                        <p:tgtEl>
                                          <p:spTgt spid="94445"/>
                                        </p:tgtEl>
                                      </p:cBhvr>
                                    </p:animEffect>
                                  </p:childTnLst>
                                </p:cTn>
                              </p:par>
                              <p:par>
                                <p:cTn id="187" presetID="9" presetClass="entr" presetSubtype="0" fill="hold" nodeType="withEffect">
                                  <p:stCondLst>
                                    <p:cond delay="0"/>
                                  </p:stCondLst>
                                  <p:childTnLst>
                                    <p:set>
                                      <p:cBhvr>
                                        <p:cTn id="188" dur="1" fill="hold">
                                          <p:stCondLst>
                                            <p:cond delay="0"/>
                                          </p:stCondLst>
                                        </p:cTn>
                                        <p:tgtEl>
                                          <p:spTgt spid="94471"/>
                                        </p:tgtEl>
                                        <p:attrNameLst>
                                          <p:attrName>style.visibility</p:attrName>
                                        </p:attrNameLst>
                                      </p:cBhvr>
                                      <p:to>
                                        <p:strVal val="visible"/>
                                      </p:to>
                                    </p:set>
                                    <p:animEffect transition="in" filter="dissolve">
                                      <p:cBhvr>
                                        <p:cTn id="189" dur="1000"/>
                                        <p:tgtEl>
                                          <p:spTgt spid="94471"/>
                                        </p:tgtEl>
                                      </p:cBhvr>
                                    </p:animEffect>
                                  </p:childTnLst>
                                </p:cTn>
                              </p:par>
                              <p:par>
                                <p:cTn id="190" presetID="9" presetClass="entr" presetSubtype="0" fill="hold" nodeType="withEffect">
                                  <p:stCondLst>
                                    <p:cond delay="0"/>
                                  </p:stCondLst>
                                  <p:childTnLst>
                                    <p:set>
                                      <p:cBhvr>
                                        <p:cTn id="191" dur="1" fill="hold">
                                          <p:stCondLst>
                                            <p:cond delay="0"/>
                                          </p:stCondLst>
                                        </p:cTn>
                                        <p:tgtEl>
                                          <p:spTgt spid="94497"/>
                                        </p:tgtEl>
                                        <p:attrNameLst>
                                          <p:attrName>style.visibility</p:attrName>
                                        </p:attrNameLst>
                                      </p:cBhvr>
                                      <p:to>
                                        <p:strVal val="visible"/>
                                      </p:to>
                                    </p:set>
                                    <p:animEffect transition="in" filter="dissolve">
                                      <p:cBhvr>
                                        <p:cTn id="192" dur="1000"/>
                                        <p:tgtEl>
                                          <p:spTgt spid="94497"/>
                                        </p:tgtEl>
                                      </p:cBhvr>
                                    </p:animEffect>
                                  </p:childTnLst>
                                </p:cTn>
                              </p:par>
                              <p:par>
                                <p:cTn id="193" presetID="9" presetClass="entr" presetSubtype="0" fill="hold" nodeType="withEffect">
                                  <p:stCondLst>
                                    <p:cond delay="0"/>
                                  </p:stCondLst>
                                  <p:childTnLst>
                                    <p:set>
                                      <p:cBhvr>
                                        <p:cTn id="194" dur="1" fill="hold">
                                          <p:stCondLst>
                                            <p:cond delay="0"/>
                                          </p:stCondLst>
                                        </p:cTn>
                                        <p:tgtEl>
                                          <p:spTgt spid="94523"/>
                                        </p:tgtEl>
                                        <p:attrNameLst>
                                          <p:attrName>style.visibility</p:attrName>
                                        </p:attrNameLst>
                                      </p:cBhvr>
                                      <p:to>
                                        <p:strVal val="visible"/>
                                      </p:to>
                                    </p:set>
                                    <p:animEffect transition="in" filter="dissolve">
                                      <p:cBhvr>
                                        <p:cTn id="195" dur="1000"/>
                                        <p:tgtEl>
                                          <p:spTgt spid="94523"/>
                                        </p:tgtEl>
                                      </p:cBhvr>
                                    </p:animEffect>
                                  </p:childTnLst>
                                </p:cTn>
                              </p:par>
                              <p:par>
                                <p:cTn id="196" presetID="9" presetClass="entr" presetSubtype="0" fill="hold" nodeType="withEffect">
                                  <p:stCondLst>
                                    <p:cond delay="0"/>
                                  </p:stCondLst>
                                  <p:childTnLst>
                                    <p:set>
                                      <p:cBhvr>
                                        <p:cTn id="197" dur="1" fill="hold">
                                          <p:stCondLst>
                                            <p:cond delay="0"/>
                                          </p:stCondLst>
                                        </p:cTn>
                                        <p:tgtEl>
                                          <p:spTgt spid="94549"/>
                                        </p:tgtEl>
                                        <p:attrNameLst>
                                          <p:attrName>style.visibility</p:attrName>
                                        </p:attrNameLst>
                                      </p:cBhvr>
                                      <p:to>
                                        <p:strVal val="visible"/>
                                      </p:to>
                                    </p:set>
                                    <p:animEffect transition="in" filter="dissolve">
                                      <p:cBhvr>
                                        <p:cTn id="198" dur="1000"/>
                                        <p:tgtEl>
                                          <p:spTgt spid="94549"/>
                                        </p:tgtEl>
                                      </p:cBhvr>
                                    </p:animEffect>
                                  </p:childTnLst>
                                </p:cTn>
                              </p:par>
                              <p:par>
                                <p:cTn id="199" presetID="9" presetClass="entr" presetSubtype="0" fill="hold" nodeType="withEffect">
                                  <p:stCondLst>
                                    <p:cond delay="0"/>
                                  </p:stCondLst>
                                  <p:childTnLst>
                                    <p:set>
                                      <p:cBhvr>
                                        <p:cTn id="200" dur="1" fill="hold">
                                          <p:stCondLst>
                                            <p:cond delay="0"/>
                                          </p:stCondLst>
                                        </p:cTn>
                                        <p:tgtEl>
                                          <p:spTgt spid="94575"/>
                                        </p:tgtEl>
                                        <p:attrNameLst>
                                          <p:attrName>style.visibility</p:attrName>
                                        </p:attrNameLst>
                                      </p:cBhvr>
                                      <p:to>
                                        <p:strVal val="visible"/>
                                      </p:to>
                                    </p:set>
                                    <p:animEffect transition="in" filter="dissolve">
                                      <p:cBhvr>
                                        <p:cTn id="201" dur="1000"/>
                                        <p:tgtEl>
                                          <p:spTgt spid="94575"/>
                                        </p:tgtEl>
                                      </p:cBhvr>
                                    </p:animEffect>
                                  </p:childTnLst>
                                </p:cTn>
                              </p:par>
                              <p:par>
                                <p:cTn id="202" presetID="12" presetClass="entr" presetSubtype="8" fill="hold" grpId="0" nodeType="withEffect">
                                  <p:stCondLst>
                                    <p:cond delay="0"/>
                                  </p:stCondLst>
                                  <p:childTnLst>
                                    <p:set>
                                      <p:cBhvr>
                                        <p:cTn id="203" dur="1" fill="hold">
                                          <p:stCondLst>
                                            <p:cond delay="0"/>
                                          </p:stCondLst>
                                        </p:cTn>
                                        <p:tgtEl>
                                          <p:spTgt spid="94605"/>
                                        </p:tgtEl>
                                        <p:attrNameLst>
                                          <p:attrName>style.visibility</p:attrName>
                                        </p:attrNameLst>
                                      </p:cBhvr>
                                      <p:to>
                                        <p:strVal val="visible"/>
                                      </p:to>
                                    </p:set>
                                    <p:animEffect transition="in" filter="slide(fromLeft)">
                                      <p:cBhvr>
                                        <p:cTn id="204" dur="1000"/>
                                        <p:tgtEl>
                                          <p:spTgt spid="94605"/>
                                        </p:tgtEl>
                                      </p:cBhvr>
                                    </p:animEffect>
                                  </p:childTnLst>
                                </p:cTn>
                              </p:par>
                            </p:childTnLst>
                          </p:cTn>
                        </p:par>
                      </p:childTnLst>
                    </p:cTn>
                  </p:par>
                  <p:par>
                    <p:cTn id="205" fill="hold" nodeType="clickPar">
                      <p:stCondLst>
                        <p:cond delay="indefinite"/>
                      </p:stCondLst>
                      <p:childTnLst>
                        <p:par>
                          <p:cTn id="206" fill="hold" nodeType="withGroup">
                            <p:stCondLst>
                              <p:cond delay="0"/>
                            </p:stCondLst>
                            <p:childTnLst>
                              <p:par>
                                <p:cTn id="207" presetID="9" presetClass="entr" presetSubtype="0" fill="hold" nodeType="clickEffect">
                                  <p:stCondLst>
                                    <p:cond delay="0"/>
                                  </p:stCondLst>
                                  <p:childTnLst>
                                    <p:set>
                                      <p:cBhvr>
                                        <p:cTn id="208" dur="1" fill="hold">
                                          <p:stCondLst>
                                            <p:cond delay="0"/>
                                          </p:stCondLst>
                                        </p:cTn>
                                        <p:tgtEl>
                                          <p:spTgt spid="92162"/>
                                        </p:tgtEl>
                                        <p:attrNameLst>
                                          <p:attrName>style.visibility</p:attrName>
                                        </p:attrNameLst>
                                      </p:cBhvr>
                                      <p:to>
                                        <p:strVal val="visible"/>
                                      </p:to>
                                    </p:set>
                                    <p:animEffect transition="in" filter="dissolve">
                                      <p:cBhvr>
                                        <p:cTn id="209" dur="1000"/>
                                        <p:tgtEl>
                                          <p:spTgt spid="92162"/>
                                        </p:tgtEl>
                                      </p:cBhvr>
                                    </p:animEffect>
                                  </p:childTnLst>
                                </p:cTn>
                              </p:par>
                              <p:par>
                                <p:cTn id="210" presetID="9" presetClass="entr" presetSubtype="0" fill="hold" nodeType="withEffect">
                                  <p:stCondLst>
                                    <p:cond delay="0"/>
                                  </p:stCondLst>
                                  <p:childTnLst>
                                    <p:set>
                                      <p:cBhvr>
                                        <p:cTn id="211" dur="1" fill="hold">
                                          <p:stCondLst>
                                            <p:cond delay="0"/>
                                          </p:stCondLst>
                                        </p:cTn>
                                        <p:tgtEl>
                                          <p:spTgt spid="93464"/>
                                        </p:tgtEl>
                                        <p:attrNameLst>
                                          <p:attrName>style.visibility</p:attrName>
                                        </p:attrNameLst>
                                      </p:cBhvr>
                                      <p:to>
                                        <p:strVal val="visible"/>
                                      </p:to>
                                    </p:set>
                                    <p:animEffect transition="in" filter="dissolve">
                                      <p:cBhvr>
                                        <p:cTn id="212" dur="1000"/>
                                        <p:tgtEl>
                                          <p:spTgt spid="93464"/>
                                        </p:tgtEl>
                                      </p:cBhvr>
                                    </p:animEffect>
                                  </p:childTnLst>
                                </p:cTn>
                              </p:par>
                              <p:par>
                                <p:cTn id="213" presetID="9" presetClass="entr" presetSubtype="0" fill="hold" nodeType="withEffect">
                                  <p:stCondLst>
                                    <p:cond delay="0"/>
                                  </p:stCondLst>
                                  <p:childTnLst>
                                    <p:set>
                                      <p:cBhvr>
                                        <p:cTn id="214" dur="1" fill="hold">
                                          <p:stCondLst>
                                            <p:cond delay="0"/>
                                          </p:stCondLst>
                                        </p:cTn>
                                        <p:tgtEl>
                                          <p:spTgt spid="93511"/>
                                        </p:tgtEl>
                                        <p:attrNameLst>
                                          <p:attrName>style.visibility</p:attrName>
                                        </p:attrNameLst>
                                      </p:cBhvr>
                                      <p:to>
                                        <p:strVal val="visible"/>
                                      </p:to>
                                    </p:set>
                                    <p:animEffect transition="in" filter="dissolve">
                                      <p:cBhvr>
                                        <p:cTn id="215" dur="1000"/>
                                        <p:tgtEl>
                                          <p:spTgt spid="93511"/>
                                        </p:tgtEl>
                                      </p:cBhvr>
                                    </p:animEffect>
                                  </p:childTnLst>
                                </p:cTn>
                              </p:par>
                              <p:par>
                                <p:cTn id="216" presetID="9" presetClass="entr" presetSubtype="0" fill="hold" nodeType="withEffect">
                                  <p:stCondLst>
                                    <p:cond delay="0"/>
                                  </p:stCondLst>
                                  <p:childTnLst>
                                    <p:set>
                                      <p:cBhvr>
                                        <p:cTn id="217" dur="1" fill="hold">
                                          <p:stCondLst>
                                            <p:cond delay="0"/>
                                          </p:stCondLst>
                                        </p:cTn>
                                        <p:tgtEl>
                                          <p:spTgt spid="93558"/>
                                        </p:tgtEl>
                                        <p:attrNameLst>
                                          <p:attrName>style.visibility</p:attrName>
                                        </p:attrNameLst>
                                      </p:cBhvr>
                                      <p:to>
                                        <p:strVal val="visible"/>
                                      </p:to>
                                    </p:set>
                                    <p:animEffect transition="in" filter="dissolve">
                                      <p:cBhvr>
                                        <p:cTn id="218" dur="1000"/>
                                        <p:tgtEl>
                                          <p:spTgt spid="93558"/>
                                        </p:tgtEl>
                                      </p:cBhvr>
                                    </p:animEffect>
                                  </p:childTnLst>
                                </p:cTn>
                              </p:par>
                              <p:par>
                                <p:cTn id="219" presetID="9" presetClass="entr" presetSubtype="0" fill="hold" nodeType="withEffect">
                                  <p:stCondLst>
                                    <p:cond delay="0"/>
                                  </p:stCondLst>
                                  <p:childTnLst>
                                    <p:set>
                                      <p:cBhvr>
                                        <p:cTn id="220" dur="1" fill="hold">
                                          <p:stCondLst>
                                            <p:cond delay="0"/>
                                          </p:stCondLst>
                                        </p:cTn>
                                        <p:tgtEl>
                                          <p:spTgt spid="93605"/>
                                        </p:tgtEl>
                                        <p:attrNameLst>
                                          <p:attrName>style.visibility</p:attrName>
                                        </p:attrNameLst>
                                      </p:cBhvr>
                                      <p:to>
                                        <p:strVal val="visible"/>
                                      </p:to>
                                    </p:set>
                                    <p:animEffect transition="in" filter="dissolve">
                                      <p:cBhvr>
                                        <p:cTn id="221" dur="1000"/>
                                        <p:tgtEl>
                                          <p:spTgt spid="93605"/>
                                        </p:tgtEl>
                                      </p:cBhvr>
                                    </p:animEffect>
                                  </p:childTnLst>
                                </p:cTn>
                              </p:par>
                              <p:par>
                                <p:cTn id="222" presetID="9" presetClass="entr" presetSubtype="0" fill="hold" nodeType="withEffect">
                                  <p:stCondLst>
                                    <p:cond delay="0"/>
                                  </p:stCondLst>
                                  <p:childTnLst>
                                    <p:set>
                                      <p:cBhvr>
                                        <p:cTn id="223" dur="1" fill="hold">
                                          <p:stCondLst>
                                            <p:cond delay="0"/>
                                          </p:stCondLst>
                                        </p:cTn>
                                        <p:tgtEl>
                                          <p:spTgt spid="93678"/>
                                        </p:tgtEl>
                                        <p:attrNameLst>
                                          <p:attrName>style.visibility</p:attrName>
                                        </p:attrNameLst>
                                      </p:cBhvr>
                                      <p:to>
                                        <p:strVal val="visible"/>
                                      </p:to>
                                    </p:set>
                                    <p:animEffect transition="in" filter="dissolve">
                                      <p:cBhvr>
                                        <p:cTn id="224" dur="1000"/>
                                        <p:tgtEl>
                                          <p:spTgt spid="93678"/>
                                        </p:tgtEl>
                                      </p:cBhvr>
                                    </p:animEffect>
                                  </p:childTnLst>
                                </p:cTn>
                              </p:par>
                              <p:par>
                                <p:cTn id="225" presetID="9" presetClass="entr" presetSubtype="0" fill="hold" nodeType="withEffect">
                                  <p:stCondLst>
                                    <p:cond delay="0"/>
                                  </p:stCondLst>
                                  <p:childTnLst>
                                    <p:set>
                                      <p:cBhvr>
                                        <p:cTn id="226" dur="1" fill="hold">
                                          <p:stCondLst>
                                            <p:cond delay="0"/>
                                          </p:stCondLst>
                                        </p:cTn>
                                        <p:tgtEl>
                                          <p:spTgt spid="93725"/>
                                        </p:tgtEl>
                                        <p:attrNameLst>
                                          <p:attrName>style.visibility</p:attrName>
                                        </p:attrNameLst>
                                      </p:cBhvr>
                                      <p:to>
                                        <p:strVal val="visible"/>
                                      </p:to>
                                    </p:set>
                                    <p:animEffect transition="in" filter="dissolve">
                                      <p:cBhvr>
                                        <p:cTn id="227" dur="1000"/>
                                        <p:tgtEl>
                                          <p:spTgt spid="93725"/>
                                        </p:tgtEl>
                                      </p:cBhvr>
                                    </p:animEffect>
                                  </p:childTnLst>
                                </p:cTn>
                              </p:par>
                              <p:par>
                                <p:cTn id="228" presetID="9" presetClass="entr" presetSubtype="0" fill="hold" nodeType="withEffect">
                                  <p:stCondLst>
                                    <p:cond delay="0"/>
                                  </p:stCondLst>
                                  <p:childTnLst>
                                    <p:set>
                                      <p:cBhvr>
                                        <p:cTn id="229" dur="1" fill="hold">
                                          <p:stCondLst>
                                            <p:cond delay="0"/>
                                          </p:stCondLst>
                                        </p:cTn>
                                        <p:tgtEl>
                                          <p:spTgt spid="93772"/>
                                        </p:tgtEl>
                                        <p:attrNameLst>
                                          <p:attrName>style.visibility</p:attrName>
                                        </p:attrNameLst>
                                      </p:cBhvr>
                                      <p:to>
                                        <p:strVal val="visible"/>
                                      </p:to>
                                    </p:set>
                                    <p:animEffect transition="in" filter="dissolve">
                                      <p:cBhvr>
                                        <p:cTn id="230" dur="1000"/>
                                        <p:tgtEl>
                                          <p:spTgt spid="93772"/>
                                        </p:tgtEl>
                                      </p:cBhvr>
                                    </p:animEffect>
                                  </p:childTnLst>
                                </p:cTn>
                              </p:par>
                              <p:par>
                                <p:cTn id="231" presetID="9" presetClass="entr" presetSubtype="0" fill="hold" nodeType="withEffect">
                                  <p:stCondLst>
                                    <p:cond delay="0"/>
                                  </p:stCondLst>
                                  <p:childTnLst>
                                    <p:set>
                                      <p:cBhvr>
                                        <p:cTn id="232" dur="1" fill="hold">
                                          <p:stCondLst>
                                            <p:cond delay="0"/>
                                          </p:stCondLst>
                                        </p:cTn>
                                        <p:tgtEl>
                                          <p:spTgt spid="93819"/>
                                        </p:tgtEl>
                                        <p:attrNameLst>
                                          <p:attrName>style.visibility</p:attrName>
                                        </p:attrNameLst>
                                      </p:cBhvr>
                                      <p:to>
                                        <p:strVal val="visible"/>
                                      </p:to>
                                    </p:set>
                                    <p:animEffect transition="in" filter="dissolve">
                                      <p:cBhvr>
                                        <p:cTn id="233" dur="1000"/>
                                        <p:tgtEl>
                                          <p:spTgt spid="93819"/>
                                        </p:tgtEl>
                                      </p:cBhvr>
                                    </p:animEffect>
                                  </p:childTnLst>
                                </p:cTn>
                              </p:par>
                              <p:par>
                                <p:cTn id="234" presetID="9" presetClass="entr" presetSubtype="0" fill="hold" nodeType="withEffect">
                                  <p:stCondLst>
                                    <p:cond delay="0"/>
                                  </p:stCondLst>
                                  <p:childTnLst>
                                    <p:set>
                                      <p:cBhvr>
                                        <p:cTn id="235" dur="1" fill="hold">
                                          <p:stCondLst>
                                            <p:cond delay="0"/>
                                          </p:stCondLst>
                                        </p:cTn>
                                        <p:tgtEl>
                                          <p:spTgt spid="93866"/>
                                        </p:tgtEl>
                                        <p:attrNameLst>
                                          <p:attrName>style.visibility</p:attrName>
                                        </p:attrNameLst>
                                      </p:cBhvr>
                                      <p:to>
                                        <p:strVal val="visible"/>
                                      </p:to>
                                    </p:set>
                                    <p:animEffect transition="in" filter="dissolve">
                                      <p:cBhvr>
                                        <p:cTn id="236" dur="1000"/>
                                        <p:tgtEl>
                                          <p:spTgt spid="93866"/>
                                        </p:tgtEl>
                                      </p:cBhvr>
                                    </p:animEffect>
                                  </p:childTnLst>
                                </p:cTn>
                              </p:par>
                              <p:par>
                                <p:cTn id="237" presetID="9" presetClass="entr" presetSubtype="0" fill="hold" nodeType="withEffect">
                                  <p:stCondLst>
                                    <p:cond delay="0"/>
                                  </p:stCondLst>
                                  <p:childTnLst>
                                    <p:set>
                                      <p:cBhvr>
                                        <p:cTn id="238" dur="1" fill="hold">
                                          <p:stCondLst>
                                            <p:cond delay="0"/>
                                          </p:stCondLst>
                                        </p:cTn>
                                        <p:tgtEl>
                                          <p:spTgt spid="93913"/>
                                        </p:tgtEl>
                                        <p:attrNameLst>
                                          <p:attrName>style.visibility</p:attrName>
                                        </p:attrNameLst>
                                      </p:cBhvr>
                                      <p:to>
                                        <p:strVal val="visible"/>
                                      </p:to>
                                    </p:set>
                                    <p:animEffect transition="in" filter="dissolve">
                                      <p:cBhvr>
                                        <p:cTn id="239" dur="1000"/>
                                        <p:tgtEl>
                                          <p:spTgt spid="93913"/>
                                        </p:tgtEl>
                                      </p:cBhvr>
                                    </p:animEffect>
                                  </p:childTnLst>
                                </p:cTn>
                              </p:par>
                              <p:par>
                                <p:cTn id="240" presetID="9" presetClass="entr" presetSubtype="0" fill="hold" nodeType="withEffect">
                                  <p:stCondLst>
                                    <p:cond delay="0"/>
                                  </p:stCondLst>
                                  <p:childTnLst>
                                    <p:set>
                                      <p:cBhvr>
                                        <p:cTn id="241" dur="1" fill="hold">
                                          <p:stCondLst>
                                            <p:cond delay="0"/>
                                          </p:stCondLst>
                                        </p:cTn>
                                        <p:tgtEl>
                                          <p:spTgt spid="93960"/>
                                        </p:tgtEl>
                                        <p:attrNameLst>
                                          <p:attrName>style.visibility</p:attrName>
                                        </p:attrNameLst>
                                      </p:cBhvr>
                                      <p:to>
                                        <p:strVal val="visible"/>
                                      </p:to>
                                    </p:set>
                                    <p:animEffect transition="in" filter="dissolve">
                                      <p:cBhvr>
                                        <p:cTn id="242" dur="1000"/>
                                        <p:tgtEl>
                                          <p:spTgt spid="93960"/>
                                        </p:tgtEl>
                                      </p:cBhvr>
                                    </p:animEffect>
                                  </p:childTnLst>
                                </p:cTn>
                              </p:par>
                              <p:par>
                                <p:cTn id="243" presetID="9" presetClass="entr" presetSubtype="0" fill="hold" nodeType="withEffect">
                                  <p:stCondLst>
                                    <p:cond delay="0"/>
                                  </p:stCondLst>
                                  <p:childTnLst>
                                    <p:set>
                                      <p:cBhvr>
                                        <p:cTn id="244" dur="1" fill="hold">
                                          <p:stCondLst>
                                            <p:cond delay="0"/>
                                          </p:stCondLst>
                                        </p:cTn>
                                        <p:tgtEl>
                                          <p:spTgt spid="94007"/>
                                        </p:tgtEl>
                                        <p:attrNameLst>
                                          <p:attrName>style.visibility</p:attrName>
                                        </p:attrNameLst>
                                      </p:cBhvr>
                                      <p:to>
                                        <p:strVal val="visible"/>
                                      </p:to>
                                    </p:set>
                                    <p:animEffect transition="in" filter="dissolve">
                                      <p:cBhvr>
                                        <p:cTn id="245" dur="1000"/>
                                        <p:tgtEl>
                                          <p:spTgt spid="94007"/>
                                        </p:tgtEl>
                                      </p:cBhvr>
                                    </p:animEffect>
                                  </p:childTnLst>
                                </p:cTn>
                              </p:par>
                              <p:par>
                                <p:cTn id="246" presetID="9" presetClass="entr" presetSubtype="0" fill="hold" nodeType="withEffect">
                                  <p:stCondLst>
                                    <p:cond delay="0"/>
                                  </p:stCondLst>
                                  <p:childTnLst>
                                    <p:set>
                                      <p:cBhvr>
                                        <p:cTn id="247" dur="1" fill="hold">
                                          <p:stCondLst>
                                            <p:cond delay="0"/>
                                          </p:stCondLst>
                                        </p:cTn>
                                        <p:tgtEl>
                                          <p:spTgt spid="94054"/>
                                        </p:tgtEl>
                                        <p:attrNameLst>
                                          <p:attrName>style.visibility</p:attrName>
                                        </p:attrNameLst>
                                      </p:cBhvr>
                                      <p:to>
                                        <p:strVal val="visible"/>
                                      </p:to>
                                    </p:set>
                                    <p:animEffect transition="in" filter="dissolve">
                                      <p:cBhvr>
                                        <p:cTn id="248" dur="1000"/>
                                        <p:tgtEl>
                                          <p:spTgt spid="94054"/>
                                        </p:tgtEl>
                                      </p:cBhvr>
                                    </p:animEffect>
                                  </p:childTnLst>
                                </p:cTn>
                              </p:par>
                              <p:par>
                                <p:cTn id="249" presetID="9" presetClass="entr" presetSubtype="0" fill="hold" nodeType="withEffect">
                                  <p:stCondLst>
                                    <p:cond delay="0"/>
                                  </p:stCondLst>
                                  <p:childTnLst>
                                    <p:set>
                                      <p:cBhvr>
                                        <p:cTn id="250" dur="1" fill="hold">
                                          <p:stCondLst>
                                            <p:cond delay="0"/>
                                          </p:stCondLst>
                                        </p:cTn>
                                        <p:tgtEl>
                                          <p:spTgt spid="94101"/>
                                        </p:tgtEl>
                                        <p:attrNameLst>
                                          <p:attrName>style.visibility</p:attrName>
                                        </p:attrNameLst>
                                      </p:cBhvr>
                                      <p:to>
                                        <p:strVal val="visible"/>
                                      </p:to>
                                    </p:set>
                                    <p:animEffect transition="in" filter="dissolve">
                                      <p:cBhvr>
                                        <p:cTn id="251" dur="1000"/>
                                        <p:tgtEl>
                                          <p:spTgt spid="94101"/>
                                        </p:tgtEl>
                                      </p:cBhvr>
                                    </p:animEffect>
                                  </p:childTnLst>
                                </p:cTn>
                              </p:par>
                              <p:par>
                                <p:cTn id="252" presetID="9" presetClass="entr" presetSubtype="0" fill="hold" nodeType="withEffect">
                                  <p:stCondLst>
                                    <p:cond delay="0"/>
                                  </p:stCondLst>
                                  <p:childTnLst>
                                    <p:set>
                                      <p:cBhvr>
                                        <p:cTn id="253" dur="1" fill="hold">
                                          <p:stCondLst>
                                            <p:cond delay="0"/>
                                          </p:stCondLst>
                                        </p:cTn>
                                        <p:tgtEl>
                                          <p:spTgt spid="94148"/>
                                        </p:tgtEl>
                                        <p:attrNameLst>
                                          <p:attrName>style.visibility</p:attrName>
                                        </p:attrNameLst>
                                      </p:cBhvr>
                                      <p:to>
                                        <p:strVal val="visible"/>
                                      </p:to>
                                    </p:set>
                                    <p:animEffect transition="in" filter="dissolve">
                                      <p:cBhvr>
                                        <p:cTn id="254" dur="1000"/>
                                        <p:tgtEl>
                                          <p:spTgt spid="94148"/>
                                        </p:tgtEl>
                                      </p:cBhvr>
                                    </p:animEffect>
                                  </p:childTnLst>
                                </p:cTn>
                              </p:par>
                              <p:par>
                                <p:cTn id="255" presetID="9" presetClass="entr" presetSubtype="0" fill="hold" nodeType="withEffect">
                                  <p:stCondLst>
                                    <p:cond delay="0"/>
                                  </p:stCondLst>
                                  <p:childTnLst>
                                    <p:set>
                                      <p:cBhvr>
                                        <p:cTn id="256" dur="1" fill="hold">
                                          <p:stCondLst>
                                            <p:cond delay="0"/>
                                          </p:stCondLst>
                                        </p:cTn>
                                        <p:tgtEl>
                                          <p:spTgt spid="94195"/>
                                        </p:tgtEl>
                                        <p:attrNameLst>
                                          <p:attrName>style.visibility</p:attrName>
                                        </p:attrNameLst>
                                      </p:cBhvr>
                                      <p:to>
                                        <p:strVal val="visible"/>
                                      </p:to>
                                    </p:set>
                                    <p:animEffect transition="in" filter="dissolve">
                                      <p:cBhvr>
                                        <p:cTn id="257" dur="1000"/>
                                        <p:tgtEl>
                                          <p:spTgt spid="94195"/>
                                        </p:tgtEl>
                                      </p:cBhvr>
                                    </p:animEffect>
                                  </p:childTnLst>
                                </p:cTn>
                              </p:par>
                              <p:par>
                                <p:cTn id="258" presetID="9" presetClass="entr" presetSubtype="0" fill="hold" nodeType="withEffect">
                                  <p:stCondLst>
                                    <p:cond delay="0"/>
                                  </p:stCondLst>
                                  <p:childTnLst>
                                    <p:set>
                                      <p:cBhvr>
                                        <p:cTn id="259" dur="1" fill="hold">
                                          <p:stCondLst>
                                            <p:cond delay="0"/>
                                          </p:stCondLst>
                                        </p:cTn>
                                        <p:tgtEl>
                                          <p:spTgt spid="94242"/>
                                        </p:tgtEl>
                                        <p:attrNameLst>
                                          <p:attrName>style.visibility</p:attrName>
                                        </p:attrNameLst>
                                      </p:cBhvr>
                                      <p:to>
                                        <p:strVal val="visible"/>
                                      </p:to>
                                    </p:set>
                                    <p:animEffect transition="in" filter="dissolve">
                                      <p:cBhvr>
                                        <p:cTn id="260" dur="1000"/>
                                        <p:tgtEl>
                                          <p:spTgt spid="94242"/>
                                        </p:tgtEl>
                                      </p:cBhvr>
                                    </p:animEffect>
                                  </p:childTnLst>
                                </p:cTn>
                              </p:par>
                              <p:par>
                                <p:cTn id="261" presetID="12" presetClass="entr" presetSubtype="2" fill="hold" grpId="0" nodeType="withEffect">
                                  <p:stCondLst>
                                    <p:cond delay="0"/>
                                  </p:stCondLst>
                                  <p:childTnLst>
                                    <p:set>
                                      <p:cBhvr>
                                        <p:cTn id="262" dur="1" fill="hold">
                                          <p:stCondLst>
                                            <p:cond delay="0"/>
                                          </p:stCondLst>
                                        </p:cTn>
                                        <p:tgtEl>
                                          <p:spTgt spid="94609"/>
                                        </p:tgtEl>
                                        <p:attrNameLst>
                                          <p:attrName>style.visibility</p:attrName>
                                        </p:attrNameLst>
                                      </p:cBhvr>
                                      <p:to>
                                        <p:strVal val="visible"/>
                                      </p:to>
                                    </p:set>
                                    <p:animEffect transition="in" filter="slide(fromRight)">
                                      <p:cBhvr>
                                        <p:cTn id="263" dur="1000"/>
                                        <p:tgtEl>
                                          <p:spTgt spid="94609"/>
                                        </p:tgtEl>
                                      </p:cBhvr>
                                    </p:animEffect>
                                  </p:childTnLst>
                                </p:cTn>
                              </p:par>
                            </p:childTnLst>
                          </p:cTn>
                        </p:par>
                      </p:childTnLst>
                    </p:cTn>
                  </p:par>
                  <p:par>
                    <p:cTn id="264" fill="hold" nodeType="clickPar">
                      <p:stCondLst>
                        <p:cond delay="indefinite"/>
                      </p:stCondLst>
                      <p:childTnLst>
                        <p:par>
                          <p:cTn id="265" fill="hold" nodeType="withGroup">
                            <p:stCondLst>
                              <p:cond delay="0"/>
                            </p:stCondLst>
                            <p:childTnLst>
                              <p:par>
                                <p:cTn id="266" presetID="12" presetClass="entr" presetSubtype="4" fill="hold" grpId="0" nodeType="clickEffect">
                                  <p:stCondLst>
                                    <p:cond delay="0"/>
                                  </p:stCondLst>
                                  <p:childTnLst>
                                    <p:set>
                                      <p:cBhvr>
                                        <p:cTn id="267" dur="1" fill="hold">
                                          <p:stCondLst>
                                            <p:cond delay="0"/>
                                          </p:stCondLst>
                                        </p:cTn>
                                        <p:tgtEl>
                                          <p:spTgt spid="94610"/>
                                        </p:tgtEl>
                                        <p:attrNameLst>
                                          <p:attrName>style.visibility</p:attrName>
                                        </p:attrNameLst>
                                      </p:cBhvr>
                                      <p:to>
                                        <p:strVal val="visible"/>
                                      </p:to>
                                    </p:set>
                                    <p:animEffect transition="in" filter="slide(fromBottom)">
                                      <p:cBhvr>
                                        <p:cTn id="268" dur="1000"/>
                                        <p:tgtEl>
                                          <p:spTgt spid="94610"/>
                                        </p:tgtEl>
                                      </p:cBhvr>
                                    </p:animEffect>
                                  </p:childTnLst>
                                </p:cTn>
                              </p:par>
                            </p:childTnLst>
                          </p:cTn>
                        </p:par>
                      </p:childTnLst>
                    </p:cTn>
                  </p:par>
                  <p:par>
                    <p:cTn id="269" fill="hold" nodeType="clickPar">
                      <p:stCondLst>
                        <p:cond delay="indefinite"/>
                      </p:stCondLst>
                      <p:childTnLst>
                        <p:par>
                          <p:cTn id="270" fill="hold" nodeType="withGroup">
                            <p:stCondLst>
                              <p:cond delay="0"/>
                            </p:stCondLst>
                            <p:childTnLst>
                              <p:par>
                                <p:cTn id="271" presetID="12" presetClass="entr" presetSubtype="4" fill="hold" grpId="0" nodeType="clickEffect">
                                  <p:stCondLst>
                                    <p:cond delay="0"/>
                                  </p:stCondLst>
                                  <p:childTnLst>
                                    <p:set>
                                      <p:cBhvr>
                                        <p:cTn id="272" dur="1" fill="hold">
                                          <p:stCondLst>
                                            <p:cond delay="0"/>
                                          </p:stCondLst>
                                        </p:cTn>
                                        <p:tgtEl>
                                          <p:spTgt spid="94611"/>
                                        </p:tgtEl>
                                        <p:attrNameLst>
                                          <p:attrName>style.visibility</p:attrName>
                                        </p:attrNameLst>
                                      </p:cBhvr>
                                      <p:to>
                                        <p:strVal val="visible"/>
                                      </p:to>
                                    </p:set>
                                    <p:animEffect transition="in" filter="slide(fromBottom)">
                                      <p:cBhvr>
                                        <p:cTn id="273" dur="1000"/>
                                        <p:tgtEl>
                                          <p:spTgt spid="94611"/>
                                        </p:tgtEl>
                                      </p:cBhvr>
                                    </p:animEffect>
                                  </p:childTnLst>
                                </p:cTn>
                              </p:par>
                              <p:par>
                                <p:cTn id="274" presetID="12" presetClass="entr" presetSubtype="4" fill="hold" grpId="0" nodeType="withEffect">
                                  <p:stCondLst>
                                    <p:cond delay="0"/>
                                  </p:stCondLst>
                                  <p:childTnLst>
                                    <p:set>
                                      <p:cBhvr>
                                        <p:cTn id="275" dur="1" fill="hold">
                                          <p:stCondLst>
                                            <p:cond delay="0"/>
                                          </p:stCondLst>
                                        </p:cTn>
                                        <p:tgtEl>
                                          <p:spTgt spid="94612"/>
                                        </p:tgtEl>
                                        <p:attrNameLst>
                                          <p:attrName>style.visibility</p:attrName>
                                        </p:attrNameLst>
                                      </p:cBhvr>
                                      <p:to>
                                        <p:strVal val="visible"/>
                                      </p:to>
                                    </p:set>
                                    <p:animEffect transition="in" filter="slide(fromBottom)">
                                      <p:cBhvr>
                                        <p:cTn id="276" dur="1000"/>
                                        <p:tgtEl>
                                          <p:spTgt spid="94612"/>
                                        </p:tgtEl>
                                      </p:cBhvr>
                                    </p:animEffect>
                                  </p:childTnLst>
                                </p:cTn>
                              </p:par>
                            </p:childTnLst>
                          </p:cTn>
                        </p:par>
                      </p:childTnLst>
                    </p:cTn>
                  </p:par>
                  <p:par>
                    <p:cTn id="277" fill="hold" nodeType="clickPar">
                      <p:stCondLst>
                        <p:cond delay="indefinite"/>
                      </p:stCondLst>
                      <p:childTnLst>
                        <p:par>
                          <p:cTn id="278" fill="hold" nodeType="withGroup">
                            <p:stCondLst>
                              <p:cond delay="0"/>
                            </p:stCondLst>
                            <p:childTnLst>
                              <p:par>
                                <p:cTn id="279" presetID="12" presetClass="entr" presetSubtype="4" fill="hold" grpId="0" nodeType="clickEffect">
                                  <p:stCondLst>
                                    <p:cond delay="0"/>
                                  </p:stCondLst>
                                  <p:childTnLst>
                                    <p:set>
                                      <p:cBhvr>
                                        <p:cTn id="280" dur="1" fill="hold">
                                          <p:stCondLst>
                                            <p:cond delay="0"/>
                                          </p:stCondLst>
                                        </p:cTn>
                                        <p:tgtEl>
                                          <p:spTgt spid="94613"/>
                                        </p:tgtEl>
                                        <p:attrNameLst>
                                          <p:attrName>style.visibility</p:attrName>
                                        </p:attrNameLst>
                                      </p:cBhvr>
                                      <p:to>
                                        <p:strVal val="visible"/>
                                      </p:to>
                                    </p:set>
                                    <p:animEffect transition="in" filter="slide(fromBottom)">
                                      <p:cBhvr>
                                        <p:cTn id="281" dur="1000"/>
                                        <p:tgtEl>
                                          <p:spTgt spid="94613"/>
                                        </p:tgtEl>
                                      </p:cBhvr>
                                    </p:animEffect>
                                  </p:childTnLst>
                                </p:cTn>
                              </p:par>
                            </p:childTnLst>
                          </p:cTn>
                        </p:par>
                      </p:childTnLst>
                    </p:cTn>
                  </p:par>
                  <p:par>
                    <p:cTn id="282" fill="hold" nodeType="clickPar">
                      <p:stCondLst>
                        <p:cond delay="indefinite"/>
                      </p:stCondLst>
                      <p:childTnLst>
                        <p:par>
                          <p:cTn id="283" fill="hold" nodeType="withGroup">
                            <p:stCondLst>
                              <p:cond delay="0"/>
                            </p:stCondLst>
                            <p:childTnLst>
                              <p:par>
                                <p:cTn id="284" presetID="35" presetClass="entr" presetSubtype="0" fill="hold" nodeType="clickEffect">
                                  <p:stCondLst>
                                    <p:cond delay="0"/>
                                  </p:stCondLst>
                                  <p:childTnLst>
                                    <p:set>
                                      <p:cBhvr>
                                        <p:cTn id="285" dur="1" fill="hold">
                                          <p:stCondLst>
                                            <p:cond delay="0"/>
                                          </p:stCondLst>
                                        </p:cTn>
                                        <p:tgtEl>
                                          <p:spTgt spid="94614"/>
                                        </p:tgtEl>
                                        <p:attrNameLst>
                                          <p:attrName>style.visibility</p:attrName>
                                        </p:attrNameLst>
                                      </p:cBhvr>
                                      <p:to>
                                        <p:strVal val="visible"/>
                                      </p:to>
                                    </p:set>
                                    <p:animEffect transition="in" filter="fade">
                                      <p:cBhvr>
                                        <p:cTn id="286" dur="1000"/>
                                        <p:tgtEl>
                                          <p:spTgt spid="94614"/>
                                        </p:tgtEl>
                                      </p:cBhvr>
                                    </p:animEffect>
                                    <p:anim calcmode="lin" valueType="num">
                                      <p:cBhvr>
                                        <p:cTn id="287" dur="1000" fill="hold"/>
                                        <p:tgtEl>
                                          <p:spTgt spid="94614"/>
                                        </p:tgtEl>
                                        <p:attrNameLst>
                                          <p:attrName>style.rotation</p:attrName>
                                        </p:attrNameLst>
                                      </p:cBhvr>
                                      <p:tavLst>
                                        <p:tav tm="0">
                                          <p:val>
                                            <p:fltVal val="720"/>
                                          </p:val>
                                        </p:tav>
                                        <p:tav tm="100000">
                                          <p:val>
                                            <p:fltVal val="0"/>
                                          </p:val>
                                        </p:tav>
                                      </p:tavLst>
                                    </p:anim>
                                    <p:anim calcmode="lin" valueType="num">
                                      <p:cBhvr>
                                        <p:cTn id="288" dur="1000" fill="hold"/>
                                        <p:tgtEl>
                                          <p:spTgt spid="94614"/>
                                        </p:tgtEl>
                                        <p:attrNameLst>
                                          <p:attrName>ppt_h</p:attrName>
                                        </p:attrNameLst>
                                      </p:cBhvr>
                                      <p:tavLst>
                                        <p:tav tm="0">
                                          <p:val>
                                            <p:fltVal val="0"/>
                                          </p:val>
                                        </p:tav>
                                        <p:tav tm="100000">
                                          <p:val>
                                            <p:strVal val="#ppt_h"/>
                                          </p:val>
                                        </p:tav>
                                      </p:tavLst>
                                    </p:anim>
                                    <p:anim calcmode="lin" valueType="num">
                                      <p:cBhvr>
                                        <p:cTn id="289" dur="1000" fill="hold"/>
                                        <p:tgtEl>
                                          <p:spTgt spid="94614"/>
                                        </p:tgtEl>
                                        <p:attrNameLst>
                                          <p:attrName>ppt_w</p:attrName>
                                        </p:attrNameLst>
                                      </p:cBhvr>
                                      <p:tavLst>
                                        <p:tav tm="0">
                                          <p:val>
                                            <p:fltVal val="0"/>
                                          </p:val>
                                        </p:tav>
                                        <p:tav tm="100000">
                                          <p:val>
                                            <p:strVal val="#ppt_w"/>
                                          </p:val>
                                        </p:tav>
                                      </p:tavLst>
                                    </p:anim>
                                  </p:childTnLst>
                                </p:cTn>
                              </p:par>
                              <p:par>
                                <p:cTn id="290" presetID="35" presetClass="entr" presetSubtype="0" fill="hold" nodeType="withEffect">
                                  <p:stCondLst>
                                    <p:cond delay="0"/>
                                  </p:stCondLst>
                                  <p:childTnLst>
                                    <p:set>
                                      <p:cBhvr>
                                        <p:cTn id="291" dur="1" fill="hold">
                                          <p:stCondLst>
                                            <p:cond delay="0"/>
                                          </p:stCondLst>
                                        </p:cTn>
                                        <p:tgtEl>
                                          <p:spTgt spid="94620"/>
                                        </p:tgtEl>
                                        <p:attrNameLst>
                                          <p:attrName>style.visibility</p:attrName>
                                        </p:attrNameLst>
                                      </p:cBhvr>
                                      <p:to>
                                        <p:strVal val="visible"/>
                                      </p:to>
                                    </p:set>
                                    <p:animEffect transition="in" filter="fade">
                                      <p:cBhvr>
                                        <p:cTn id="292" dur="1000"/>
                                        <p:tgtEl>
                                          <p:spTgt spid="94620"/>
                                        </p:tgtEl>
                                      </p:cBhvr>
                                    </p:animEffect>
                                    <p:anim calcmode="lin" valueType="num">
                                      <p:cBhvr>
                                        <p:cTn id="293" dur="1000" fill="hold"/>
                                        <p:tgtEl>
                                          <p:spTgt spid="94620"/>
                                        </p:tgtEl>
                                        <p:attrNameLst>
                                          <p:attrName>style.rotation</p:attrName>
                                        </p:attrNameLst>
                                      </p:cBhvr>
                                      <p:tavLst>
                                        <p:tav tm="0">
                                          <p:val>
                                            <p:fltVal val="720"/>
                                          </p:val>
                                        </p:tav>
                                        <p:tav tm="100000">
                                          <p:val>
                                            <p:fltVal val="0"/>
                                          </p:val>
                                        </p:tav>
                                      </p:tavLst>
                                    </p:anim>
                                    <p:anim calcmode="lin" valueType="num">
                                      <p:cBhvr>
                                        <p:cTn id="294" dur="1000" fill="hold"/>
                                        <p:tgtEl>
                                          <p:spTgt spid="94620"/>
                                        </p:tgtEl>
                                        <p:attrNameLst>
                                          <p:attrName>ppt_h</p:attrName>
                                        </p:attrNameLst>
                                      </p:cBhvr>
                                      <p:tavLst>
                                        <p:tav tm="0">
                                          <p:val>
                                            <p:fltVal val="0"/>
                                          </p:val>
                                        </p:tav>
                                        <p:tav tm="100000">
                                          <p:val>
                                            <p:strVal val="#ppt_h"/>
                                          </p:val>
                                        </p:tav>
                                      </p:tavLst>
                                    </p:anim>
                                    <p:anim calcmode="lin" valueType="num">
                                      <p:cBhvr>
                                        <p:cTn id="295" dur="1000" fill="hold"/>
                                        <p:tgtEl>
                                          <p:spTgt spid="94620"/>
                                        </p:tgtEl>
                                        <p:attrNameLst>
                                          <p:attrName>ppt_w</p:attrName>
                                        </p:attrNameLst>
                                      </p:cBhvr>
                                      <p:tavLst>
                                        <p:tav tm="0">
                                          <p:val>
                                            <p:fltVal val="0"/>
                                          </p:val>
                                        </p:tav>
                                        <p:tav tm="100000">
                                          <p:val>
                                            <p:strVal val="#ppt_w"/>
                                          </p:val>
                                        </p:tav>
                                      </p:tavLst>
                                    </p:anim>
                                  </p:childTnLst>
                                </p:cTn>
                              </p:par>
                            </p:childTnLst>
                          </p:cTn>
                        </p:par>
                      </p:childTnLst>
                    </p:cTn>
                  </p:par>
                  <p:par>
                    <p:cTn id="296" fill="hold" nodeType="clickPar">
                      <p:stCondLst>
                        <p:cond delay="indefinite"/>
                      </p:stCondLst>
                      <p:childTnLst>
                        <p:par>
                          <p:cTn id="297" fill="hold" nodeType="withGroup">
                            <p:stCondLst>
                              <p:cond delay="0"/>
                            </p:stCondLst>
                            <p:childTnLst>
                              <p:par>
                                <p:cTn id="298" presetID="35" presetClass="entr" presetSubtype="0" fill="hold" nodeType="clickEffect">
                                  <p:stCondLst>
                                    <p:cond delay="0"/>
                                  </p:stCondLst>
                                  <p:childTnLst>
                                    <p:set>
                                      <p:cBhvr>
                                        <p:cTn id="299" dur="1" fill="hold">
                                          <p:stCondLst>
                                            <p:cond delay="0"/>
                                          </p:stCondLst>
                                        </p:cTn>
                                        <p:tgtEl>
                                          <p:spTgt spid="94617"/>
                                        </p:tgtEl>
                                        <p:attrNameLst>
                                          <p:attrName>style.visibility</p:attrName>
                                        </p:attrNameLst>
                                      </p:cBhvr>
                                      <p:to>
                                        <p:strVal val="visible"/>
                                      </p:to>
                                    </p:set>
                                    <p:animEffect transition="in" filter="fade">
                                      <p:cBhvr>
                                        <p:cTn id="300" dur="1000"/>
                                        <p:tgtEl>
                                          <p:spTgt spid="94617"/>
                                        </p:tgtEl>
                                      </p:cBhvr>
                                    </p:animEffect>
                                    <p:anim calcmode="lin" valueType="num">
                                      <p:cBhvr>
                                        <p:cTn id="301" dur="1000" fill="hold"/>
                                        <p:tgtEl>
                                          <p:spTgt spid="94617"/>
                                        </p:tgtEl>
                                        <p:attrNameLst>
                                          <p:attrName>style.rotation</p:attrName>
                                        </p:attrNameLst>
                                      </p:cBhvr>
                                      <p:tavLst>
                                        <p:tav tm="0">
                                          <p:val>
                                            <p:fltVal val="720"/>
                                          </p:val>
                                        </p:tav>
                                        <p:tav tm="100000">
                                          <p:val>
                                            <p:fltVal val="0"/>
                                          </p:val>
                                        </p:tav>
                                      </p:tavLst>
                                    </p:anim>
                                    <p:anim calcmode="lin" valueType="num">
                                      <p:cBhvr>
                                        <p:cTn id="302" dur="1000" fill="hold"/>
                                        <p:tgtEl>
                                          <p:spTgt spid="94617"/>
                                        </p:tgtEl>
                                        <p:attrNameLst>
                                          <p:attrName>ppt_h</p:attrName>
                                        </p:attrNameLst>
                                      </p:cBhvr>
                                      <p:tavLst>
                                        <p:tav tm="0">
                                          <p:val>
                                            <p:fltVal val="0"/>
                                          </p:val>
                                        </p:tav>
                                        <p:tav tm="100000">
                                          <p:val>
                                            <p:strVal val="#ppt_h"/>
                                          </p:val>
                                        </p:tav>
                                      </p:tavLst>
                                    </p:anim>
                                    <p:anim calcmode="lin" valueType="num">
                                      <p:cBhvr>
                                        <p:cTn id="303" dur="1000" fill="hold"/>
                                        <p:tgtEl>
                                          <p:spTgt spid="94617"/>
                                        </p:tgtEl>
                                        <p:attrNameLst>
                                          <p:attrName>ppt_w</p:attrName>
                                        </p:attrNameLst>
                                      </p:cBhvr>
                                      <p:tavLst>
                                        <p:tav tm="0">
                                          <p:val>
                                            <p:fltVal val="0"/>
                                          </p:val>
                                        </p:tav>
                                        <p:tav tm="100000">
                                          <p:val>
                                            <p:strVal val="#ppt_w"/>
                                          </p:val>
                                        </p:tav>
                                      </p:tavLst>
                                    </p:anim>
                                  </p:childTnLst>
                                </p:cTn>
                              </p:par>
                              <p:par>
                                <p:cTn id="304" presetID="35" presetClass="entr" presetSubtype="0" fill="hold" nodeType="withEffect">
                                  <p:stCondLst>
                                    <p:cond delay="0"/>
                                  </p:stCondLst>
                                  <p:childTnLst>
                                    <p:set>
                                      <p:cBhvr>
                                        <p:cTn id="305" dur="1" fill="hold">
                                          <p:stCondLst>
                                            <p:cond delay="0"/>
                                          </p:stCondLst>
                                        </p:cTn>
                                        <p:tgtEl>
                                          <p:spTgt spid="94623"/>
                                        </p:tgtEl>
                                        <p:attrNameLst>
                                          <p:attrName>style.visibility</p:attrName>
                                        </p:attrNameLst>
                                      </p:cBhvr>
                                      <p:to>
                                        <p:strVal val="visible"/>
                                      </p:to>
                                    </p:set>
                                    <p:animEffect transition="in" filter="fade">
                                      <p:cBhvr>
                                        <p:cTn id="306" dur="1000"/>
                                        <p:tgtEl>
                                          <p:spTgt spid="94623"/>
                                        </p:tgtEl>
                                      </p:cBhvr>
                                    </p:animEffect>
                                    <p:anim calcmode="lin" valueType="num">
                                      <p:cBhvr>
                                        <p:cTn id="307" dur="1000" fill="hold"/>
                                        <p:tgtEl>
                                          <p:spTgt spid="94623"/>
                                        </p:tgtEl>
                                        <p:attrNameLst>
                                          <p:attrName>style.rotation</p:attrName>
                                        </p:attrNameLst>
                                      </p:cBhvr>
                                      <p:tavLst>
                                        <p:tav tm="0">
                                          <p:val>
                                            <p:fltVal val="720"/>
                                          </p:val>
                                        </p:tav>
                                        <p:tav tm="100000">
                                          <p:val>
                                            <p:fltVal val="0"/>
                                          </p:val>
                                        </p:tav>
                                      </p:tavLst>
                                    </p:anim>
                                    <p:anim calcmode="lin" valueType="num">
                                      <p:cBhvr>
                                        <p:cTn id="308" dur="1000" fill="hold"/>
                                        <p:tgtEl>
                                          <p:spTgt spid="94623"/>
                                        </p:tgtEl>
                                        <p:attrNameLst>
                                          <p:attrName>ppt_h</p:attrName>
                                        </p:attrNameLst>
                                      </p:cBhvr>
                                      <p:tavLst>
                                        <p:tav tm="0">
                                          <p:val>
                                            <p:fltVal val="0"/>
                                          </p:val>
                                        </p:tav>
                                        <p:tav tm="100000">
                                          <p:val>
                                            <p:strVal val="#ppt_h"/>
                                          </p:val>
                                        </p:tav>
                                      </p:tavLst>
                                    </p:anim>
                                    <p:anim calcmode="lin" valueType="num">
                                      <p:cBhvr>
                                        <p:cTn id="309" dur="1000" fill="hold"/>
                                        <p:tgtEl>
                                          <p:spTgt spid="94623"/>
                                        </p:tgtEl>
                                        <p:attrNameLst>
                                          <p:attrName>ppt_w</p:attrName>
                                        </p:attrNameLst>
                                      </p:cBhvr>
                                      <p:tavLst>
                                        <p:tav tm="0">
                                          <p:val>
                                            <p:fltVal val="0"/>
                                          </p:val>
                                        </p:tav>
                                        <p:tav tm="100000">
                                          <p:val>
                                            <p:strVal val="#ppt_w"/>
                                          </p:val>
                                        </p:tav>
                                      </p:tavLst>
                                    </p:anim>
                                  </p:childTnLst>
                                </p:cTn>
                              </p:par>
                              <p:par>
                                <p:cTn id="310" presetID="35" presetClass="entr" presetSubtype="0" fill="hold" nodeType="withEffect">
                                  <p:stCondLst>
                                    <p:cond delay="0"/>
                                  </p:stCondLst>
                                  <p:childTnLst>
                                    <p:set>
                                      <p:cBhvr>
                                        <p:cTn id="311" dur="1" fill="hold">
                                          <p:stCondLst>
                                            <p:cond delay="0"/>
                                          </p:stCondLst>
                                        </p:cTn>
                                        <p:tgtEl>
                                          <p:spTgt spid="94626"/>
                                        </p:tgtEl>
                                        <p:attrNameLst>
                                          <p:attrName>style.visibility</p:attrName>
                                        </p:attrNameLst>
                                      </p:cBhvr>
                                      <p:to>
                                        <p:strVal val="visible"/>
                                      </p:to>
                                    </p:set>
                                    <p:animEffect transition="in" filter="fade">
                                      <p:cBhvr>
                                        <p:cTn id="312" dur="1000"/>
                                        <p:tgtEl>
                                          <p:spTgt spid="94626"/>
                                        </p:tgtEl>
                                      </p:cBhvr>
                                    </p:animEffect>
                                    <p:anim calcmode="lin" valueType="num">
                                      <p:cBhvr>
                                        <p:cTn id="313" dur="1000" fill="hold"/>
                                        <p:tgtEl>
                                          <p:spTgt spid="94626"/>
                                        </p:tgtEl>
                                        <p:attrNameLst>
                                          <p:attrName>style.rotation</p:attrName>
                                        </p:attrNameLst>
                                      </p:cBhvr>
                                      <p:tavLst>
                                        <p:tav tm="0">
                                          <p:val>
                                            <p:fltVal val="720"/>
                                          </p:val>
                                        </p:tav>
                                        <p:tav tm="100000">
                                          <p:val>
                                            <p:fltVal val="0"/>
                                          </p:val>
                                        </p:tav>
                                      </p:tavLst>
                                    </p:anim>
                                    <p:anim calcmode="lin" valueType="num">
                                      <p:cBhvr>
                                        <p:cTn id="314" dur="1000" fill="hold"/>
                                        <p:tgtEl>
                                          <p:spTgt spid="94626"/>
                                        </p:tgtEl>
                                        <p:attrNameLst>
                                          <p:attrName>ppt_h</p:attrName>
                                        </p:attrNameLst>
                                      </p:cBhvr>
                                      <p:tavLst>
                                        <p:tav tm="0">
                                          <p:val>
                                            <p:fltVal val="0"/>
                                          </p:val>
                                        </p:tav>
                                        <p:tav tm="100000">
                                          <p:val>
                                            <p:strVal val="#ppt_h"/>
                                          </p:val>
                                        </p:tav>
                                      </p:tavLst>
                                    </p:anim>
                                    <p:anim calcmode="lin" valueType="num">
                                      <p:cBhvr>
                                        <p:cTn id="315" dur="1000" fill="hold"/>
                                        <p:tgtEl>
                                          <p:spTgt spid="94626"/>
                                        </p:tgtEl>
                                        <p:attrNameLst>
                                          <p:attrName>ppt_w</p:attrName>
                                        </p:attrNameLst>
                                      </p:cBhvr>
                                      <p:tavLst>
                                        <p:tav tm="0">
                                          <p:val>
                                            <p:fltVal val="0"/>
                                          </p:val>
                                        </p:tav>
                                        <p:tav tm="100000">
                                          <p:val>
                                            <p:strVal val="#ppt_w"/>
                                          </p:val>
                                        </p:tav>
                                      </p:tavLst>
                                    </p:anim>
                                  </p:childTnLst>
                                </p:cTn>
                              </p:par>
                              <p:par>
                                <p:cTn id="316" presetID="35" presetClass="entr" presetSubtype="0" fill="hold" nodeType="withEffect">
                                  <p:stCondLst>
                                    <p:cond delay="0"/>
                                  </p:stCondLst>
                                  <p:childTnLst>
                                    <p:set>
                                      <p:cBhvr>
                                        <p:cTn id="317" dur="1" fill="hold">
                                          <p:stCondLst>
                                            <p:cond delay="0"/>
                                          </p:stCondLst>
                                        </p:cTn>
                                        <p:tgtEl>
                                          <p:spTgt spid="94629"/>
                                        </p:tgtEl>
                                        <p:attrNameLst>
                                          <p:attrName>style.visibility</p:attrName>
                                        </p:attrNameLst>
                                      </p:cBhvr>
                                      <p:to>
                                        <p:strVal val="visible"/>
                                      </p:to>
                                    </p:set>
                                    <p:animEffect transition="in" filter="fade">
                                      <p:cBhvr>
                                        <p:cTn id="318" dur="1000"/>
                                        <p:tgtEl>
                                          <p:spTgt spid="94629"/>
                                        </p:tgtEl>
                                      </p:cBhvr>
                                    </p:animEffect>
                                    <p:anim calcmode="lin" valueType="num">
                                      <p:cBhvr>
                                        <p:cTn id="319" dur="1000" fill="hold"/>
                                        <p:tgtEl>
                                          <p:spTgt spid="94629"/>
                                        </p:tgtEl>
                                        <p:attrNameLst>
                                          <p:attrName>style.rotation</p:attrName>
                                        </p:attrNameLst>
                                      </p:cBhvr>
                                      <p:tavLst>
                                        <p:tav tm="0">
                                          <p:val>
                                            <p:fltVal val="720"/>
                                          </p:val>
                                        </p:tav>
                                        <p:tav tm="100000">
                                          <p:val>
                                            <p:fltVal val="0"/>
                                          </p:val>
                                        </p:tav>
                                      </p:tavLst>
                                    </p:anim>
                                    <p:anim calcmode="lin" valueType="num">
                                      <p:cBhvr>
                                        <p:cTn id="320" dur="1000" fill="hold"/>
                                        <p:tgtEl>
                                          <p:spTgt spid="94629"/>
                                        </p:tgtEl>
                                        <p:attrNameLst>
                                          <p:attrName>ppt_h</p:attrName>
                                        </p:attrNameLst>
                                      </p:cBhvr>
                                      <p:tavLst>
                                        <p:tav tm="0">
                                          <p:val>
                                            <p:fltVal val="0"/>
                                          </p:val>
                                        </p:tav>
                                        <p:tav tm="100000">
                                          <p:val>
                                            <p:strVal val="#ppt_h"/>
                                          </p:val>
                                        </p:tav>
                                      </p:tavLst>
                                    </p:anim>
                                    <p:anim calcmode="lin" valueType="num">
                                      <p:cBhvr>
                                        <p:cTn id="321" dur="1000" fill="hold"/>
                                        <p:tgtEl>
                                          <p:spTgt spid="9462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603" grpId="0" animBg="1"/>
      <p:bldP spid="94604" grpId="0" animBg="1"/>
      <p:bldP spid="94605" grpId="0" animBg="1"/>
      <p:bldP spid="94607" grpId="0" animBg="1"/>
      <p:bldP spid="94608" grpId="0" animBg="1"/>
      <p:bldP spid="94609" grpId="0" animBg="1"/>
      <p:bldP spid="94610" grpId="0" animBg="1"/>
      <p:bldP spid="94611" grpId="0" animBg="1"/>
      <p:bldP spid="94612" grpId="0" animBg="1"/>
      <p:bldP spid="946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reeform 2"/>
          <p:cNvSpPr>
            <a:spLocks/>
          </p:cNvSpPr>
          <p:nvPr/>
        </p:nvSpPr>
        <p:spPr bwMode="auto">
          <a:xfrm>
            <a:off x="1304925" y="3976688"/>
            <a:ext cx="300038" cy="495300"/>
          </a:xfrm>
          <a:custGeom>
            <a:avLst/>
            <a:gdLst>
              <a:gd name="T0" fmla="*/ 63 w 189"/>
              <a:gd name="T1" fmla="*/ 312 h 312"/>
              <a:gd name="T2" fmla="*/ 149 w 189"/>
              <a:gd name="T3" fmla="*/ 245 h 312"/>
              <a:gd name="T4" fmla="*/ 164 w 189"/>
              <a:gd name="T5" fmla="*/ 136 h 312"/>
              <a:gd name="T6" fmla="*/ 0 w 189"/>
              <a:gd name="T7" fmla="*/ 0 h 312"/>
            </a:gdLst>
            <a:ahLst/>
            <a:cxnLst>
              <a:cxn ang="0">
                <a:pos x="T0" y="T1"/>
              </a:cxn>
              <a:cxn ang="0">
                <a:pos x="T2" y="T3"/>
              </a:cxn>
              <a:cxn ang="0">
                <a:pos x="T4" y="T5"/>
              </a:cxn>
              <a:cxn ang="0">
                <a:pos x="T6" y="T7"/>
              </a:cxn>
            </a:cxnLst>
            <a:rect l="0" t="0" r="r" b="b"/>
            <a:pathLst>
              <a:path w="189" h="312">
                <a:moveTo>
                  <a:pt x="63" y="312"/>
                </a:moveTo>
                <a:cubicBezTo>
                  <a:pt x="77" y="301"/>
                  <a:pt x="132" y="274"/>
                  <a:pt x="149" y="245"/>
                </a:cubicBezTo>
                <a:cubicBezTo>
                  <a:pt x="166" y="216"/>
                  <a:pt x="189" y="177"/>
                  <a:pt x="164" y="136"/>
                </a:cubicBezTo>
                <a:cubicBezTo>
                  <a:pt x="139" y="95"/>
                  <a:pt x="34" y="29"/>
                  <a:pt x="0" y="0"/>
                </a:cubicBezTo>
              </a:path>
            </a:pathLst>
          </a:custGeom>
          <a:noFill/>
          <a:ln w="50800" cmpd="tri">
            <a:solidFill>
              <a:srgbClr val="0000FF"/>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59" name="Rectangle 3"/>
          <p:cNvSpPr>
            <a:spLocks noChangeArrowheads="1"/>
          </p:cNvSpPr>
          <p:nvPr/>
        </p:nvSpPr>
        <p:spPr bwMode="auto">
          <a:xfrm>
            <a:off x="247650" y="57150"/>
            <a:ext cx="1698625" cy="2074863"/>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pic>
        <p:nvPicPr>
          <p:cNvPr id="96260" name="Picture 4"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9650" y="3868738"/>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61" name="AutoShape 5"/>
          <p:cNvSpPr>
            <a:spLocks noChangeArrowheads="1"/>
          </p:cNvSpPr>
          <p:nvPr/>
        </p:nvSpPr>
        <p:spPr bwMode="auto">
          <a:xfrm>
            <a:off x="1001713" y="38004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62" name="AutoShape 6"/>
          <p:cNvSpPr>
            <a:spLocks noChangeArrowheads="1"/>
          </p:cNvSpPr>
          <p:nvPr/>
        </p:nvSpPr>
        <p:spPr bwMode="auto">
          <a:xfrm>
            <a:off x="2192338" y="33909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63" name="Picture 7"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00275" y="3440113"/>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64" name="AutoShape 8"/>
          <p:cNvSpPr>
            <a:spLocks noChangeArrowheads="1"/>
          </p:cNvSpPr>
          <p:nvPr/>
        </p:nvSpPr>
        <p:spPr bwMode="auto">
          <a:xfrm>
            <a:off x="3506788" y="35814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65" name="Picture 9"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24250" y="3649663"/>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66" name="AutoShape 10"/>
          <p:cNvSpPr>
            <a:spLocks noChangeArrowheads="1"/>
          </p:cNvSpPr>
          <p:nvPr/>
        </p:nvSpPr>
        <p:spPr bwMode="auto">
          <a:xfrm>
            <a:off x="4906963" y="42291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67" name="Picture 11"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24425" y="4297363"/>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68" name="AutoShape 12"/>
          <p:cNvSpPr>
            <a:spLocks noChangeArrowheads="1"/>
          </p:cNvSpPr>
          <p:nvPr/>
        </p:nvSpPr>
        <p:spPr bwMode="auto">
          <a:xfrm>
            <a:off x="2354263" y="39338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69" name="Picture 13"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52675" y="3983038"/>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70" name="AutoShape 14"/>
          <p:cNvSpPr>
            <a:spLocks noChangeArrowheads="1"/>
          </p:cNvSpPr>
          <p:nvPr/>
        </p:nvSpPr>
        <p:spPr bwMode="auto">
          <a:xfrm>
            <a:off x="4754563" y="34575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6271" name="Picture 15"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1550" y="3497263"/>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72" name="AutoShape 16"/>
          <p:cNvSpPr>
            <a:spLocks noChangeArrowheads="1"/>
          </p:cNvSpPr>
          <p:nvPr/>
        </p:nvSpPr>
        <p:spPr bwMode="auto">
          <a:xfrm>
            <a:off x="1820863" y="31242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73" name="Picture 17"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09750" y="3173413"/>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74" name="AutoShape 18"/>
          <p:cNvSpPr>
            <a:spLocks noChangeArrowheads="1"/>
          </p:cNvSpPr>
          <p:nvPr/>
        </p:nvSpPr>
        <p:spPr bwMode="auto">
          <a:xfrm>
            <a:off x="1763713" y="42767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75" name="Picture 19"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81175" y="4344988"/>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76" name="AutoShape 20"/>
          <p:cNvSpPr>
            <a:spLocks noChangeArrowheads="1"/>
          </p:cNvSpPr>
          <p:nvPr/>
        </p:nvSpPr>
        <p:spPr bwMode="auto">
          <a:xfrm>
            <a:off x="3735388" y="45910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77" name="Picture 21"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52850" y="4640263"/>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78" name="AutoShape 22"/>
          <p:cNvSpPr>
            <a:spLocks noChangeArrowheads="1"/>
          </p:cNvSpPr>
          <p:nvPr/>
        </p:nvSpPr>
        <p:spPr bwMode="auto">
          <a:xfrm>
            <a:off x="2592388" y="45243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79" name="Picture 23"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81275" y="4583113"/>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80" name="AutoShape 24"/>
          <p:cNvSpPr>
            <a:spLocks noChangeArrowheads="1"/>
          </p:cNvSpPr>
          <p:nvPr/>
        </p:nvSpPr>
        <p:spPr bwMode="auto">
          <a:xfrm>
            <a:off x="1235075" y="42513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81" name="Picture 25"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49363" y="4275138"/>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82" name="AutoShape 26"/>
          <p:cNvSpPr>
            <a:spLocks noChangeArrowheads="1"/>
          </p:cNvSpPr>
          <p:nvPr/>
        </p:nvSpPr>
        <p:spPr bwMode="auto">
          <a:xfrm>
            <a:off x="2744788" y="50006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96283" name="AutoShape 27"/>
          <p:cNvSpPr>
            <a:spLocks noChangeArrowheads="1"/>
          </p:cNvSpPr>
          <p:nvPr/>
        </p:nvSpPr>
        <p:spPr bwMode="auto">
          <a:xfrm>
            <a:off x="1687513" y="47148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84" name="Picture 28"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04975" y="4792663"/>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85" name="AutoShape 29"/>
          <p:cNvSpPr>
            <a:spLocks noChangeArrowheads="1"/>
          </p:cNvSpPr>
          <p:nvPr/>
        </p:nvSpPr>
        <p:spPr bwMode="auto">
          <a:xfrm>
            <a:off x="4743450" y="34290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86" name="AutoShape 30"/>
          <p:cNvSpPr>
            <a:spLocks noChangeArrowheads="1"/>
          </p:cNvSpPr>
          <p:nvPr/>
        </p:nvSpPr>
        <p:spPr bwMode="auto">
          <a:xfrm>
            <a:off x="3563938" y="47053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pic>
        <p:nvPicPr>
          <p:cNvPr id="96287" name="Picture 31"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71875" y="4783138"/>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88" name="AutoShape 32"/>
          <p:cNvSpPr>
            <a:spLocks noChangeArrowheads="1"/>
          </p:cNvSpPr>
          <p:nvPr/>
        </p:nvSpPr>
        <p:spPr bwMode="auto">
          <a:xfrm>
            <a:off x="820738" y="34480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6289" name="Picture 33" descr="japanese%20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9150" y="3535363"/>
            <a:ext cx="260350" cy="1746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290" name="AutoShape 34"/>
          <p:cNvSpPr>
            <a:spLocks noChangeArrowheads="1"/>
          </p:cNvSpPr>
          <p:nvPr/>
        </p:nvSpPr>
        <p:spPr bwMode="auto">
          <a:xfrm>
            <a:off x="3563938" y="47148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96291" name="AutoShape 35"/>
          <p:cNvSpPr>
            <a:spLocks noChangeArrowheads="1"/>
          </p:cNvSpPr>
          <p:nvPr/>
        </p:nvSpPr>
        <p:spPr bwMode="auto">
          <a:xfrm>
            <a:off x="4949825" y="420528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92" name="Text Box 36"/>
          <p:cNvSpPr txBox="1">
            <a:spLocks noChangeArrowheads="1"/>
          </p:cNvSpPr>
          <p:nvPr/>
        </p:nvSpPr>
        <p:spPr bwMode="auto">
          <a:xfrm>
            <a:off x="2193925" y="673100"/>
            <a:ext cx="4756150"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Japanese Expansion/US Defense</a:t>
            </a:r>
          </a:p>
        </p:txBody>
      </p:sp>
      <p:grpSp>
        <p:nvGrpSpPr>
          <p:cNvPr id="96293" name="Group 37"/>
          <p:cNvGrpSpPr>
            <a:grpSpLocks/>
          </p:cNvGrpSpPr>
          <p:nvPr/>
        </p:nvGrpSpPr>
        <p:grpSpPr bwMode="auto">
          <a:xfrm>
            <a:off x="5192713" y="3032125"/>
            <a:ext cx="595312" cy="214313"/>
            <a:chOff x="637" y="345"/>
            <a:chExt cx="375" cy="135"/>
          </a:xfrm>
        </p:grpSpPr>
        <p:grpSp>
          <p:nvGrpSpPr>
            <p:cNvPr id="96294" name="Group 38"/>
            <p:cNvGrpSpPr>
              <a:grpSpLocks/>
            </p:cNvGrpSpPr>
            <p:nvPr/>
          </p:nvGrpSpPr>
          <p:grpSpPr bwMode="auto">
            <a:xfrm rot="-132102">
              <a:off x="637" y="388"/>
              <a:ext cx="375" cy="56"/>
              <a:chOff x="1208" y="2784"/>
              <a:chExt cx="3126" cy="468"/>
            </a:xfrm>
          </p:grpSpPr>
          <p:grpSp>
            <p:nvGrpSpPr>
              <p:cNvPr id="96295" name="Group 39"/>
              <p:cNvGrpSpPr>
                <a:grpSpLocks/>
              </p:cNvGrpSpPr>
              <p:nvPr/>
            </p:nvGrpSpPr>
            <p:grpSpPr bwMode="auto">
              <a:xfrm>
                <a:off x="1208" y="2784"/>
                <a:ext cx="3126" cy="448"/>
                <a:chOff x="1208" y="2784"/>
                <a:chExt cx="3126" cy="448"/>
              </a:xfrm>
            </p:grpSpPr>
            <p:sp>
              <p:nvSpPr>
                <p:cNvPr id="96296" name="Freeform 4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7" name="Freeform 4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8" name="Freeform 4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9" name="Freeform 4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00" name="Oval 44"/>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301" name="Freeform 4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02" name="Freeform 4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03" name="Freeform 4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04" name="Freeform 4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05" name="Text Box 49"/>
            <p:cNvSpPr txBox="1">
              <a:spLocks noChangeArrowheads="1"/>
            </p:cNvSpPr>
            <p:nvPr/>
          </p:nvSpPr>
          <p:spPr bwMode="auto">
            <a:xfrm>
              <a:off x="748" y="34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96306" name="Group 50"/>
          <p:cNvGrpSpPr>
            <a:grpSpLocks/>
          </p:cNvGrpSpPr>
          <p:nvPr/>
        </p:nvGrpSpPr>
        <p:grpSpPr bwMode="auto">
          <a:xfrm>
            <a:off x="9228138" y="3355975"/>
            <a:ext cx="595312" cy="214313"/>
            <a:chOff x="637" y="644"/>
            <a:chExt cx="375" cy="135"/>
          </a:xfrm>
        </p:grpSpPr>
        <p:grpSp>
          <p:nvGrpSpPr>
            <p:cNvPr id="96307" name="Group 51"/>
            <p:cNvGrpSpPr>
              <a:grpSpLocks/>
            </p:cNvGrpSpPr>
            <p:nvPr/>
          </p:nvGrpSpPr>
          <p:grpSpPr bwMode="auto">
            <a:xfrm rot="-132102">
              <a:off x="637" y="687"/>
              <a:ext cx="375" cy="56"/>
              <a:chOff x="1208" y="2784"/>
              <a:chExt cx="3126" cy="468"/>
            </a:xfrm>
          </p:grpSpPr>
          <p:grpSp>
            <p:nvGrpSpPr>
              <p:cNvPr id="96308" name="Group 52"/>
              <p:cNvGrpSpPr>
                <a:grpSpLocks/>
              </p:cNvGrpSpPr>
              <p:nvPr/>
            </p:nvGrpSpPr>
            <p:grpSpPr bwMode="auto">
              <a:xfrm>
                <a:off x="1208" y="2784"/>
                <a:ext cx="3126" cy="448"/>
                <a:chOff x="1208" y="2784"/>
                <a:chExt cx="3126" cy="448"/>
              </a:xfrm>
            </p:grpSpPr>
            <p:sp>
              <p:nvSpPr>
                <p:cNvPr id="96309" name="Freeform 5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10" name="Freeform 5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11" name="Freeform 5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12" name="Freeform 5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13" name="Oval 5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314" name="Freeform 5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15" name="Freeform 5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16" name="Freeform 6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17" name="Freeform 6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18" name="Text Box 62"/>
            <p:cNvSpPr txBox="1">
              <a:spLocks noChangeArrowheads="1"/>
            </p:cNvSpPr>
            <p:nvPr/>
          </p:nvSpPr>
          <p:spPr bwMode="auto">
            <a:xfrm>
              <a:off x="748" y="644"/>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grpSp>
        <p:nvGrpSpPr>
          <p:cNvPr id="96319" name="Group 63"/>
          <p:cNvGrpSpPr>
            <a:grpSpLocks/>
          </p:cNvGrpSpPr>
          <p:nvPr/>
        </p:nvGrpSpPr>
        <p:grpSpPr bwMode="auto">
          <a:xfrm>
            <a:off x="4754563" y="3543300"/>
            <a:ext cx="595312" cy="214313"/>
            <a:chOff x="637" y="793"/>
            <a:chExt cx="375" cy="135"/>
          </a:xfrm>
        </p:grpSpPr>
        <p:grpSp>
          <p:nvGrpSpPr>
            <p:cNvPr id="96320" name="Group 64"/>
            <p:cNvGrpSpPr>
              <a:grpSpLocks/>
            </p:cNvGrpSpPr>
            <p:nvPr/>
          </p:nvGrpSpPr>
          <p:grpSpPr bwMode="auto">
            <a:xfrm rot="-132102">
              <a:off x="637" y="836"/>
              <a:ext cx="375" cy="56"/>
              <a:chOff x="1208" y="2784"/>
              <a:chExt cx="3126" cy="468"/>
            </a:xfrm>
          </p:grpSpPr>
          <p:grpSp>
            <p:nvGrpSpPr>
              <p:cNvPr id="96321" name="Group 65"/>
              <p:cNvGrpSpPr>
                <a:grpSpLocks/>
              </p:cNvGrpSpPr>
              <p:nvPr/>
            </p:nvGrpSpPr>
            <p:grpSpPr bwMode="auto">
              <a:xfrm>
                <a:off x="1208" y="2784"/>
                <a:ext cx="3126" cy="448"/>
                <a:chOff x="1208" y="2784"/>
                <a:chExt cx="3126" cy="448"/>
              </a:xfrm>
            </p:grpSpPr>
            <p:sp>
              <p:nvSpPr>
                <p:cNvPr id="96322" name="Freeform 6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3" name="Freeform 6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4" name="Freeform 6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5" name="Freeform 6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26" name="Oval 70"/>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327" name="Freeform 7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8" name="Freeform 7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9" name="Freeform 7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30" name="Freeform 7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31" name="Text Box 75"/>
            <p:cNvSpPr txBox="1">
              <a:spLocks noChangeArrowheads="1"/>
            </p:cNvSpPr>
            <p:nvPr/>
          </p:nvSpPr>
          <p:spPr bwMode="auto">
            <a:xfrm>
              <a:off x="748" y="79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96332" name="Group 76"/>
          <p:cNvGrpSpPr>
            <a:grpSpLocks/>
          </p:cNvGrpSpPr>
          <p:nvPr/>
        </p:nvGrpSpPr>
        <p:grpSpPr bwMode="auto">
          <a:xfrm>
            <a:off x="9296400" y="4630738"/>
            <a:ext cx="595313" cy="214312"/>
            <a:chOff x="1188" y="949"/>
            <a:chExt cx="375" cy="135"/>
          </a:xfrm>
        </p:grpSpPr>
        <p:grpSp>
          <p:nvGrpSpPr>
            <p:cNvPr id="96333" name="Group 77"/>
            <p:cNvGrpSpPr>
              <a:grpSpLocks/>
            </p:cNvGrpSpPr>
            <p:nvPr/>
          </p:nvGrpSpPr>
          <p:grpSpPr bwMode="auto">
            <a:xfrm rot="-132102">
              <a:off x="1188" y="992"/>
              <a:ext cx="375" cy="56"/>
              <a:chOff x="1208" y="2784"/>
              <a:chExt cx="3126" cy="468"/>
            </a:xfrm>
          </p:grpSpPr>
          <p:grpSp>
            <p:nvGrpSpPr>
              <p:cNvPr id="96334" name="Group 78"/>
              <p:cNvGrpSpPr>
                <a:grpSpLocks/>
              </p:cNvGrpSpPr>
              <p:nvPr/>
            </p:nvGrpSpPr>
            <p:grpSpPr bwMode="auto">
              <a:xfrm>
                <a:off x="1208" y="2784"/>
                <a:ext cx="3126" cy="448"/>
                <a:chOff x="1208" y="2784"/>
                <a:chExt cx="3126" cy="448"/>
              </a:xfrm>
            </p:grpSpPr>
            <p:sp>
              <p:nvSpPr>
                <p:cNvPr id="96335" name="Freeform 7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36" name="Freeform 8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37" name="Freeform 8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38" name="Freeform 8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39" name="Oval 8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340" name="Freeform 8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41" name="Freeform 8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42" name="Freeform 8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43" name="Freeform 8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44" name="Text Box 88"/>
            <p:cNvSpPr txBox="1">
              <a:spLocks noChangeArrowheads="1"/>
            </p:cNvSpPr>
            <p:nvPr/>
          </p:nvSpPr>
          <p:spPr bwMode="auto">
            <a:xfrm>
              <a:off x="1298" y="949"/>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grpSp>
        <p:nvGrpSpPr>
          <p:cNvPr id="96345" name="Group 89"/>
          <p:cNvGrpSpPr>
            <a:grpSpLocks/>
          </p:cNvGrpSpPr>
          <p:nvPr/>
        </p:nvGrpSpPr>
        <p:grpSpPr bwMode="auto">
          <a:xfrm>
            <a:off x="9188450" y="5006975"/>
            <a:ext cx="595313" cy="214313"/>
            <a:chOff x="2873" y="1137"/>
            <a:chExt cx="375" cy="135"/>
          </a:xfrm>
        </p:grpSpPr>
        <p:grpSp>
          <p:nvGrpSpPr>
            <p:cNvPr id="96346" name="Group 90"/>
            <p:cNvGrpSpPr>
              <a:grpSpLocks/>
            </p:cNvGrpSpPr>
            <p:nvPr/>
          </p:nvGrpSpPr>
          <p:grpSpPr bwMode="auto">
            <a:xfrm rot="-132102">
              <a:off x="2873" y="1180"/>
              <a:ext cx="375" cy="56"/>
              <a:chOff x="1208" y="2784"/>
              <a:chExt cx="3126" cy="468"/>
            </a:xfrm>
          </p:grpSpPr>
          <p:grpSp>
            <p:nvGrpSpPr>
              <p:cNvPr id="96347" name="Group 91"/>
              <p:cNvGrpSpPr>
                <a:grpSpLocks/>
              </p:cNvGrpSpPr>
              <p:nvPr/>
            </p:nvGrpSpPr>
            <p:grpSpPr bwMode="auto">
              <a:xfrm>
                <a:off x="1208" y="2784"/>
                <a:ext cx="3126" cy="448"/>
                <a:chOff x="1208" y="2784"/>
                <a:chExt cx="3126" cy="448"/>
              </a:xfrm>
            </p:grpSpPr>
            <p:sp>
              <p:nvSpPr>
                <p:cNvPr id="96348" name="Freeform 9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49" name="Freeform 9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50" name="Freeform 9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51" name="Freeform 9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52" name="Oval 9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353" name="Freeform 9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54" name="Freeform 9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55" name="Freeform 9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56" name="Freeform 10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57" name="Text Box 101"/>
            <p:cNvSpPr txBox="1">
              <a:spLocks noChangeArrowheads="1"/>
            </p:cNvSpPr>
            <p:nvPr/>
          </p:nvSpPr>
          <p:spPr bwMode="auto">
            <a:xfrm>
              <a:off x="2984" y="1137"/>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7</a:t>
              </a:r>
            </a:p>
          </p:txBody>
        </p:sp>
      </p:grpSp>
      <p:grpSp>
        <p:nvGrpSpPr>
          <p:cNvPr id="96358" name="Group 102"/>
          <p:cNvGrpSpPr>
            <a:grpSpLocks/>
          </p:cNvGrpSpPr>
          <p:nvPr/>
        </p:nvGrpSpPr>
        <p:grpSpPr bwMode="auto">
          <a:xfrm>
            <a:off x="381000" y="279400"/>
            <a:ext cx="1379538" cy="274638"/>
            <a:chOff x="1714" y="449"/>
            <a:chExt cx="869" cy="173"/>
          </a:xfrm>
        </p:grpSpPr>
        <p:grpSp>
          <p:nvGrpSpPr>
            <p:cNvPr id="96359" name="Group 103"/>
            <p:cNvGrpSpPr>
              <a:grpSpLocks/>
            </p:cNvGrpSpPr>
            <p:nvPr/>
          </p:nvGrpSpPr>
          <p:grpSpPr bwMode="auto">
            <a:xfrm rot="10800000">
              <a:off x="1714" y="477"/>
              <a:ext cx="869" cy="107"/>
              <a:chOff x="1612" y="1972"/>
              <a:chExt cx="2460" cy="304"/>
            </a:xfrm>
          </p:grpSpPr>
          <p:sp>
            <p:nvSpPr>
              <p:cNvPr id="96360" name="Freeform 10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61" name="Freeform 10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62" name="Text Box 106"/>
            <p:cNvSpPr txBox="1">
              <a:spLocks noChangeArrowheads="1"/>
            </p:cNvSpPr>
            <p:nvPr/>
          </p:nvSpPr>
          <p:spPr bwMode="auto">
            <a:xfrm>
              <a:off x="1899" y="449"/>
              <a:ext cx="34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Akagi</a:t>
              </a:r>
            </a:p>
          </p:txBody>
        </p:sp>
      </p:grpSp>
      <p:grpSp>
        <p:nvGrpSpPr>
          <p:cNvPr id="96363" name="Group 107"/>
          <p:cNvGrpSpPr>
            <a:grpSpLocks/>
          </p:cNvGrpSpPr>
          <p:nvPr/>
        </p:nvGrpSpPr>
        <p:grpSpPr bwMode="auto">
          <a:xfrm>
            <a:off x="381000" y="512763"/>
            <a:ext cx="1379538" cy="274637"/>
            <a:chOff x="1714" y="617"/>
            <a:chExt cx="869" cy="173"/>
          </a:xfrm>
        </p:grpSpPr>
        <p:grpSp>
          <p:nvGrpSpPr>
            <p:cNvPr id="96364" name="Group 108"/>
            <p:cNvGrpSpPr>
              <a:grpSpLocks/>
            </p:cNvGrpSpPr>
            <p:nvPr/>
          </p:nvGrpSpPr>
          <p:grpSpPr bwMode="auto">
            <a:xfrm rot="10800000">
              <a:off x="1714" y="649"/>
              <a:ext cx="869" cy="107"/>
              <a:chOff x="1612" y="1972"/>
              <a:chExt cx="2460" cy="304"/>
            </a:xfrm>
          </p:grpSpPr>
          <p:sp>
            <p:nvSpPr>
              <p:cNvPr id="96365" name="Freeform 10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66" name="Freeform 11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67" name="Text Box 111"/>
            <p:cNvSpPr txBox="1">
              <a:spLocks noChangeArrowheads="1"/>
            </p:cNvSpPr>
            <p:nvPr/>
          </p:nvSpPr>
          <p:spPr bwMode="auto">
            <a:xfrm>
              <a:off x="1914" y="617"/>
              <a:ext cx="31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Kaga</a:t>
              </a:r>
            </a:p>
          </p:txBody>
        </p:sp>
      </p:grpSp>
      <p:grpSp>
        <p:nvGrpSpPr>
          <p:cNvPr id="96368" name="Group 112"/>
          <p:cNvGrpSpPr>
            <a:grpSpLocks/>
          </p:cNvGrpSpPr>
          <p:nvPr/>
        </p:nvGrpSpPr>
        <p:grpSpPr bwMode="auto">
          <a:xfrm>
            <a:off x="381000" y="931863"/>
            <a:ext cx="1379538" cy="274637"/>
            <a:chOff x="1714" y="791"/>
            <a:chExt cx="869" cy="173"/>
          </a:xfrm>
        </p:grpSpPr>
        <p:grpSp>
          <p:nvGrpSpPr>
            <p:cNvPr id="96369" name="Group 113"/>
            <p:cNvGrpSpPr>
              <a:grpSpLocks/>
            </p:cNvGrpSpPr>
            <p:nvPr/>
          </p:nvGrpSpPr>
          <p:grpSpPr bwMode="auto">
            <a:xfrm rot="10800000">
              <a:off x="1714" y="822"/>
              <a:ext cx="869" cy="107"/>
              <a:chOff x="1612" y="1972"/>
              <a:chExt cx="2460" cy="304"/>
            </a:xfrm>
          </p:grpSpPr>
          <p:sp>
            <p:nvSpPr>
              <p:cNvPr id="96370" name="Freeform 11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71" name="Freeform 11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72" name="Text Box 116"/>
            <p:cNvSpPr txBox="1">
              <a:spLocks noChangeArrowheads="1"/>
            </p:cNvSpPr>
            <p:nvPr/>
          </p:nvSpPr>
          <p:spPr bwMode="auto">
            <a:xfrm>
              <a:off x="1901" y="79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Soryu</a:t>
              </a:r>
            </a:p>
          </p:txBody>
        </p:sp>
      </p:grpSp>
      <p:grpSp>
        <p:nvGrpSpPr>
          <p:cNvPr id="96373" name="Group 117"/>
          <p:cNvGrpSpPr>
            <a:grpSpLocks/>
          </p:cNvGrpSpPr>
          <p:nvPr/>
        </p:nvGrpSpPr>
        <p:grpSpPr bwMode="auto">
          <a:xfrm>
            <a:off x="381000" y="1163638"/>
            <a:ext cx="1379538" cy="274637"/>
            <a:chOff x="1714" y="968"/>
            <a:chExt cx="869" cy="173"/>
          </a:xfrm>
        </p:grpSpPr>
        <p:grpSp>
          <p:nvGrpSpPr>
            <p:cNvPr id="96374" name="Group 118"/>
            <p:cNvGrpSpPr>
              <a:grpSpLocks/>
            </p:cNvGrpSpPr>
            <p:nvPr/>
          </p:nvGrpSpPr>
          <p:grpSpPr bwMode="auto">
            <a:xfrm rot="10800000">
              <a:off x="1714" y="995"/>
              <a:ext cx="869" cy="107"/>
              <a:chOff x="1612" y="1972"/>
              <a:chExt cx="2460" cy="304"/>
            </a:xfrm>
          </p:grpSpPr>
          <p:sp>
            <p:nvSpPr>
              <p:cNvPr id="96375" name="Freeform 11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76" name="Freeform 12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77" name="Text Box 121"/>
            <p:cNvSpPr txBox="1">
              <a:spLocks noChangeArrowheads="1"/>
            </p:cNvSpPr>
            <p:nvPr/>
          </p:nvSpPr>
          <p:spPr bwMode="auto">
            <a:xfrm>
              <a:off x="1895" y="968"/>
              <a:ext cx="3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Hiryu</a:t>
              </a:r>
            </a:p>
          </p:txBody>
        </p:sp>
      </p:grpSp>
      <p:grpSp>
        <p:nvGrpSpPr>
          <p:cNvPr id="96378" name="Group 122"/>
          <p:cNvGrpSpPr>
            <a:grpSpLocks/>
          </p:cNvGrpSpPr>
          <p:nvPr/>
        </p:nvGrpSpPr>
        <p:grpSpPr bwMode="auto">
          <a:xfrm>
            <a:off x="381000" y="1597025"/>
            <a:ext cx="1379538" cy="274638"/>
            <a:chOff x="1714" y="1133"/>
            <a:chExt cx="869" cy="173"/>
          </a:xfrm>
        </p:grpSpPr>
        <p:grpSp>
          <p:nvGrpSpPr>
            <p:cNvPr id="96379" name="Group 123"/>
            <p:cNvGrpSpPr>
              <a:grpSpLocks/>
            </p:cNvGrpSpPr>
            <p:nvPr/>
          </p:nvGrpSpPr>
          <p:grpSpPr bwMode="auto">
            <a:xfrm rot="10800000">
              <a:off x="1714" y="1168"/>
              <a:ext cx="869" cy="107"/>
              <a:chOff x="1612" y="1972"/>
              <a:chExt cx="2460" cy="304"/>
            </a:xfrm>
          </p:grpSpPr>
          <p:sp>
            <p:nvSpPr>
              <p:cNvPr id="96380" name="Freeform 12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81" name="Freeform 12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82" name="Text Box 126"/>
            <p:cNvSpPr txBox="1">
              <a:spLocks noChangeArrowheads="1"/>
            </p:cNvSpPr>
            <p:nvPr/>
          </p:nvSpPr>
          <p:spPr bwMode="auto">
            <a:xfrm>
              <a:off x="1855" y="1133"/>
              <a:ext cx="43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Shokaku</a:t>
              </a:r>
            </a:p>
          </p:txBody>
        </p:sp>
      </p:grpSp>
      <p:grpSp>
        <p:nvGrpSpPr>
          <p:cNvPr id="96383" name="Group 127"/>
          <p:cNvGrpSpPr>
            <a:grpSpLocks/>
          </p:cNvGrpSpPr>
          <p:nvPr/>
        </p:nvGrpSpPr>
        <p:grpSpPr bwMode="auto">
          <a:xfrm>
            <a:off x="381000" y="1828800"/>
            <a:ext cx="1379538" cy="274638"/>
            <a:chOff x="1714" y="1311"/>
            <a:chExt cx="869" cy="173"/>
          </a:xfrm>
        </p:grpSpPr>
        <p:grpSp>
          <p:nvGrpSpPr>
            <p:cNvPr id="96384" name="Group 128"/>
            <p:cNvGrpSpPr>
              <a:grpSpLocks/>
            </p:cNvGrpSpPr>
            <p:nvPr/>
          </p:nvGrpSpPr>
          <p:grpSpPr bwMode="auto">
            <a:xfrm rot="10800000">
              <a:off x="1714" y="1341"/>
              <a:ext cx="869" cy="107"/>
              <a:chOff x="1612" y="1972"/>
              <a:chExt cx="2460" cy="304"/>
            </a:xfrm>
          </p:grpSpPr>
          <p:sp>
            <p:nvSpPr>
              <p:cNvPr id="96385" name="Freeform 12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86" name="Freeform 13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387" name="Text Box 131"/>
            <p:cNvSpPr txBox="1">
              <a:spLocks noChangeArrowheads="1"/>
            </p:cNvSpPr>
            <p:nvPr/>
          </p:nvSpPr>
          <p:spPr bwMode="auto">
            <a:xfrm>
              <a:off x="1856" y="1311"/>
              <a:ext cx="4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Zuikaku</a:t>
              </a:r>
            </a:p>
          </p:txBody>
        </p:sp>
      </p:grpSp>
      <p:sp>
        <p:nvSpPr>
          <p:cNvPr id="96388" name="Text Box 132"/>
          <p:cNvSpPr txBox="1">
            <a:spLocks noChangeArrowheads="1"/>
          </p:cNvSpPr>
          <p:nvPr/>
        </p:nvSpPr>
        <p:spPr bwMode="auto">
          <a:xfrm>
            <a:off x="417513" y="571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1</a:t>
            </a:r>
          </a:p>
        </p:txBody>
      </p:sp>
      <p:sp>
        <p:nvSpPr>
          <p:cNvPr id="96389" name="Text Box 133"/>
          <p:cNvSpPr txBox="1">
            <a:spLocks noChangeArrowheads="1"/>
          </p:cNvSpPr>
          <p:nvPr/>
        </p:nvSpPr>
        <p:spPr bwMode="auto">
          <a:xfrm>
            <a:off x="352425" y="717550"/>
            <a:ext cx="12303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2</a:t>
            </a:r>
          </a:p>
        </p:txBody>
      </p:sp>
      <p:sp>
        <p:nvSpPr>
          <p:cNvPr id="96390" name="Text Box 134"/>
          <p:cNvSpPr txBox="1">
            <a:spLocks noChangeArrowheads="1"/>
          </p:cNvSpPr>
          <p:nvPr/>
        </p:nvSpPr>
        <p:spPr bwMode="auto">
          <a:xfrm>
            <a:off x="388938" y="13779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5</a:t>
            </a:r>
          </a:p>
        </p:txBody>
      </p:sp>
      <p:sp>
        <p:nvSpPr>
          <p:cNvPr id="96391" name="Rectangle 135"/>
          <p:cNvSpPr>
            <a:spLocks noChangeArrowheads="1"/>
          </p:cNvSpPr>
          <p:nvPr/>
        </p:nvSpPr>
        <p:spPr bwMode="auto">
          <a:xfrm>
            <a:off x="7192963" y="42863"/>
            <a:ext cx="1698625" cy="2074862"/>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96392" name="Group 136"/>
          <p:cNvGrpSpPr>
            <a:grpSpLocks/>
          </p:cNvGrpSpPr>
          <p:nvPr/>
        </p:nvGrpSpPr>
        <p:grpSpPr bwMode="auto">
          <a:xfrm>
            <a:off x="7396163" y="1193800"/>
            <a:ext cx="1454150" cy="244475"/>
            <a:chOff x="3181" y="1163"/>
            <a:chExt cx="916" cy="154"/>
          </a:xfrm>
        </p:grpSpPr>
        <p:grpSp>
          <p:nvGrpSpPr>
            <p:cNvPr id="96393" name="Group 137"/>
            <p:cNvGrpSpPr>
              <a:grpSpLocks/>
            </p:cNvGrpSpPr>
            <p:nvPr/>
          </p:nvGrpSpPr>
          <p:grpSpPr bwMode="auto">
            <a:xfrm>
              <a:off x="3181" y="1163"/>
              <a:ext cx="916" cy="154"/>
              <a:chOff x="3181" y="1035"/>
              <a:chExt cx="916" cy="154"/>
            </a:xfrm>
          </p:grpSpPr>
          <p:grpSp>
            <p:nvGrpSpPr>
              <p:cNvPr id="96394" name="Group 138"/>
              <p:cNvGrpSpPr>
                <a:grpSpLocks/>
              </p:cNvGrpSpPr>
              <p:nvPr/>
            </p:nvGrpSpPr>
            <p:grpSpPr bwMode="auto">
              <a:xfrm rot="-132102">
                <a:off x="3181" y="1038"/>
                <a:ext cx="916" cy="137"/>
                <a:chOff x="1208" y="2784"/>
                <a:chExt cx="3126" cy="468"/>
              </a:xfrm>
            </p:grpSpPr>
            <p:grpSp>
              <p:nvGrpSpPr>
                <p:cNvPr id="96395" name="Group 139"/>
                <p:cNvGrpSpPr>
                  <a:grpSpLocks/>
                </p:cNvGrpSpPr>
                <p:nvPr/>
              </p:nvGrpSpPr>
              <p:grpSpPr bwMode="auto">
                <a:xfrm>
                  <a:off x="1208" y="2784"/>
                  <a:ext cx="3126" cy="448"/>
                  <a:chOff x="1208" y="2784"/>
                  <a:chExt cx="3126" cy="448"/>
                </a:xfrm>
              </p:grpSpPr>
              <p:sp>
                <p:nvSpPr>
                  <p:cNvPr id="96396" name="Freeform 14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97" name="Freeform 14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98" name="Freeform 14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99" name="Freeform 14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00" name="Oval 144"/>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401" name="Freeform 14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02" name="Freeform 14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03" name="Freeform 14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04" name="Freeform 14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05" name="Text Box 149"/>
              <p:cNvSpPr txBox="1">
                <a:spLocks noChangeArrowheads="1"/>
              </p:cNvSpPr>
              <p:nvPr/>
            </p:nvSpPr>
            <p:spPr bwMode="auto">
              <a:xfrm>
                <a:off x="3372" y="1035"/>
                <a:ext cx="51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Enterprise</a:t>
                </a:r>
              </a:p>
            </p:txBody>
          </p:sp>
        </p:grpSp>
        <p:sp>
          <p:nvSpPr>
            <p:cNvPr id="96406" name="Text Box 150"/>
            <p:cNvSpPr txBox="1">
              <a:spLocks noChangeArrowheads="1"/>
            </p:cNvSpPr>
            <p:nvPr/>
          </p:nvSpPr>
          <p:spPr bwMode="auto">
            <a:xfrm>
              <a:off x="3918" y="11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96407" name="Group 151"/>
          <p:cNvGrpSpPr>
            <a:grpSpLocks/>
          </p:cNvGrpSpPr>
          <p:nvPr/>
        </p:nvGrpSpPr>
        <p:grpSpPr bwMode="auto">
          <a:xfrm>
            <a:off x="7396163" y="1495425"/>
            <a:ext cx="1454150" cy="244475"/>
            <a:chOff x="3161" y="1394"/>
            <a:chExt cx="916" cy="154"/>
          </a:xfrm>
        </p:grpSpPr>
        <p:grpSp>
          <p:nvGrpSpPr>
            <p:cNvPr id="96408" name="Group 152"/>
            <p:cNvGrpSpPr>
              <a:grpSpLocks/>
            </p:cNvGrpSpPr>
            <p:nvPr/>
          </p:nvGrpSpPr>
          <p:grpSpPr bwMode="auto">
            <a:xfrm>
              <a:off x="3161" y="1394"/>
              <a:ext cx="916" cy="154"/>
              <a:chOff x="3181" y="866"/>
              <a:chExt cx="916" cy="154"/>
            </a:xfrm>
          </p:grpSpPr>
          <p:grpSp>
            <p:nvGrpSpPr>
              <p:cNvPr id="96409" name="Group 153"/>
              <p:cNvGrpSpPr>
                <a:grpSpLocks/>
              </p:cNvGrpSpPr>
              <p:nvPr/>
            </p:nvGrpSpPr>
            <p:grpSpPr bwMode="auto">
              <a:xfrm rot="-132102">
                <a:off x="3181" y="866"/>
                <a:ext cx="916" cy="137"/>
                <a:chOff x="1208" y="2784"/>
                <a:chExt cx="3126" cy="468"/>
              </a:xfrm>
            </p:grpSpPr>
            <p:grpSp>
              <p:nvGrpSpPr>
                <p:cNvPr id="96410" name="Group 154"/>
                <p:cNvGrpSpPr>
                  <a:grpSpLocks/>
                </p:cNvGrpSpPr>
                <p:nvPr/>
              </p:nvGrpSpPr>
              <p:grpSpPr bwMode="auto">
                <a:xfrm>
                  <a:off x="1208" y="2784"/>
                  <a:ext cx="3126" cy="448"/>
                  <a:chOff x="1208" y="2784"/>
                  <a:chExt cx="3126" cy="448"/>
                </a:xfrm>
              </p:grpSpPr>
              <p:sp>
                <p:nvSpPr>
                  <p:cNvPr id="96411" name="Freeform 15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12" name="Freeform 15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13" name="Freeform 15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14" name="Freeform 15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15" name="Oval 15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416" name="Freeform 16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17" name="Freeform 16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18" name="Freeform 16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19" name="Freeform 16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20" name="Text Box 164"/>
              <p:cNvSpPr txBox="1">
                <a:spLocks noChangeArrowheads="1"/>
              </p:cNvSpPr>
              <p:nvPr/>
            </p:nvSpPr>
            <p:spPr bwMode="auto">
              <a:xfrm>
                <a:off x="3430" y="866"/>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grpSp>
        <p:sp>
          <p:nvSpPr>
            <p:cNvPr id="96421" name="Text Box 165"/>
            <p:cNvSpPr txBox="1">
              <a:spLocks noChangeArrowheads="1"/>
            </p:cNvSpPr>
            <p:nvPr/>
          </p:nvSpPr>
          <p:spPr bwMode="auto">
            <a:xfrm>
              <a:off x="3898" y="139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grpSp>
        <p:nvGrpSpPr>
          <p:cNvPr id="96422" name="Group 166"/>
          <p:cNvGrpSpPr>
            <a:grpSpLocks/>
          </p:cNvGrpSpPr>
          <p:nvPr/>
        </p:nvGrpSpPr>
        <p:grpSpPr bwMode="auto">
          <a:xfrm>
            <a:off x="7396163" y="1798638"/>
            <a:ext cx="1454150" cy="244475"/>
            <a:chOff x="3180" y="688"/>
            <a:chExt cx="916" cy="154"/>
          </a:xfrm>
        </p:grpSpPr>
        <p:sp>
          <p:nvSpPr>
            <p:cNvPr id="96423" name="Oval 167"/>
            <p:cNvSpPr>
              <a:spLocks noChangeArrowheads="1"/>
            </p:cNvSpPr>
            <p:nvPr/>
          </p:nvSpPr>
          <p:spPr bwMode="auto">
            <a:xfrm rot="10667898">
              <a:off x="3653" y="715"/>
              <a:ext cx="17"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424" name="Freeform 168"/>
            <p:cNvSpPr>
              <a:spLocks/>
            </p:cNvSpPr>
            <p:nvPr/>
          </p:nvSpPr>
          <p:spPr bwMode="auto">
            <a:xfrm rot="-132102">
              <a:off x="3321" y="708"/>
              <a:ext cx="71" cy="19"/>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25" name="Freeform 169"/>
            <p:cNvSpPr>
              <a:spLocks/>
            </p:cNvSpPr>
            <p:nvPr/>
          </p:nvSpPr>
          <p:spPr bwMode="auto">
            <a:xfrm rot="-132102">
              <a:off x="3319" y="799"/>
              <a:ext cx="72" cy="18"/>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26" name="Freeform 170"/>
            <p:cNvSpPr>
              <a:spLocks/>
            </p:cNvSpPr>
            <p:nvPr/>
          </p:nvSpPr>
          <p:spPr bwMode="auto">
            <a:xfrm rot="-132102">
              <a:off x="3940" y="708"/>
              <a:ext cx="71" cy="17"/>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27" name="Freeform 171"/>
            <p:cNvSpPr>
              <a:spLocks/>
            </p:cNvSpPr>
            <p:nvPr/>
          </p:nvSpPr>
          <p:spPr bwMode="auto">
            <a:xfrm rot="-132102">
              <a:off x="3940" y="802"/>
              <a:ext cx="70" cy="16"/>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6428" name="Group 172"/>
            <p:cNvGrpSpPr>
              <a:grpSpLocks/>
            </p:cNvGrpSpPr>
            <p:nvPr/>
          </p:nvGrpSpPr>
          <p:grpSpPr bwMode="auto">
            <a:xfrm>
              <a:off x="3180" y="688"/>
              <a:ext cx="916" cy="154"/>
              <a:chOff x="3180" y="688"/>
              <a:chExt cx="916" cy="154"/>
            </a:xfrm>
          </p:grpSpPr>
          <p:grpSp>
            <p:nvGrpSpPr>
              <p:cNvPr id="96429" name="Group 173"/>
              <p:cNvGrpSpPr>
                <a:grpSpLocks/>
              </p:cNvGrpSpPr>
              <p:nvPr/>
            </p:nvGrpSpPr>
            <p:grpSpPr bwMode="auto">
              <a:xfrm rot="-132102">
                <a:off x="3180" y="694"/>
                <a:ext cx="916" cy="131"/>
                <a:chOff x="1208" y="2784"/>
                <a:chExt cx="3126" cy="448"/>
              </a:xfrm>
            </p:grpSpPr>
            <p:sp>
              <p:nvSpPr>
                <p:cNvPr id="96430" name="Freeform 17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31" name="Freeform 17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32" name="Freeform 17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33" name="Freeform 17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34" name="Text Box 178"/>
              <p:cNvSpPr txBox="1">
                <a:spLocks noChangeArrowheads="1"/>
              </p:cNvSpPr>
              <p:nvPr/>
            </p:nvSpPr>
            <p:spPr bwMode="auto">
              <a:xfrm>
                <a:off x="3457" y="688"/>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grpSp>
        <p:sp>
          <p:nvSpPr>
            <p:cNvPr id="96435" name="Text Box 179"/>
            <p:cNvSpPr txBox="1">
              <a:spLocks noChangeArrowheads="1"/>
            </p:cNvSpPr>
            <p:nvPr/>
          </p:nvSpPr>
          <p:spPr bwMode="auto">
            <a:xfrm>
              <a:off x="3918" y="696"/>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7</a:t>
              </a:r>
            </a:p>
          </p:txBody>
        </p:sp>
      </p:grpSp>
      <p:grpSp>
        <p:nvGrpSpPr>
          <p:cNvPr id="96436" name="Group 180"/>
          <p:cNvGrpSpPr>
            <a:grpSpLocks/>
          </p:cNvGrpSpPr>
          <p:nvPr/>
        </p:nvGrpSpPr>
        <p:grpSpPr bwMode="auto">
          <a:xfrm>
            <a:off x="7396163" y="585788"/>
            <a:ext cx="1454150" cy="247650"/>
            <a:chOff x="3169" y="1770"/>
            <a:chExt cx="916" cy="156"/>
          </a:xfrm>
        </p:grpSpPr>
        <p:grpSp>
          <p:nvGrpSpPr>
            <p:cNvPr id="96437" name="Group 181"/>
            <p:cNvGrpSpPr>
              <a:grpSpLocks/>
            </p:cNvGrpSpPr>
            <p:nvPr/>
          </p:nvGrpSpPr>
          <p:grpSpPr bwMode="auto">
            <a:xfrm>
              <a:off x="3169" y="1770"/>
              <a:ext cx="916" cy="156"/>
              <a:chOff x="3165" y="526"/>
              <a:chExt cx="916" cy="156"/>
            </a:xfrm>
          </p:grpSpPr>
          <p:grpSp>
            <p:nvGrpSpPr>
              <p:cNvPr id="96438" name="Group 182"/>
              <p:cNvGrpSpPr>
                <a:grpSpLocks/>
              </p:cNvGrpSpPr>
              <p:nvPr/>
            </p:nvGrpSpPr>
            <p:grpSpPr bwMode="auto">
              <a:xfrm rot="-132102">
                <a:off x="3165" y="526"/>
                <a:ext cx="916" cy="137"/>
                <a:chOff x="1208" y="2784"/>
                <a:chExt cx="3126" cy="468"/>
              </a:xfrm>
            </p:grpSpPr>
            <p:grpSp>
              <p:nvGrpSpPr>
                <p:cNvPr id="96439" name="Group 183"/>
                <p:cNvGrpSpPr>
                  <a:grpSpLocks/>
                </p:cNvGrpSpPr>
                <p:nvPr/>
              </p:nvGrpSpPr>
              <p:grpSpPr bwMode="auto">
                <a:xfrm>
                  <a:off x="1208" y="2784"/>
                  <a:ext cx="3126" cy="448"/>
                  <a:chOff x="1208" y="2784"/>
                  <a:chExt cx="3126" cy="448"/>
                </a:xfrm>
              </p:grpSpPr>
              <p:sp>
                <p:nvSpPr>
                  <p:cNvPr id="96440" name="Freeform 18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41" name="Freeform 18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42" name="Freeform 18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43" name="Freeform 18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44" name="Oval 188"/>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445" name="Freeform 18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46" name="Freeform 19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47" name="Freeform 19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48" name="Freeform 19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49" name="Text Box 193"/>
              <p:cNvSpPr txBox="1">
                <a:spLocks noChangeArrowheads="1"/>
              </p:cNvSpPr>
              <p:nvPr/>
            </p:nvSpPr>
            <p:spPr bwMode="auto">
              <a:xfrm>
                <a:off x="3381" y="528"/>
                <a:ext cx="45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Saratoga</a:t>
                </a:r>
              </a:p>
            </p:txBody>
          </p:sp>
        </p:grpSp>
        <p:sp>
          <p:nvSpPr>
            <p:cNvPr id="96450" name="Text Box 194"/>
            <p:cNvSpPr txBox="1">
              <a:spLocks noChangeArrowheads="1"/>
            </p:cNvSpPr>
            <p:nvPr/>
          </p:nvSpPr>
          <p:spPr bwMode="auto">
            <a:xfrm>
              <a:off x="3902" y="17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3</a:t>
              </a:r>
            </a:p>
          </p:txBody>
        </p:sp>
      </p:grpSp>
      <p:grpSp>
        <p:nvGrpSpPr>
          <p:cNvPr id="96451" name="Group 195"/>
          <p:cNvGrpSpPr>
            <a:grpSpLocks/>
          </p:cNvGrpSpPr>
          <p:nvPr/>
        </p:nvGrpSpPr>
        <p:grpSpPr bwMode="auto">
          <a:xfrm>
            <a:off x="7396163" y="284163"/>
            <a:ext cx="1454150" cy="244475"/>
            <a:chOff x="3149" y="579"/>
            <a:chExt cx="916" cy="154"/>
          </a:xfrm>
        </p:grpSpPr>
        <p:grpSp>
          <p:nvGrpSpPr>
            <p:cNvPr id="96452" name="Group 196"/>
            <p:cNvGrpSpPr>
              <a:grpSpLocks/>
            </p:cNvGrpSpPr>
            <p:nvPr/>
          </p:nvGrpSpPr>
          <p:grpSpPr bwMode="auto">
            <a:xfrm>
              <a:off x="3149" y="579"/>
              <a:ext cx="916" cy="154"/>
              <a:chOff x="3181" y="1035"/>
              <a:chExt cx="916" cy="154"/>
            </a:xfrm>
          </p:grpSpPr>
          <p:grpSp>
            <p:nvGrpSpPr>
              <p:cNvPr id="96453" name="Group 197"/>
              <p:cNvGrpSpPr>
                <a:grpSpLocks/>
              </p:cNvGrpSpPr>
              <p:nvPr/>
            </p:nvGrpSpPr>
            <p:grpSpPr bwMode="auto">
              <a:xfrm rot="-132102">
                <a:off x="3181" y="1038"/>
                <a:ext cx="916" cy="137"/>
                <a:chOff x="1208" y="2784"/>
                <a:chExt cx="3126" cy="468"/>
              </a:xfrm>
            </p:grpSpPr>
            <p:grpSp>
              <p:nvGrpSpPr>
                <p:cNvPr id="96454" name="Group 198"/>
                <p:cNvGrpSpPr>
                  <a:grpSpLocks/>
                </p:cNvGrpSpPr>
                <p:nvPr/>
              </p:nvGrpSpPr>
              <p:grpSpPr bwMode="auto">
                <a:xfrm>
                  <a:off x="1208" y="2784"/>
                  <a:ext cx="3126" cy="448"/>
                  <a:chOff x="1208" y="2784"/>
                  <a:chExt cx="3126" cy="448"/>
                </a:xfrm>
              </p:grpSpPr>
              <p:sp>
                <p:nvSpPr>
                  <p:cNvPr id="96455" name="Freeform 19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56" name="Freeform 20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57" name="Freeform 20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58" name="Freeform 20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59" name="Oval 20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460" name="Freeform 20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61" name="Freeform 20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62" name="Freeform 20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63" name="Freeform 20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64" name="Text Box 208"/>
              <p:cNvSpPr txBox="1">
                <a:spLocks noChangeArrowheads="1"/>
              </p:cNvSpPr>
              <p:nvPr/>
            </p:nvSpPr>
            <p:spPr bwMode="auto">
              <a:xfrm>
                <a:off x="3372" y="1035"/>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grpSp>
        <p:sp>
          <p:nvSpPr>
            <p:cNvPr id="96465" name="Text Box 209"/>
            <p:cNvSpPr txBox="1">
              <a:spLocks noChangeArrowheads="1"/>
            </p:cNvSpPr>
            <p:nvPr/>
          </p:nvSpPr>
          <p:spPr bwMode="auto">
            <a:xfrm>
              <a:off x="3886" y="5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96466" name="Group 210"/>
          <p:cNvGrpSpPr>
            <a:grpSpLocks/>
          </p:cNvGrpSpPr>
          <p:nvPr/>
        </p:nvGrpSpPr>
        <p:grpSpPr bwMode="auto">
          <a:xfrm>
            <a:off x="7396163" y="890588"/>
            <a:ext cx="1454150" cy="244475"/>
            <a:chOff x="3133" y="779"/>
            <a:chExt cx="916" cy="154"/>
          </a:xfrm>
        </p:grpSpPr>
        <p:grpSp>
          <p:nvGrpSpPr>
            <p:cNvPr id="96467" name="Group 211"/>
            <p:cNvGrpSpPr>
              <a:grpSpLocks/>
            </p:cNvGrpSpPr>
            <p:nvPr/>
          </p:nvGrpSpPr>
          <p:grpSpPr bwMode="auto">
            <a:xfrm>
              <a:off x="3133" y="779"/>
              <a:ext cx="916" cy="154"/>
              <a:chOff x="3181" y="1035"/>
              <a:chExt cx="916" cy="154"/>
            </a:xfrm>
          </p:grpSpPr>
          <p:grpSp>
            <p:nvGrpSpPr>
              <p:cNvPr id="96468" name="Group 212"/>
              <p:cNvGrpSpPr>
                <a:grpSpLocks/>
              </p:cNvGrpSpPr>
              <p:nvPr/>
            </p:nvGrpSpPr>
            <p:grpSpPr bwMode="auto">
              <a:xfrm rot="-132102">
                <a:off x="3181" y="1038"/>
                <a:ext cx="916" cy="137"/>
                <a:chOff x="1208" y="2784"/>
                <a:chExt cx="3126" cy="468"/>
              </a:xfrm>
            </p:grpSpPr>
            <p:grpSp>
              <p:nvGrpSpPr>
                <p:cNvPr id="96469" name="Group 213"/>
                <p:cNvGrpSpPr>
                  <a:grpSpLocks/>
                </p:cNvGrpSpPr>
                <p:nvPr/>
              </p:nvGrpSpPr>
              <p:grpSpPr bwMode="auto">
                <a:xfrm>
                  <a:off x="1208" y="2784"/>
                  <a:ext cx="3126" cy="448"/>
                  <a:chOff x="1208" y="2784"/>
                  <a:chExt cx="3126" cy="448"/>
                </a:xfrm>
              </p:grpSpPr>
              <p:sp>
                <p:nvSpPr>
                  <p:cNvPr id="96470" name="Freeform 21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71" name="Freeform 21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72" name="Freeform 21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73" name="Freeform 21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74" name="Oval 218"/>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475" name="Freeform 21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76" name="Freeform 22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77" name="Freeform 22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78" name="Freeform 22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79" name="Text Box 223"/>
              <p:cNvSpPr txBox="1">
                <a:spLocks noChangeArrowheads="1"/>
              </p:cNvSpPr>
              <p:nvPr/>
            </p:nvSpPr>
            <p:spPr bwMode="auto">
              <a:xfrm>
                <a:off x="3372" y="1035"/>
                <a:ext cx="48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Yorktown</a:t>
                </a:r>
              </a:p>
            </p:txBody>
          </p:sp>
        </p:grpSp>
        <p:sp>
          <p:nvSpPr>
            <p:cNvPr id="96480" name="Text Box 224"/>
            <p:cNvSpPr txBox="1">
              <a:spLocks noChangeArrowheads="1"/>
            </p:cNvSpPr>
            <p:nvPr/>
          </p:nvSpPr>
          <p:spPr bwMode="auto">
            <a:xfrm>
              <a:off x="3870" y="7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sp>
        <p:nvSpPr>
          <p:cNvPr id="96481" name="Text Box 225"/>
          <p:cNvSpPr txBox="1">
            <a:spLocks noChangeArrowheads="1"/>
          </p:cNvSpPr>
          <p:nvPr/>
        </p:nvSpPr>
        <p:spPr bwMode="auto">
          <a:xfrm>
            <a:off x="7391400" y="28575"/>
            <a:ext cx="1084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Carrier Groups</a:t>
            </a:r>
          </a:p>
        </p:txBody>
      </p:sp>
      <p:sp>
        <p:nvSpPr>
          <p:cNvPr id="96482" name="AutoShape 226"/>
          <p:cNvSpPr>
            <a:spLocks/>
          </p:cNvSpPr>
          <p:nvPr/>
        </p:nvSpPr>
        <p:spPr bwMode="auto">
          <a:xfrm>
            <a:off x="7272338" y="285750"/>
            <a:ext cx="88900" cy="519113"/>
          </a:xfrm>
          <a:prstGeom prst="leftBrace">
            <a:avLst>
              <a:gd name="adj1" fmla="val 4866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483" name="AutoShape 227"/>
          <p:cNvSpPr>
            <a:spLocks noChangeArrowheads="1"/>
          </p:cNvSpPr>
          <p:nvPr/>
        </p:nvSpPr>
        <p:spPr bwMode="auto">
          <a:xfrm>
            <a:off x="6477000" y="46672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Lexington Class</a:t>
            </a:r>
          </a:p>
        </p:txBody>
      </p:sp>
      <p:sp>
        <p:nvSpPr>
          <p:cNvPr id="96484" name="AutoShape 228"/>
          <p:cNvSpPr>
            <a:spLocks/>
          </p:cNvSpPr>
          <p:nvPr/>
        </p:nvSpPr>
        <p:spPr bwMode="auto">
          <a:xfrm>
            <a:off x="7291388" y="938213"/>
            <a:ext cx="88900" cy="771525"/>
          </a:xfrm>
          <a:prstGeom prst="leftBrace">
            <a:avLst>
              <a:gd name="adj1" fmla="val 7232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485" name="AutoShape 229"/>
          <p:cNvSpPr>
            <a:spLocks noChangeArrowheads="1"/>
          </p:cNvSpPr>
          <p:nvPr/>
        </p:nvSpPr>
        <p:spPr bwMode="auto">
          <a:xfrm>
            <a:off x="6491288" y="124777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Yorktown Class</a:t>
            </a:r>
          </a:p>
        </p:txBody>
      </p:sp>
      <p:grpSp>
        <p:nvGrpSpPr>
          <p:cNvPr id="96486" name="Group 230"/>
          <p:cNvGrpSpPr>
            <a:grpSpLocks/>
          </p:cNvGrpSpPr>
          <p:nvPr/>
        </p:nvGrpSpPr>
        <p:grpSpPr bwMode="auto">
          <a:xfrm rot="10800000">
            <a:off x="9228138" y="2490788"/>
            <a:ext cx="574675" cy="71437"/>
            <a:chOff x="1612" y="1972"/>
            <a:chExt cx="2460" cy="304"/>
          </a:xfrm>
        </p:grpSpPr>
        <p:sp>
          <p:nvSpPr>
            <p:cNvPr id="96487" name="Freeform 231"/>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88" name="Freeform 232"/>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6489" name="Group 233"/>
          <p:cNvGrpSpPr>
            <a:grpSpLocks/>
          </p:cNvGrpSpPr>
          <p:nvPr/>
        </p:nvGrpSpPr>
        <p:grpSpPr bwMode="auto">
          <a:xfrm>
            <a:off x="3467100" y="2114550"/>
            <a:ext cx="574675" cy="211138"/>
            <a:chOff x="2640" y="964"/>
            <a:chExt cx="362" cy="133"/>
          </a:xfrm>
        </p:grpSpPr>
        <p:grpSp>
          <p:nvGrpSpPr>
            <p:cNvPr id="96490" name="Group 234"/>
            <p:cNvGrpSpPr>
              <a:grpSpLocks/>
            </p:cNvGrpSpPr>
            <p:nvPr/>
          </p:nvGrpSpPr>
          <p:grpSpPr bwMode="auto">
            <a:xfrm rot="10800000">
              <a:off x="2640" y="964"/>
              <a:ext cx="362" cy="45"/>
              <a:chOff x="1612" y="1972"/>
              <a:chExt cx="2460" cy="304"/>
            </a:xfrm>
          </p:grpSpPr>
          <p:sp>
            <p:nvSpPr>
              <p:cNvPr id="96491" name="Freeform 23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92" name="Freeform 23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6493" name="Group 237"/>
            <p:cNvGrpSpPr>
              <a:grpSpLocks/>
            </p:cNvGrpSpPr>
            <p:nvPr/>
          </p:nvGrpSpPr>
          <p:grpSpPr bwMode="auto">
            <a:xfrm rot="10800000">
              <a:off x="2640" y="1052"/>
              <a:ext cx="362" cy="45"/>
              <a:chOff x="1612" y="1972"/>
              <a:chExt cx="2460" cy="304"/>
            </a:xfrm>
          </p:grpSpPr>
          <p:sp>
            <p:nvSpPr>
              <p:cNvPr id="96494" name="Freeform 238"/>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495" name="Freeform 239"/>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496" name="Oval 240"/>
            <p:cNvSpPr>
              <a:spLocks noChangeArrowheads="1"/>
            </p:cNvSpPr>
            <p:nvPr/>
          </p:nvSpPr>
          <p:spPr bwMode="auto">
            <a:xfrm>
              <a:off x="2740" y="966"/>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1</a:t>
              </a:r>
            </a:p>
          </p:txBody>
        </p:sp>
      </p:grpSp>
      <p:grpSp>
        <p:nvGrpSpPr>
          <p:cNvPr id="96497" name="Group 241"/>
          <p:cNvGrpSpPr>
            <a:grpSpLocks/>
          </p:cNvGrpSpPr>
          <p:nvPr/>
        </p:nvGrpSpPr>
        <p:grpSpPr bwMode="auto">
          <a:xfrm>
            <a:off x="3286125" y="2368550"/>
            <a:ext cx="574675" cy="211138"/>
            <a:chOff x="3070" y="1060"/>
            <a:chExt cx="362" cy="133"/>
          </a:xfrm>
        </p:grpSpPr>
        <p:grpSp>
          <p:nvGrpSpPr>
            <p:cNvPr id="96498" name="Group 242"/>
            <p:cNvGrpSpPr>
              <a:grpSpLocks/>
            </p:cNvGrpSpPr>
            <p:nvPr/>
          </p:nvGrpSpPr>
          <p:grpSpPr bwMode="auto">
            <a:xfrm rot="10800000">
              <a:off x="3070" y="1060"/>
              <a:ext cx="362" cy="45"/>
              <a:chOff x="1612" y="1972"/>
              <a:chExt cx="2460" cy="304"/>
            </a:xfrm>
          </p:grpSpPr>
          <p:sp>
            <p:nvSpPr>
              <p:cNvPr id="96499" name="Freeform 243"/>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00" name="Freeform 244"/>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6501" name="Group 245"/>
            <p:cNvGrpSpPr>
              <a:grpSpLocks/>
            </p:cNvGrpSpPr>
            <p:nvPr/>
          </p:nvGrpSpPr>
          <p:grpSpPr bwMode="auto">
            <a:xfrm rot="10800000">
              <a:off x="3070" y="1148"/>
              <a:ext cx="362" cy="45"/>
              <a:chOff x="1612" y="1972"/>
              <a:chExt cx="2460" cy="304"/>
            </a:xfrm>
          </p:grpSpPr>
          <p:sp>
            <p:nvSpPr>
              <p:cNvPr id="96502" name="Freeform 246"/>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03" name="Freeform 247"/>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504" name="Oval 248"/>
            <p:cNvSpPr>
              <a:spLocks noChangeArrowheads="1"/>
            </p:cNvSpPr>
            <p:nvPr/>
          </p:nvSpPr>
          <p:spPr bwMode="auto">
            <a:xfrm>
              <a:off x="3172" y="106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2</a:t>
              </a:r>
            </a:p>
          </p:txBody>
        </p:sp>
      </p:grpSp>
      <p:grpSp>
        <p:nvGrpSpPr>
          <p:cNvPr id="96505" name="Group 249"/>
          <p:cNvGrpSpPr>
            <a:grpSpLocks/>
          </p:cNvGrpSpPr>
          <p:nvPr/>
        </p:nvGrpSpPr>
        <p:grpSpPr bwMode="auto">
          <a:xfrm>
            <a:off x="2955925" y="2619375"/>
            <a:ext cx="574675" cy="211138"/>
            <a:chOff x="2714" y="1220"/>
            <a:chExt cx="362" cy="133"/>
          </a:xfrm>
        </p:grpSpPr>
        <p:grpSp>
          <p:nvGrpSpPr>
            <p:cNvPr id="96506" name="Group 250"/>
            <p:cNvGrpSpPr>
              <a:grpSpLocks/>
            </p:cNvGrpSpPr>
            <p:nvPr/>
          </p:nvGrpSpPr>
          <p:grpSpPr bwMode="auto">
            <a:xfrm rot="10800000">
              <a:off x="2714" y="1220"/>
              <a:ext cx="362" cy="45"/>
              <a:chOff x="1612" y="1972"/>
              <a:chExt cx="2460" cy="304"/>
            </a:xfrm>
          </p:grpSpPr>
          <p:sp>
            <p:nvSpPr>
              <p:cNvPr id="96507" name="Freeform 251"/>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08" name="Freeform 252"/>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6509" name="Group 253"/>
            <p:cNvGrpSpPr>
              <a:grpSpLocks/>
            </p:cNvGrpSpPr>
            <p:nvPr/>
          </p:nvGrpSpPr>
          <p:grpSpPr bwMode="auto">
            <a:xfrm rot="10800000">
              <a:off x="2714" y="1308"/>
              <a:ext cx="362" cy="45"/>
              <a:chOff x="1612" y="1972"/>
              <a:chExt cx="2460" cy="304"/>
            </a:xfrm>
          </p:grpSpPr>
          <p:sp>
            <p:nvSpPr>
              <p:cNvPr id="96510" name="Freeform 25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11" name="Freeform 25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512" name="Oval 256"/>
            <p:cNvSpPr>
              <a:spLocks noChangeArrowheads="1"/>
            </p:cNvSpPr>
            <p:nvPr/>
          </p:nvSpPr>
          <p:spPr bwMode="auto">
            <a:xfrm>
              <a:off x="2806" y="122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5</a:t>
              </a:r>
            </a:p>
          </p:txBody>
        </p:sp>
      </p:grpSp>
      <p:sp>
        <p:nvSpPr>
          <p:cNvPr id="96513" name="Freeform 257"/>
          <p:cNvSpPr>
            <a:spLocks/>
          </p:cNvSpPr>
          <p:nvPr/>
        </p:nvSpPr>
        <p:spPr bwMode="auto">
          <a:xfrm rot="16200000">
            <a:off x="9241632" y="2778919"/>
            <a:ext cx="249237" cy="390525"/>
          </a:xfrm>
          <a:custGeom>
            <a:avLst/>
            <a:gdLst>
              <a:gd name="T0" fmla="*/ 0 w 502"/>
              <a:gd name="T1" fmla="*/ 366 h 783"/>
              <a:gd name="T2" fmla="*/ 0 w 502"/>
              <a:gd name="T3" fmla="*/ 418 h 783"/>
              <a:gd name="T4" fmla="*/ 20 w 502"/>
              <a:gd name="T5" fmla="*/ 434 h 783"/>
              <a:gd name="T6" fmla="*/ 84 w 502"/>
              <a:gd name="T7" fmla="*/ 434 h 783"/>
              <a:gd name="T8" fmla="*/ 100 w 502"/>
              <a:gd name="T9" fmla="*/ 722 h 783"/>
              <a:gd name="T10" fmla="*/ 142 w 502"/>
              <a:gd name="T11" fmla="*/ 782 h 783"/>
              <a:gd name="T12" fmla="*/ 196 w 502"/>
              <a:gd name="T13" fmla="*/ 714 h 783"/>
              <a:gd name="T14" fmla="*/ 244 w 502"/>
              <a:gd name="T15" fmla="*/ 426 h 783"/>
              <a:gd name="T16" fmla="*/ 398 w 502"/>
              <a:gd name="T17" fmla="*/ 416 h 783"/>
              <a:gd name="T18" fmla="*/ 430 w 502"/>
              <a:gd name="T19" fmla="*/ 520 h 783"/>
              <a:gd name="T20" fmla="*/ 458 w 502"/>
              <a:gd name="T21" fmla="*/ 542 h 783"/>
              <a:gd name="T22" fmla="*/ 486 w 502"/>
              <a:gd name="T23" fmla="*/ 512 h 783"/>
              <a:gd name="T24" fmla="*/ 502 w 502"/>
              <a:gd name="T25" fmla="*/ 398 h 783"/>
              <a:gd name="T26" fmla="*/ 482 w 502"/>
              <a:gd name="T27" fmla="*/ 272 h 783"/>
              <a:gd name="T28" fmla="*/ 456 w 502"/>
              <a:gd name="T29" fmla="*/ 246 h 783"/>
              <a:gd name="T30" fmla="*/ 436 w 502"/>
              <a:gd name="T31" fmla="*/ 272 h 783"/>
              <a:gd name="T32" fmla="*/ 400 w 502"/>
              <a:gd name="T33" fmla="*/ 374 h 783"/>
              <a:gd name="T34" fmla="*/ 244 w 502"/>
              <a:gd name="T35" fmla="*/ 360 h 783"/>
              <a:gd name="T36" fmla="*/ 192 w 502"/>
              <a:gd name="T37" fmla="*/ 60 h 783"/>
              <a:gd name="T38" fmla="*/ 142 w 502"/>
              <a:gd name="T39" fmla="*/ 2 h 783"/>
              <a:gd name="T40" fmla="*/ 98 w 502"/>
              <a:gd name="T41" fmla="*/ 62 h 783"/>
              <a:gd name="T42" fmla="*/ 80 w 502"/>
              <a:gd name="T43" fmla="*/ 350 h 783"/>
              <a:gd name="T44" fmla="*/ 16 w 502"/>
              <a:gd name="T45" fmla="*/ 352 h 783"/>
              <a:gd name="T46" fmla="*/ 0 w 502"/>
              <a:gd name="T47" fmla="*/ 366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2" h="783">
                <a:moveTo>
                  <a:pt x="0" y="366"/>
                </a:moveTo>
                <a:lnTo>
                  <a:pt x="0" y="418"/>
                </a:lnTo>
                <a:cubicBezTo>
                  <a:pt x="3" y="429"/>
                  <a:pt x="6" y="431"/>
                  <a:pt x="20" y="434"/>
                </a:cubicBezTo>
                <a:lnTo>
                  <a:pt x="84" y="434"/>
                </a:lnTo>
                <a:lnTo>
                  <a:pt x="100" y="722"/>
                </a:lnTo>
                <a:cubicBezTo>
                  <a:pt x="110" y="780"/>
                  <a:pt x="126" y="783"/>
                  <a:pt x="142" y="782"/>
                </a:cubicBezTo>
                <a:cubicBezTo>
                  <a:pt x="158" y="781"/>
                  <a:pt x="179" y="773"/>
                  <a:pt x="196" y="714"/>
                </a:cubicBezTo>
                <a:lnTo>
                  <a:pt x="244" y="426"/>
                </a:lnTo>
                <a:lnTo>
                  <a:pt x="398" y="416"/>
                </a:lnTo>
                <a:lnTo>
                  <a:pt x="430" y="520"/>
                </a:lnTo>
                <a:cubicBezTo>
                  <a:pt x="440" y="541"/>
                  <a:pt x="449" y="543"/>
                  <a:pt x="458" y="542"/>
                </a:cubicBezTo>
                <a:cubicBezTo>
                  <a:pt x="467" y="541"/>
                  <a:pt x="479" y="536"/>
                  <a:pt x="486" y="512"/>
                </a:cubicBezTo>
                <a:lnTo>
                  <a:pt x="502" y="398"/>
                </a:lnTo>
                <a:lnTo>
                  <a:pt x="482" y="272"/>
                </a:lnTo>
                <a:cubicBezTo>
                  <a:pt x="474" y="247"/>
                  <a:pt x="464" y="246"/>
                  <a:pt x="456" y="246"/>
                </a:cubicBezTo>
                <a:cubicBezTo>
                  <a:pt x="448" y="246"/>
                  <a:pt x="445" y="251"/>
                  <a:pt x="436" y="272"/>
                </a:cubicBezTo>
                <a:lnTo>
                  <a:pt x="400" y="374"/>
                </a:lnTo>
                <a:lnTo>
                  <a:pt x="244" y="360"/>
                </a:lnTo>
                <a:lnTo>
                  <a:pt x="192" y="60"/>
                </a:lnTo>
                <a:cubicBezTo>
                  <a:pt x="175" y="0"/>
                  <a:pt x="158" y="2"/>
                  <a:pt x="142" y="2"/>
                </a:cubicBezTo>
                <a:cubicBezTo>
                  <a:pt x="126" y="2"/>
                  <a:pt x="108" y="4"/>
                  <a:pt x="98" y="62"/>
                </a:cubicBezTo>
                <a:lnTo>
                  <a:pt x="80" y="350"/>
                </a:lnTo>
                <a:lnTo>
                  <a:pt x="16" y="352"/>
                </a:lnTo>
                <a:cubicBezTo>
                  <a:pt x="3" y="355"/>
                  <a:pt x="3" y="363"/>
                  <a:pt x="0" y="366"/>
                </a:cubicBez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6514" name="Group 258"/>
          <p:cNvGrpSpPr>
            <a:grpSpLocks/>
          </p:cNvGrpSpPr>
          <p:nvPr/>
        </p:nvGrpSpPr>
        <p:grpSpPr bwMode="auto">
          <a:xfrm rot="17267058">
            <a:off x="1352550" y="4322763"/>
            <a:ext cx="401638" cy="42862"/>
            <a:chOff x="448" y="3140"/>
            <a:chExt cx="328" cy="35"/>
          </a:xfrm>
        </p:grpSpPr>
        <p:sp>
          <p:nvSpPr>
            <p:cNvPr id="96515" name="Freeform 259"/>
            <p:cNvSpPr>
              <a:spLocks/>
            </p:cNvSpPr>
            <p:nvPr/>
          </p:nvSpPr>
          <p:spPr bwMode="auto">
            <a:xfrm rot="21600000">
              <a:off x="448" y="3140"/>
              <a:ext cx="328" cy="35"/>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chemeClr val="bg1"/>
            </a:solidFill>
            <a:ln w="63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16" name="Rectangle 260"/>
            <p:cNvSpPr>
              <a:spLocks noChangeArrowheads="1"/>
            </p:cNvSpPr>
            <p:nvPr/>
          </p:nvSpPr>
          <p:spPr bwMode="auto">
            <a:xfrm rot="21600000">
              <a:off x="609" y="3151"/>
              <a:ext cx="54" cy="11"/>
            </a:xfrm>
            <a:prstGeom prst="rect">
              <a:avLst/>
            </a:prstGeom>
            <a:solidFill>
              <a:srgbClr val="FF0000"/>
            </a:solidFill>
            <a:ln w="63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517" name="Rectangle 261"/>
            <p:cNvSpPr>
              <a:spLocks noChangeArrowheads="1"/>
            </p:cNvSpPr>
            <p:nvPr/>
          </p:nvSpPr>
          <p:spPr bwMode="auto">
            <a:xfrm rot="21600000">
              <a:off x="538" y="3153"/>
              <a:ext cx="41" cy="10"/>
            </a:xfrm>
            <a:prstGeom prst="rect">
              <a:avLst/>
            </a:prstGeom>
            <a:solidFill>
              <a:srgbClr val="FF0000"/>
            </a:solidFill>
            <a:ln w="63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6518" name="Group 262"/>
          <p:cNvGrpSpPr>
            <a:grpSpLocks/>
          </p:cNvGrpSpPr>
          <p:nvPr/>
        </p:nvGrpSpPr>
        <p:grpSpPr bwMode="auto">
          <a:xfrm rot="6332496">
            <a:off x="1293813" y="4187825"/>
            <a:ext cx="385762" cy="58738"/>
            <a:chOff x="450" y="3000"/>
            <a:chExt cx="355" cy="54"/>
          </a:xfrm>
        </p:grpSpPr>
        <p:sp>
          <p:nvSpPr>
            <p:cNvPr id="96519" name="Freeform 263"/>
            <p:cNvSpPr>
              <a:spLocks/>
            </p:cNvSpPr>
            <p:nvPr/>
          </p:nvSpPr>
          <p:spPr bwMode="auto">
            <a:xfrm>
              <a:off x="450" y="3000"/>
              <a:ext cx="355" cy="54"/>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chemeClr val="bg1"/>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20" name="Freeform 264"/>
            <p:cNvSpPr>
              <a:spLocks/>
            </p:cNvSpPr>
            <p:nvPr/>
          </p:nvSpPr>
          <p:spPr bwMode="auto">
            <a:xfrm>
              <a:off x="574" y="3004"/>
              <a:ext cx="113" cy="44"/>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FF0000"/>
            </a:solidFill>
            <a:ln w="63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521" name="AutoShape 265"/>
          <p:cNvSpPr>
            <a:spLocks noChangeArrowheads="1"/>
          </p:cNvSpPr>
          <p:nvPr/>
        </p:nvSpPr>
        <p:spPr bwMode="auto">
          <a:xfrm>
            <a:off x="1374775" y="409416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96522" name="AutoShape 266"/>
          <p:cNvSpPr>
            <a:spLocks noChangeArrowheads="1"/>
          </p:cNvSpPr>
          <p:nvPr/>
        </p:nvSpPr>
        <p:spPr bwMode="auto">
          <a:xfrm>
            <a:off x="4144963" y="50196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96523" name="Freeform 267"/>
          <p:cNvSpPr>
            <a:spLocks/>
          </p:cNvSpPr>
          <p:nvPr/>
        </p:nvSpPr>
        <p:spPr bwMode="auto">
          <a:xfrm rot="8868138">
            <a:off x="3676650" y="4591050"/>
            <a:ext cx="369888" cy="254000"/>
          </a:xfrm>
          <a:custGeom>
            <a:avLst/>
            <a:gdLst>
              <a:gd name="T0" fmla="*/ 522 w 1044"/>
              <a:gd name="T1" fmla="*/ 4 h 714"/>
              <a:gd name="T2" fmla="*/ 550 w 1044"/>
              <a:gd name="T3" fmla="*/ 42 h 714"/>
              <a:gd name="T4" fmla="*/ 556 w 1044"/>
              <a:gd name="T5" fmla="*/ 76 h 714"/>
              <a:gd name="T6" fmla="*/ 554 w 1044"/>
              <a:gd name="T7" fmla="*/ 178 h 714"/>
              <a:gd name="T8" fmla="*/ 602 w 1044"/>
              <a:gd name="T9" fmla="*/ 182 h 714"/>
              <a:gd name="T10" fmla="*/ 612 w 1044"/>
              <a:gd name="T11" fmla="*/ 144 h 714"/>
              <a:gd name="T12" fmla="*/ 656 w 1044"/>
              <a:gd name="T13" fmla="*/ 148 h 714"/>
              <a:gd name="T14" fmla="*/ 660 w 1044"/>
              <a:gd name="T15" fmla="*/ 192 h 714"/>
              <a:gd name="T16" fmla="*/ 1020 w 1044"/>
              <a:gd name="T17" fmla="*/ 234 h 714"/>
              <a:gd name="T18" fmla="*/ 1044 w 1044"/>
              <a:gd name="T19" fmla="*/ 244 h 714"/>
              <a:gd name="T20" fmla="*/ 1032 w 1044"/>
              <a:gd name="T21" fmla="*/ 284 h 714"/>
              <a:gd name="T22" fmla="*/ 552 w 1044"/>
              <a:gd name="T23" fmla="*/ 396 h 714"/>
              <a:gd name="T24" fmla="*/ 544 w 1044"/>
              <a:gd name="T25" fmla="*/ 610 h 714"/>
              <a:gd name="T26" fmla="*/ 684 w 1044"/>
              <a:gd name="T27" fmla="*/ 652 h 714"/>
              <a:gd name="T28" fmla="*/ 666 w 1044"/>
              <a:gd name="T29" fmla="*/ 698 h 714"/>
              <a:gd name="T30" fmla="*/ 518 w 1044"/>
              <a:gd name="T31" fmla="*/ 714 h 714"/>
              <a:gd name="T32" fmla="*/ 372 w 1044"/>
              <a:gd name="T33" fmla="*/ 694 h 714"/>
              <a:gd name="T34" fmla="*/ 354 w 1044"/>
              <a:gd name="T35" fmla="*/ 652 h 714"/>
              <a:gd name="T36" fmla="*/ 494 w 1044"/>
              <a:gd name="T37" fmla="*/ 604 h 714"/>
              <a:gd name="T38" fmla="*/ 482 w 1044"/>
              <a:gd name="T39" fmla="*/ 394 h 714"/>
              <a:gd name="T40" fmla="*/ 4 w 1044"/>
              <a:gd name="T41" fmla="*/ 282 h 714"/>
              <a:gd name="T42" fmla="*/ 0 w 1044"/>
              <a:gd name="T43" fmla="*/ 234 h 714"/>
              <a:gd name="T44" fmla="*/ 380 w 1044"/>
              <a:gd name="T45" fmla="*/ 186 h 714"/>
              <a:gd name="T46" fmla="*/ 380 w 1044"/>
              <a:gd name="T47" fmla="*/ 146 h 714"/>
              <a:gd name="T48" fmla="*/ 430 w 1044"/>
              <a:gd name="T49" fmla="*/ 144 h 714"/>
              <a:gd name="T50" fmla="*/ 436 w 1044"/>
              <a:gd name="T51" fmla="*/ 182 h 714"/>
              <a:gd name="T52" fmla="*/ 478 w 1044"/>
              <a:gd name="T53" fmla="*/ 180 h 714"/>
              <a:gd name="T54" fmla="*/ 482 w 1044"/>
              <a:gd name="T55" fmla="*/ 76 h 714"/>
              <a:gd name="T56" fmla="*/ 490 w 1044"/>
              <a:gd name="T57" fmla="*/ 42 h 714"/>
              <a:gd name="T58" fmla="*/ 522 w 1044"/>
              <a:gd name="T59" fmla="*/ 4 h 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44" h="714">
                <a:moveTo>
                  <a:pt x="522" y="4"/>
                </a:moveTo>
                <a:cubicBezTo>
                  <a:pt x="532" y="4"/>
                  <a:pt x="544" y="30"/>
                  <a:pt x="550" y="42"/>
                </a:cubicBezTo>
                <a:lnTo>
                  <a:pt x="556" y="76"/>
                </a:lnTo>
                <a:lnTo>
                  <a:pt x="554" y="178"/>
                </a:lnTo>
                <a:lnTo>
                  <a:pt x="602" y="182"/>
                </a:lnTo>
                <a:lnTo>
                  <a:pt x="612" y="144"/>
                </a:lnTo>
                <a:lnTo>
                  <a:pt x="656" y="148"/>
                </a:lnTo>
                <a:lnTo>
                  <a:pt x="660" y="192"/>
                </a:lnTo>
                <a:lnTo>
                  <a:pt x="1020" y="234"/>
                </a:lnTo>
                <a:lnTo>
                  <a:pt x="1044" y="244"/>
                </a:lnTo>
                <a:lnTo>
                  <a:pt x="1032" y="284"/>
                </a:lnTo>
                <a:lnTo>
                  <a:pt x="552" y="396"/>
                </a:lnTo>
                <a:lnTo>
                  <a:pt x="544" y="610"/>
                </a:lnTo>
                <a:lnTo>
                  <a:pt x="684" y="652"/>
                </a:lnTo>
                <a:lnTo>
                  <a:pt x="666" y="698"/>
                </a:lnTo>
                <a:lnTo>
                  <a:pt x="518" y="714"/>
                </a:lnTo>
                <a:lnTo>
                  <a:pt x="372" y="694"/>
                </a:lnTo>
                <a:lnTo>
                  <a:pt x="354" y="652"/>
                </a:lnTo>
                <a:lnTo>
                  <a:pt x="494" y="604"/>
                </a:lnTo>
                <a:lnTo>
                  <a:pt x="482" y="394"/>
                </a:lnTo>
                <a:lnTo>
                  <a:pt x="4" y="282"/>
                </a:lnTo>
                <a:lnTo>
                  <a:pt x="0" y="234"/>
                </a:lnTo>
                <a:lnTo>
                  <a:pt x="380" y="186"/>
                </a:lnTo>
                <a:lnTo>
                  <a:pt x="380" y="146"/>
                </a:lnTo>
                <a:lnTo>
                  <a:pt x="430" y="144"/>
                </a:lnTo>
                <a:lnTo>
                  <a:pt x="436" y="182"/>
                </a:lnTo>
                <a:lnTo>
                  <a:pt x="478" y="180"/>
                </a:lnTo>
                <a:lnTo>
                  <a:pt x="482" y="76"/>
                </a:lnTo>
                <a:lnTo>
                  <a:pt x="490" y="42"/>
                </a:lnTo>
                <a:cubicBezTo>
                  <a:pt x="497" y="30"/>
                  <a:pt x="511" y="0"/>
                  <a:pt x="522" y="4"/>
                </a:cubicBez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6524" name="Picture 268"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49500" y="1957388"/>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6525" name="Picture 269"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03488" y="2349500"/>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6526" name="Picture 270"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71800" y="2278063"/>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6527" name="Picture 271"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49463" y="2319338"/>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6528" name="Picture 272"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90738" y="2800350"/>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6529" name="Picture 273"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81138" y="3248025"/>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6530" name="Picture 274"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30338" y="3738563"/>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531" name="Freeform 275"/>
          <p:cNvSpPr>
            <a:spLocks/>
          </p:cNvSpPr>
          <p:nvPr/>
        </p:nvSpPr>
        <p:spPr bwMode="auto">
          <a:xfrm rot="11580686">
            <a:off x="1419225" y="3733800"/>
            <a:ext cx="369888" cy="254000"/>
          </a:xfrm>
          <a:custGeom>
            <a:avLst/>
            <a:gdLst>
              <a:gd name="T0" fmla="*/ 522 w 1044"/>
              <a:gd name="T1" fmla="*/ 4 h 714"/>
              <a:gd name="T2" fmla="*/ 550 w 1044"/>
              <a:gd name="T3" fmla="*/ 42 h 714"/>
              <a:gd name="T4" fmla="*/ 556 w 1044"/>
              <a:gd name="T5" fmla="*/ 76 h 714"/>
              <a:gd name="T6" fmla="*/ 554 w 1044"/>
              <a:gd name="T7" fmla="*/ 178 h 714"/>
              <a:gd name="T8" fmla="*/ 602 w 1044"/>
              <a:gd name="T9" fmla="*/ 182 h 714"/>
              <a:gd name="T10" fmla="*/ 612 w 1044"/>
              <a:gd name="T11" fmla="*/ 144 h 714"/>
              <a:gd name="T12" fmla="*/ 656 w 1044"/>
              <a:gd name="T13" fmla="*/ 148 h 714"/>
              <a:gd name="T14" fmla="*/ 660 w 1044"/>
              <a:gd name="T15" fmla="*/ 192 h 714"/>
              <a:gd name="T16" fmla="*/ 1020 w 1044"/>
              <a:gd name="T17" fmla="*/ 234 h 714"/>
              <a:gd name="T18" fmla="*/ 1044 w 1044"/>
              <a:gd name="T19" fmla="*/ 244 h 714"/>
              <a:gd name="T20" fmla="*/ 1032 w 1044"/>
              <a:gd name="T21" fmla="*/ 284 h 714"/>
              <a:gd name="T22" fmla="*/ 552 w 1044"/>
              <a:gd name="T23" fmla="*/ 396 h 714"/>
              <a:gd name="T24" fmla="*/ 544 w 1044"/>
              <a:gd name="T25" fmla="*/ 610 h 714"/>
              <a:gd name="T26" fmla="*/ 684 w 1044"/>
              <a:gd name="T27" fmla="*/ 652 h 714"/>
              <a:gd name="T28" fmla="*/ 666 w 1044"/>
              <a:gd name="T29" fmla="*/ 698 h 714"/>
              <a:gd name="T30" fmla="*/ 518 w 1044"/>
              <a:gd name="T31" fmla="*/ 714 h 714"/>
              <a:gd name="T32" fmla="*/ 372 w 1044"/>
              <a:gd name="T33" fmla="*/ 694 h 714"/>
              <a:gd name="T34" fmla="*/ 354 w 1044"/>
              <a:gd name="T35" fmla="*/ 652 h 714"/>
              <a:gd name="T36" fmla="*/ 494 w 1044"/>
              <a:gd name="T37" fmla="*/ 604 h 714"/>
              <a:gd name="T38" fmla="*/ 482 w 1044"/>
              <a:gd name="T39" fmla="*/ 394 h 714"/>
              <a:gd name="T40" fmla="*/ 4 w 1044"/>
              <a:gd name="T41" fmla="*/ 282 h 714"/>
              <a:gd name="T42" fmla="*/ 0 w 1044"/>
              <a:gd name="T43" fmla="*/ 234 h 714"/>
              <a:gd name="T44" fmla="*/ 380 w 1044"/>
              <a:gd name="T45" fmla="*/ 186 h 714"/>
              <a:gd name="T46" fmla="*/ 380 w 1044"/>
              <a:gd name="T47" fmla="*/ 146 h 714"/>
              <a:gd name="T48" fmla="*/ 430 w 1044"/>
              <a:gd name="T49" fmla="*/ 144 h 714"/>
              <a:gd name="T50" fmla="*/ 436 w 1044"/>
              <a:gd name="T51" fmla="*/ 182 h 714"/>
              <a:gd name="T52" fmla="*/ 478 w 1044"/>
              <a:gd name="T53" fmla="*/ 180 h 714"/>
              <a:gd name="T54" fmla="*/ 482 w 1044"/>
              <a:gd name="T55" fmla="*/ 76 h 714"/>
              <a:gd name="T56" fmla="*/ 490 w 1044"/>
              <a:gd name="T57" fmla="*/ 42 h 714"/>
              <a:gd name="T58" fmla="*/ 522 w 1044"/>
              <a:gd name="T59" fmla="*/ 4 h 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44" h="714">
                <a:moveTo>
                  <a:pt x="522" y="4"/>
                </a:moveTo>
                <a:cubicBezTo>
                  <a:pt x="532" y="4"/>
                  <a:pt x="544" y="30"/>
                  <a:pt x="550" y="42"/>
                </a:cubicBezTo>
                <a:lnTo>
                  <a:pt x="556" y="76"/>
                </a:lnTo>
                <a:lnTo>
                  <a:pt x="554" y="178"/>
                </a:lnTo>
                <a:lnTo>
                  <a:pt x="602" y="182"/>
                </a:lnTo>
                <a:lnTo>
                  <a:pt x="612" y="144"/>
                </a:lnTo>
                <a:lnTo>
                  <a:pt x="656" y="148"/>
                </a:lnTo>
                <a:lnTo>
                  <a:pt x="660" y="192"/>
                </a:lnTo>
                <a:lnTo>
                  <a:pt x="1020" y="234"/>
                </a:lnTo>
                <a:lnTo>
                  <a:pt x="1044" y="244"/>
                </a:lnTo>
                <a:lnTo>
                  <a:pt x="1032" y="284"/>
                </a:lnTo>
                <a:lnTo>
                  <a:pt x="552" y="396"/>
                </a:lnTo>
                <a:lnTo>
                  <a:pt x="544" y="610"/>
                </a:lnTo>
                <a:lnTo>
                  <a:pt x="684" y="652"/>
                </a:lnTo>
                <a:lnTo>
                  <a:pt x="666" y="698"/>
                </a:lnTo>
                <a:lnTo>
                  <a:pt x="518" y="714"/>
                </a:lnTo>
                <a:lnTo>
                  <a:pt x="372" y="694"/>
                </a:lnTo>
                <a:lnTo>
                  <a:pt x="354" y="652"/>
                </a:lnTo>
                <a:lnTo>
                  <a:pt x="494" y="604"/>
                </a:lnTo>
                <a:lnTo>
                  <a:pt x="482" y="394"/>
                </a:lnTo>
                <a:lnTo>
                  <a:pt x="4" y="282"/>
                </a:lnTo>
                <a:lnTo>
                  <a:pt x="0" y="234"/>
                </a:lnTo>
                <a:lnTo>
                  <a:pt x="380" y="186"/>
                </a:lnTo>
                <a:lnTo>
                  <a:pt x="380" y="146"/>
                </a:lnTo>
                <a:lnTo>
                  <a:pt x="430" y="144"/>
                </a:lnTo>
                <a:lnTo>
                  <a:pt x="436" y="182"/>
                </a:lnTo>
                <a:lnTo>
                  <a:pt x="478" y="180"/>
                </a:lnTo>
                <a:lnTo>
                  <a:pt x="482" y="76"/>
                </a:lnTo>
                <a:lnTo>
                  <a:pt x="490" y="42"/>
                </a:lnTo>
                <a:cubicBezTo>
                  <a:pt x="497" y="30"/>
                  <a:pt x="511" y="0"/>
                  <a:pt x="522" y="4"/>
                </a:cubicBez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6532" name="Picture 276"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24200" y="3035300"/>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6533" name="Picture 277"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09938" y="3427413"/>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6534" name="Picture 278"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57575" y="3994150"/>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6535" name="Picture 279"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67150" y="3148013"/>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536" name="AutoShape 280"/>
          <p:cNvSpPr>
            <a:spLocks noChangeArrowheads="1"/>
          </p:cNvSpPr>
          <p:nvPr/>
        </p:nvSpPr>
        <p:spPr bwMode="auto">
          <a:xfrm>
            <a:off x="3970338" y="30607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6537" name="Picture 281" descr="Japan Imperial Army War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87888" y="3868738"/>
            <a:ext cx="244475" cy="161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6538" name="AutoShape 282"/>
          <p:cNvSpPr>
            <a:spLocks noChangeArrowheads="1"/>
          </p:cNvSpPr>
          <p:nvPr/>
        </p:nvSpPr>
        <p:spPr bwMode="auto">
          <a:xfrm>
            <a:off x="4802188" y="38195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539" name="Text Box 283"/>
          <p:cNvSpPr txBox="1">
            <a:spLocks noChangeArrowheads="1"/>
          </p:cNvSpPr>
          <p:nvPr/>
        </p:nvSpPr>
        <p:spPr bwMode="auto">
          <a:xfrm>
            <a:off x="7604125" y="1820863"/>
            <a:ext cx="8207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bg1"/>
                </a:solidFill>
              </a:rPr>
              <a:t>ATLANTIC</a:t>
            </a:r>
          </a:p>
        </p:txBody>
      </p:sp>
      <p:sp>
        <p:nvSpPr>
          <p:cNvPr id="96540" name="Text Box 284"/>
          <p:cNvSpPr txBox="1">
            <a:spLocks noChangeArrowheads="1"/>
          </p:cNvSpPr>
          <p:nvPr/>
        </p:nvSpPr>
        <p:spPr bwMode="auto">
          <a:xfrm>
            <a:off x="7594600" y="1446213"/>
            <a:ext cx="10715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a:solidFill>
                  <a:schemeClr val="bg1"/>
                </a:solidFill>
              </a:rPr>
              <a:t>ATLANTIC</a:t>
            </a:r>
          </a:p>
        </p:txBody>
      </p:sp>
      <p:sp>
        <p:nvSpPr>
          <p:cNvPr id="96542" name="Line 286"/>
          <p:cNvSpPr>
            <a:spLocks noChangeShapeType="1"/>
          </p:cNvSpPr>
          <p:nvPr/>
        </p:nvSpPr>
        <p:spPr bwMode="auto">
          <a:xfrm flipV="1">
            <a:off x="6129338" y="3878263"/>
            <a:ext cx="19050" cy="25241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43" name="Oval 287"/>
          <p:cNvSpPr>
            <a:spLocks noChangeArrowheads="1"/>
          </p:cNvSpPr>
          <p:nvPr/>
        </p:nvSpPr>
        <p:spPr bwMode="auto">
          <a:xfrm rot="5685818">
            <a:off x="6041232" y="4121943"/>
            <a:ext cx="171450" cy="42863"/>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6545" name="Group 289"/>
          <p:cNvGrpSpPr>
            <a:grpSpLocks/>
          </p:cNvGrpSpPr>
          <p:nvPr/>
        </p:nvGrpSpPr>
        <p:grpSpPr bwMode="auto">
          <a:xfrm>
            <a:off x="9144000" y="3179763"/>
            <a:ext cx="595313" cy="214312"/>
            <a:chOff x="637" y="495"/>
            <a:chExt cx="375" cy="135"/>
          </a:xfrm>
        </p:grpSpPr>
        <p:grpSp>
          <p:nvGrpSpPr>
            <p:cNvPr id="96546" name="Group 290"/>
            <p:cNvGrpSpPr>
              <a:grpSpLocks/>
            </p:cNvGrpSpPr>
            <p:nvPr/>
          </p:nvGrpSpPr>
          <p:grpSpPr bwMode="auto">
            <a:xfrm rot="-132102">
              <a:off x="637" y="538"/>
              <a:ext cx="375" cy="56"/>
              <a:chOff x="1208" y="2784"/>
              <a:chExt cx="3126" cy="468"/>
            </a:xfrm>
          </p:grpSpPr>
          <p:grpSp>
            <p:nvGrpSpPr>
              <p:cNvPr id="96547" name="Group 291"/>
              <p:cNvGrpSpPr>
                <a:grpSpLocks/>
              </p:cNvGrpSpPr>
              <p:nvPr/>
            </p:nvGrpSpPr>
            <p:grpSpPr bwMode="auto">
              <a:xfrm>
                <a:off x="1208" y="2784"/>
                <a:ext cx="3126" cy="448"/>
                <a:chOff x="1208" y="2784"/>
                <a:chExt cx="3126" cy="448"/>
              </a:xfrm>
            </p:grpSpPr>
            <p:sp>
              <p:nvSpPr>
                <p:cNvPr id="96548" name="Freeform 29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49" name="Freeform 29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50" name="Freeform 29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51" name="Freeform 29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552" name="Oval 29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553" name="Freeform 29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54" name="Freeform 29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55" name="Freeform 29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56" name="Freeform 30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557" name="Text Box 301"/>
            <p:cNvSpPr txBox="1">
              <a:spLocks noChangeArrowheads="1"/>
            </p:cNvSpPr>
            <p:nvPr/>
          </p:nvSpPr>
          <p:spPr bwMode="auto">
            <a:xfrm>
              <a:off x="747" y="49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3</a:t>
              </a:r>
            </a:p>
          </p:txBody>
        </p:sp>
      </p:grpSp>
      <p:sp>
        <p:nvSpPr>
          <p:cNvPr id="96558" name="AutoShape 302"/>
          <p:cNvSpPr>
            <a:spLocks noChangeArrowheads="1"/>
          </p:cNvSpPr>
          <p:nvPr/>
        </p:nvSpPr>
        <p:spPr bwMode="auto">
          <a:xfrm>
            <a:off x="5995988" y="37655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559" name="Freeform 303"/>
          <p:cNvSpPr>
            <a:spLocks/>
          </p:cNvSpPr>
          <p:nvPr/>
        </p:nvSpPr>
        <p:spPr bwMode="auto">
          <a:xfrm>
            <a:off x="6438900" y="2735263"/>
            <a:ext cx="441325" cy="808037"/>
          </a:xfrm>
          <a:custGeom>
            <a:avLst/>
            <a:gdLst>
              <a:gd name="T0" fmla="*/ 278 w 278"/>
              <a:gd name="T1" fmla="*/ 0 h 509"/>
              <a:gd name="T2" fmla="*/ 232 w 278"/>
              <a:gd name="T3" fmla="*/ 413 h 509"/>
              <a:gd name="T4" fmla="*/ 208 w 278"/>
              <a:gd name="T5" fmla="*/ 457 h 509"/>
              <a:gd name="T6" fmla="*/ 96 w 278"/>
              <a:gd name="T7" fmla="*/ 505 h 509"/>
              <a:gd name="T8" fmla="*/ 0 w 278"/>
              <a:gd name="T9" fmla="*/ 433 h 509"/>
              <a:gd name="T10" fmla="*/ 0 w 278"/>
              <a:gd name="T11" fmla="*/ 377 h 509"/>
              <a:gd name="T12" fmla="*/ 278 w 278"/>
              <a:gd name="T13" fmla="*/ 0 h 509"/>
            </a:gdLst>
            <a:ahLst/>
            <a:cxnLst>
              <a:cxn ang="0">
                <a:pos x="T0" y="T1"/>
              </a:cxn>
              <a:cxn ang="0">
                <a:pos x="T2" y="T3"/>
              </a:cxn>
              <a:cxn ang="0">
                <a:pos x="T4" y="T5"/>
              </a:cxn>
              <a:cxn ang="0">
                <a:pos x="T6" y="T7"/>
              </a:cxn>
              <a:cxn ang="0">
                <a:pos x="T8" y="T9"/>
              </a:cxn>
              <a:cxn ang="0">
                <a:pos x="T10" y="T11"/>
              </a:cxn>
              <a:cxn ang="0">
                <a:pos x="T12" y="T13"/>
              </a:cxn>
            </a:cxnLst>
            <a:rect l="0" t="0" r="r" b="b"/>
            <a:pathLst>
              <a:path w="278" h="509">
                <a:moveTo>
                  <a:pt x="278" y="0"/>
                </a:moveTo>
                <a:lnTo>
                  <a:pt x="232" y="413"/>
                </a:lnTo>
                <a:lnTo>
                  <a:pt x="208" y="457"/>
                </a:lnTo>
                <a:cubicBezTo>
                  <a:pt x="185" y="472"/>
                  <a:pt x="131" y="509"/>
                  <a:pt x="96" y="505"/>
                </a:cubicBezTo>
                <a:cubicBezTo>
                  <a:pt x="61" y="501"/>
                  <a:pt x="16" y="454"/>
                  <a:pt x="0" y="433"/>
                </a:cubicBezTo>
                <a:lnTo>
                  <a:pt x="0" y="377"/>
                </a:lnTo>
                <a:lnTo>
                  <a:pt x="278" y="0"/>
                </a:lnTo>
                <a:close/>
              </a:path>
            </a:pathLst>
          </a:custGeom>
          <a:solidFill>
            <a:srgbClr val="FF0000">
              <a:alpha val="49001"/>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60" name="Freeform 304"/>
          <p:cNvSpPr>
            <a:spLocks/>
          </p:cNvSpPr>
          <p:nvPr/>
        </p:nvSpPr>
        <p:spPr bwMode="auto">
          <a:xfrm>
            <a:off x="6483350" y="2832100"/>
            <a:ext cx="342900" cy="723900"/>
          </a:xfrm>
          <a:custGeom>
            <a:avLst/>
            <a:gdLst>
              <a:gd name="T0" fmla="*/ 20 w 216"/>
              <a:gd name="T1" fmla="*/ 0 h 456"/>
              <a:gd name="T2" fmla="*/ 216 w 216"/>
              <a:gd name="T3" fmla="*/ 352 h 456"/>
              <a:gd name="T4" fmla="*/ 208 w 216"/>
              <a:gd name="T5" fmla="*/ 404 h 456"/>
              <a:gd name="T6" fmla="*/ 96 w 216"/>
              <a:gd name="T7" fmla="*/ 452 h 456"/>
              <a:gd name="T8" fmla="*/ 0 w 216"/>
              <a:gd name="T9" fmla="*/ 380 h 456"/>
              <a:gd name="T10" fmla="*/ 0 w 216"/>
              <a:gd name="T11" fmla="*/ 324 h 456"/>
              <a:gd name="T12" fmla="*/ 20 w 216"/>
              <a:gd name="T13" fmla="*/ 0 h 456"/>
            </a:gdLst>
            <a:ahLst/>
            <a:cxnLst>
              <a:cxn ang="0">
                <a:pos x="T0" y="T1"/>
              </a:cxn>
              <a:cxn ang="0">
                <a:pos x="T2" y="T3"/>
              </a:cxn>
              <a:cxn ang="0">
                <a:pos x="T4" y="T5"/>
              </a:cxn>
              <a:cxn ang="0">
                <a:pos x="T6" y="T7"/>
              </a:cxn>
              <a:cxn ang="0">
                <a:pos x="T8" y="T9"/>
              </a:cxn>
              <a:cxn ang="0">
                <a:pos x="T10" y="T11"/>
              </a:cxn>
              <a:cxn ang="0">
                <a:pos x="T12" y="T13"/>
              </a:cxn>
            </a:cxnLst>
            <a:rect l="0" t="0" r="r" b="b"/>
            <a:pathLst>
              <a:path w="216" h="456">
                <a:moveTo>
                  <a:pt x="20" y="0"/>
                </a:moveTo>
                <a:lnTo>
                  <a:pt x="216" y="352"/>
                </a:lnTo>
                <a:lnTo>
                  <a:pt x="208" y="404"/>
                </a:lnTo>
                <a:cubicBezTo>
                  <a:pt x="188" y="421"/>
                  <a:pt x="131" y="456"/>
                  <a:pt x="96" y="452"/>
                </a:cubicBezTo>
                <a:cubicBezTo>
                  <a:pt x="61" y="448"/>
                  <a:pt x="16" y="401"/>
                  <a:pt x="0" y="380"/>
                </a:cubicBezTo>
                <a:lnTo>
                  <a:pt x="0" y="324"/>
                </a:lnTo>
                <a:lnTo>
                  <a:pt x="20" y="0"/>
                </a:lnTo>
                <a:close/>
              </a:path>
            </a:pathLst>
          </a:custGeom>
          <a:solidFill>
            <a:srgbClr val="FF0000">
              <a:alpha val="49001"/>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61" name="Freeform 305"/>
          <p:cNvSpPr>
            <a:spLocks/>
          </p:cNvSpPr>
          <p:nvPr/>
        </p:nvSpPr>
        <p:spPr bwMode="auto">
          <a:xfrm>
            <a:off x="6153150" y="2927350"/>
            <a:ext cx="654050" cy="595313"/>
          </a:xfrm>
          <a:custGeom>
            <a:avLst/>
            <a:gdLst>
              <a:gd name="T0" fmla="*/ 0 w 412"/>
              <a:gd name="T1" fmla="*/ 0 h 375"/>
              <a:gd name="T2" fmla="*/ 404 w 412"/>
              <a:gd name="T3" fmla="*/ 248 h 375"/>
              <a:gd name="T4" fmla="*/ 412 w 412"/>
              <a:gd name="T5" fmla="*/ 304 h 375"/>
              <a:gd name="T6" fmla="*/ 368 w 412"/>
              <a:gd name="T7" fmla="*/ 364 h 375"/>
              <a:gd name="T8" fmla="*/ 236 w 412"/>
              <a:gd name="T9" fmla="*/ 368 h 375"/>
              <a:gd name="T10" fmla="*/ 188 w 412"/>
              <a:gd name="T11" fmla="*/ 324 h 375"/>
              <a:gd name="T12" fmla="*/ 0 w 412"/>
              <a:gd name="T13" fmla="*/ 0 h 375"/>
            </a:gdLst>
            <a:ahLst/>
            <a:cxnLst>
              <a:cxn ang="0">
                <a:pos x="T0" y="T1"/>
              </a:cxn>
              <a:cxn ang="0">
                <a:pos x="T2" y="T3"/>
              </a:cxn>
              <a:cxn ang="0">
                <a:pos x="T4" y="T5"/>
              </a:cxn>
              <a:cxn ang="0">
                <a:pos x="T6" y="T7"/>
              </a:cxn>
              <a:cxn ang="0">
                <a:pos x="T8" y="T9"/>
              </a:cxn>
              <a:cxn ang="0">
                <a:pos x="T10" y="T11"/>
              </a:cxn>
              <a:cxn ang="0">
                <a:pos x="T12" y="T13"/>
              </a:cxn>
            </a:cxnLst>
            <a:rect l="0" t="0" r="r" b="b"/>
            <a:pathLst>
              <a:path w="412" h="375">
                <a:moveTo>
                  <a:pt x="0" y="0"/>
                </a:moveTo>
                <a:lnTo>
                  <a:pt x="404" y="248"/>
                </a:lnTo>
                <a:lnTo>
                  <a:pt x="412" y="304"/>
                </a:lnTo>
                <a:cubicBezTo>
                  <a:pt x="406" y="323"/>
                  <a:pt x="397" y="353"/>
                  <a:pt x="368" y="364"/>
                </a:cubicBezTo>
                <a:cubicBezTo>
                  <a:pt x="339" y="375"/>
                  <a:pt x="266" y="375"/>
                  <a:pt x="236" y="368"/>
                </a:cubicBezTo>
                <a:lnTo>
                  <a:pt x="188" y="324"/>
                </a:lnTo>
                <a:lnTo>
                  <a:pt x="0" y="0"/>
                </a:lnTo>
                <a:close/>
              </a:path>
            </a:pathLst>
          </a:custGeom>
          <a:solidFill>
            <a:srgbClr val="FF0000">
              <a:alpha val="49001"/>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62" name="AutoShape 306"/>
          <p:cNvSpPr>
            <a:spLocks noChangeArrowheads="1"/>
          </p:cNvSpPr>
          <p:nvPr/>
        </p:nvSpPr>
        <p:spPr bwMode="auto">
          <a:xfrm>
            <a:off x="6478588" y="31813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589" name="Text Box 333"/>
          <p:cNvSpPr txBox="1">
            <a:spLocks noChangeArrowheads="1"/>
          </p:cNvSpPr>
          <p:nvPr/>
        </p:nvSpPr>
        <p:spPr bwMode="auto">
          <a:xfrm>
            <a:off x="8562975" y="1811338"/>
            <a:ext cx="2413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7</a:t>
            </a:r>
          </a:p>
        </p:txBody>
      </p:sp>
      <p:sp>
        <p:nvSpPr>
          <p:cNvPr id="96601" name="Text Box 345"/>
          <p:cNvSpPr txBox="1">
            <a:spLocks noChangeArrowheads="1"/>
          </p:cNvSpPr>
          <p:nvPr/>
        </p:nvSpPr>
        <p:spPr bwMode="auto">
          <a:xfrm>
            <a:off x="8561388" y="1497013"/>
            <a:ext cx="2413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sp>
        <p:nvSpPr>
          <p:cNvPr id="96635" name="Text Box 379"/>
          <p:cNvSpPr txBox="1">
            <a:spLocks noChangeArrowheads="1"/>
          </p:cNvSpPr>
          <p:nvPr/>
        </p:nvSpPr>
        <p:spPr bwMode="auto">
          <a:xfrm>
            <a:off x="8562975" y="900113"/>
            <a:ext cx="2413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sp>
        <p:nvSpPr>
          <p:cNvPr id="96577" name="Text Box 321"/>
          <p:cNvSpPr txBox="1">
            <a:spLocks noChangeArrowheads="1"/>
          </p:cNvSpPr>
          <p:nvPr/>
        </p:nvSpPr>
        <p:spPr bwMode="auto">
          <a:xfrm>
            <a:off x="8550275" y="588963"/>
            <a:ext cx="2413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3</a:t>
            </a:r>
          </a:p>
        </p:txBody>
      </p:sp>
      <p:grpSp>
        <p:nvGrpSpPr>
          <p:cNvPr id="96649" name="Group 393"/>
          <p:cNvGrpSpPr>
            <a:grpSpLocks/>
          </p:cNvGrpSpPr>
          <p:nvPr/>
        </p:nvGrpSpPr>
        <p:grpSpPr bwMode="auto">
          <a:xfrm>
            <a:off x="7399338" y="1798638"/>
            <a:ext cx="1454150" cy="274637"/>
            <a:chOff x="4661" y="1133"/>
            <a:chExt cx="916" cy="173"/>
          </a:xfrm>
        </p:grpSpPr>
        <p:grpSp>
          <p:nvGrpSpPr>
            <p:cNvPr id="96578" name="Group 322"/>
            <p:cNvGrpSpPr>
              <a:grpSpLocks/>
            </p:cNvGrpSpPr>
            <p:nvPr/>
          </p:nvGrpSpPr>
          <p:grpSpPr bwMode="auto">
            <a:xfrm rot="-132102">
              <a:off x="4661" y="1139"/>
              <a:ext cx="916" cy="137"/>
              <a:chOff x="1208" y="2784"/>
              <a:chExt cx="3126" cy="468"/>
            </a:xfrm>
          </p:grpSpPr>
          <p:grpSp>
            <p:nvGrpSpPr>
              <p:cNvPr id="96579" name="Group 323"/>
              <p:cNvGrpSpPr>
                <a:grpSpLocks/>
              </p:cNvGrpSpPr>
              <p:nvPr/>
            </p:nvGrpSpPr>
            <p:grpSpPr bwMode="auto">
              <a:xfrm>
                <a:off x="1208" y="2784"/>
                <a:ext cx="3126" cy="448"/>
                <a:chOff x="1208" y="2784"/>
                <a:chExt cx="3126" cy="448"/>
              </a:xfrm>
            </p:grpSpPr>
            <p:sp>
              <p:nvSpPr>
                <p:cNvPr id="96580" name="Freeform 32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81" name="Freeform 32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82" name="Freeform 32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83" name="Freeform 32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584" name="Oval 328"/>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585" name="Freeform 32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86" name="Freeform 33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87" name="Freeform 33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88" name="Freeform 33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614" name="Text Box 358"/>
            <p:cNvSpPr txBox="1">
              <a:spLocks noChangeArrowheads="1"/>
            </p:cNvSpPr>
            <p:nvPr/>
          </p:nvSpPr>
          <p:spPr bwMode="auto">
            <a:xfrm>
              <a:off x="4838" y="1133"/>
              <a:ext cx="5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bg1"/>
                  </a:solidFill>
                </a:rPr>
                <a:t>ATLANTIC</a:t>
              </a:r>
            </a:p>
          </p:txBody>
        </p:sp>
        <p:sp>
          <p:nvSpPr>
            <p:cNvPr id="96641" name="Text Box 385"/>
            <p:cNvSpPr txBox="1">
              <a:spLocks noChangeArrowheads="1"/>
            </p:cNvSpPr>
            <p:nvPr/>
          </p:nvSpPr>
          <p:spPr bwMode="auto">
            <a:xfrm>
              <a:off x="5402" y="114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7</a:t>
              </a:r>
            </a:p>
          </p:txBody>
        </p:sp>
      </p:grpSp>
      <p:grpSp>
        <p:nvGrpSpPr>
          <p:cNvPr id="96647" name="Group 391"/>
          <p:cNvGrpSpPr>
            <a:grpSpLocks/>
          </p:cNvGrpSpPr>
          <p:nvPr/>
        </p:nvGrpSpPr>
        <p:grpSpPr bwMode="auto">
          <a:xfrm>
            <a:off x="7397750" y="1481138"/>
            <a:ext cx="1454150" cy="274637"/>
            <a:chOff x="4660" y="933"/>
            <a:chExt cx="916" cy="173"/>
          </a:xfrm>
        </p:grpSpPr>
        <p:grpSp>
          <p:nvGrpSpPr>
            <p:cNvPr id="96638" name="Group 382"/>
            <p:cNvGrpSpPr>
              <a:grpSpLocks/>
            </p:cNvGrpSpPr>
            <p:nvPr/>
          </p:nvGrpSpPr>
          <p:grpSpPr bwMode="auto">
            <a:xfrm>
              <a:off x="4660" y="933"/>
              <a:ext cx="916" cy="173"/>
              <a:chOff x="4660" y="933"/>
              <a:chExt cx="916" cy="173"/>
            </a:xfrm>
          </p:grpSpPr>
          <p:grpSp>
            <p:nvGrpSpPr>
              <p:cNvPr id="96590" name="Group 334"/>
              <p:cNvGrpSpPr>
                <a:grpSpLocks/>
              </p:cNvGrpSpPr>
              <p:nvPr/>
            </p:nvGrpSpPr>
            <p:grpSpPr bwMode="auto">
              <a:xfrm rot="-132102">
                <a:off x="4660" y="941"/>
                <a:ext cx="916" cy="137"/>
                <a:chOff x="1208" y="2784"/>
                <a:chExt cx="3126" cy="468"/>
              </a:xfrm>
            </p:grpSpPr>
            <p:grpSp>
              <p:nvGrpSpPr>
                <p:cNvPr id="96591" name="Group 335"/>
                <p:cNvGrpSpPr>
                  <a:grpSpLocks/>
                </p:cNvGrpSpPr>
                <p:nvPr/>
              </p:nvGrpSpPr>
              <p:grpSpPr bwMode="auto">
                <a:xfrm>
                  <a:off x="1208" y="2784"/>
                  <a:ext cx="3126" cy="448"/>
                  <a:chOff x="1208" y="2784"/>
                  <a:chExt cx="3126" cy="448"/>
                </a:xfrm>
              </p:grpSpPr>
              <p:sp>
                <p:nvSpPr>
                  <p:cNvPr id="96592" name="Freeform 33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93" name="Freeform 33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94" name="Freeform 33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95" name="Freeform 33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596" name="Oval 340"/>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597" name="Freeform 34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98" name="Freeform 34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99" name="Freeform 34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600" name="Freeform 34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617" name="Text Box 361"/>
              <p:cNvSpPr txBox="1">
                <a:spLocks noChangeArrowheads="1"/>
              </p:cNvSpPr>
              <p:nvPr/>
            </p:nvSpPr>
            <p:spPr bwMode="auto">
              <a:xfrm>
                <a:off x="4835" y="933"/>
                <a:ext cx="5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bg1"/>
                    </a:solidFill>
                  </a:rPr>
                  <a:t>ATLANTIC</a:t>
                </a:r>
              </a:p>
            </p:txBody>
          </p:sp>
        </p:grpSp>
        <p:sp>
          <p:nvSpPr>
            <p:cNvPr id="96642" name="Text Box 386"/>
            <p:cNvSpPr txBox="1">
              <a:spLocks noChangeArrowheads="1"/>
            </p:cNvSpPr>
            <p:nvPr/>
          </p:nvSpPr>
          <p:spPr bwMode="auto">
            <a:xfrm>
              <a:off x="5404" y="94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8</a:t>
              </a:r>
            </a:p>
          </p:txBody>
        </p:sp>
      </p:grpSp>
      <p:grpSp>
        <p:nvGrpSpPr>
          <p:cNvPr id="96646" name="Group 390"/>
          <p:cNvGrpSpPr>
            <a:grpSpLocks/>
          </p:cNvGrpSpPr>
          <p:nvPr/>
        </p:nvGrpSpPr>
        <p:grpSpPr bwMode="auto">
          <a:xfrm>
            <a:off x="7399338" y="884238"/>
            <a:ext cx="1454150" cy="274637"/>
            <a:chOff x="4661" y="557"/>
            <a:chExt cx="916" cy="173"/>
          </a:xfrm>
        </p:grpSpPr>
        <p:grpSp>
          <p:nvGrpSpPr>
            <p:cNvPr id="96637" name="Group 381"/>
            <p:cNvGrpSpPr>
              <a:grpSpLocks/>
            </p:cNvGrpSpPr>
            <p:nvPr/>
          </p:nvGrpSpPr>
          <p:grpSpPr bwMode="auto">
            <a:xfrm>
              <a:off x="4661" y="557"/>
              <a:ext cx="916" cy="173"/>
              <a:chOff x="4661" y="557"/>
              <a:chExt cx="916" cy="173"/>
            </a:xfrm>
          </p:grpSpPr>
          <p:grpSp>
            <p:nvGrpSpPr>
              <p:cNvPr id="96624" name="Group 368"/>
              <p:cNvGrpSpPr>
                <a:grpSpLocks/>
              </p:cNvGrpSpPr>
              <p:nvPr/>
            </p:nvGrpSpPr>
            <p:grpSpPr bwMode="auto">
              <a:xfrm rot="-132102">
                <a:off x="4661" y="565"/>
                <a:ext cx="916" cy="137"/>
                <a:chOff x="1208" y="2784"/>
                <a:chExt cx="3126" cy="468"/>
              </a:xfrm>
            </p:grpSpPr>
            <p:grpSp>
              <p:nvGrpSpPr>
                <p:cNvPr id="96625" name="Group 369"/>
                <p:cNvGrpSpPr>
                  <a:grpSpLocks/>
                </p:cNvGrpSpPr>
                <p:nvPr/>
              </p:nvGrpSpPr>
              <p:grpSpPr bwMode="auto">
                <a:xfrm>
                  <a:off x="1208" y="2784"/>
                  <a:ext cx="3126" cy="448"/>
                  <a:chOff x="1208" y="2784"/>
                  <a:chExt cx="3126" cy="448"/>
                </a:xfrm>
              </p:grpSpPr>
              <p:sp>
                <p:nvSpPr>
                  <p:cNvPr id="96626" name="Freeform 37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627" name="Freeform 37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628" name="Freeform 37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629" name="Freeform 37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630" name="Oval 374"/>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631" name="Freeform 37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632" name="Freeform 37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633" name="Freeform 37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634" name="Freeform 37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636" name="Text Box 380"/>
              <p:cNvSpPr txBox="1">
                <a:spLocks noChangeArrowheads="1"/>
              </p:cNvSpPr>
              <p:nvPr/>
            </p:nvSpPr>
            <p:spPr bwMode="auto">
              <a:xfrm>
                <a:off x="4836" y="557"/>
                <a:ext cx="5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bg1"/>
                    </a:solidFill>
                  </a:rPr>
                  <a:t>ATLANTIC</a:t>
                </a:r>
              </a:p>
            </p:txBody>
          </p:sp>
        </p:grpSp>
        <p:sp>
          <p:nvSpPr>
            <p:cNvPr id="96643" name="Text Box 387"/>
            <p:cNvSpPr txBox="1">
              <a:spLocks noChangeArrowheads="1"/>
            </p:cNvSpPr>
            <p:nvPr/>
          </p:nvSpPr>
          <p:spPr bwMode="auto">
            <a:xfrm>
              <a:off x="5390" y="569"/>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5</a:t>
              </a:r>
            </a:p>
          </p:txBody>
        </p:sp>
      </p:grpSp>
      <p:grpSp>
        <p:nvGrpSpPr>
          <p:cNvPr id="96645" name="Group 389"/>
          <p:cNvGrpSpPr>
            <a:grpSpLocks/>
          </p:cNvGrpSpPr>
          <p:nvPr/>
        </p:nvGrpSpPr>
        <p:grpSpPr bwMode="auto">
          <a:xfrm>
            <a:off x="7386638" y="576263"/>
            <a:ext cx="1454150" cy="274637"/>
            <a:chOff x="4653" y="363"/>
            <a:chExt cx="916" cy="173"/>
          </a:xfrm>
        </p:grpSpPr>
        <p:grpSp>
          <p:nvGrpSpPr>
            <p:cNvPr id="96640" name="Group 384"/>
            <p:cNvGrpSpPr>
              <a:grpSpLocks/>
            </p:cNvGrpSpPr>
            <p:nvPr/>
          </p:nvGrpSpPr>
          <p:grpSpPr bwMode="auto">
            <a:xfrm>
              <a:off x="4653" y="363"/>
              <a:ext cx="916" cy="173"/>
              <a:chOff x="4653" y="363"/>
              <a:chExt cx="916" cy="173"/>
            </a:xfrm>
          </p:grpSpPr>
          <p:grpSp>
            <p:nvGrpSpPr>
              <p:cNvPr id="96565" name="Group 309"/>
              <p:cNvGrpSpPr>
                <a:grpSpLocks/>
              </p:cNvGrpSpPr>
              <p:nvPr/>
            </p:nvGrpSpPr>
            <p:grpSpPr bwMode="auto">
              <a:xfrm rot="-132102">
                <a:off x="4653" y="369"/>
                <a:ext cx="916" cy="137"/>
                <a:chOff x="1208" y="2784"/>
                <a:chExt cx="3126" cy="468"/>
              </a:xfrm>
            </p:grpSpPr>
            <p:grpSp>
              <p:nvGrpSpPr>
                <p:cNvPr id="96566" name="Group 310"/>
                <p:cNvGrpSpPr>
                  <a:grpSpLocks/>
                </p:cNvGrpSpPr>
                <p:nvPr/>
              </p:nvGrpSpPr>
              <p:grpSpPr bwMode="auto">
                <a:xfrm>
                  <a:off x="1208" y="2784"/>
                  <a:ext cx="3126" cy="448"/>
                  <a:chOff x="1208" y="2784"/>
                  <a:chExt cx="3126" cy="448"/>
                </a:xfrm>
              </p:grpSpPr>
              <p:sp>
                <p:nvSpPr>
                  <p:cNvPr id="96567" name="Freeform 31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68" name="Freeform 31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69" name="Freeform 31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70" name="Freeform 31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571" name="Oval 315"/>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572" name="Freeform 31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73" name="Freeform 31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74" name="Freeform 31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575" name="Freeform 31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6615" name="Text Box 359"/>
              <p:cNvSpPr txBox="1">
                <a:spLocks noChangeArrowheads="1"/>
              </p:cNvSpPr>
              <p:nvPr/>
            </p:nvSpPr>
            <p:spPr bwMode="auto">
              <a:xfrm>
                <a:off x="4836" y="363"/>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grpSp>
        <p:sp>
          <p:nvSpPr>
            <p:cNvPr id="96644" name="Text Box 388"/>
            <p:cNvSpPr txBox="1">
              <a:spLocks noChangeArrowheads="1"/>
            </p:cNvSpPr>
            <p:nvPr/>
          </p:nvSpPr>
          <p:spPr bwMode="auto">
            <a:xfrm>
              <a:off x="5396" y="37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3</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2.77778E-7 -1.11111E-6 L 0.1 0.01667 L 0.34566 0.075 " pathEditMode="relative" rAng="0" ptsTypes="AAA">
                                      <p:cBhvr>
                                        <p:cTn id="6" dur="2000" fill="hold"/>
                                        <p:tgtEl>
                                          <p:spTgt spid="96489"/>
                                        </p:tgtEl>
                                        <p:attrNameLst>
                                          <p:attrName>ppt_x</p:attrName>
                                          <p:attrName>ppt_y</p:attrName>
                                        </p:attrNameLst>
                                      </p:cBhvr>
                                      <p:rCtr x="17274" y="3750"/>
                                    </p:animMotion>
                                  </p:childTnLst>
                                </p:cTn>
                              </p:par>
                              <p:par>
                                <p:cTn id="7" presetID="0" presetClass="path" presetSubtype="0" accel="50000" decel="50000" fill="hold" nodeType="withEffect">
                                  <p:stCondLst>
                                    <p:cond delay="0"/>
                                  </p:stCondLst>
                                  <p:childTnLst>
                                    <p:animMotion origin="layout" path="M -0.00017 0.00046 L 0.12483 0.01574 L 0.32899 0.05185 " pathEditMode="relative" rAng="0" ptsTypes="AAA">
                                      <p:cBhvr>
                                        <p:cTn id="8" dur="2000" fill="hold"/>
                                        <p:tgtEl>
                                          <p:spTgt spid="96497"/>
                                        </p:tgtEl>
                                        <p:attrNameLst>
                                          <p:attrName>ppt_x</p:attrName>
                                          <p:attrName>ppt_y</p:attrName>
                                        </p:attrNameLst>
                                      </p:cBhvr>
                                      <p:rCtr x="16458" y="2569"/>
                                    </p:animMotion>
                                  </p:childTnLst>
                                  <p:subTnLst>
                                    <p:audio>
                                      <p:cMediaNode>
                                        <p:cTn display="0" masterRel="sameClick">
                                          <p:stCondLst>
                                            <p:cond evt="begin" delay="0">
                                              <p:tn val="7"/>
                                            </p:cond>
                                          </p:stCondLst>
                                          <p:endCondLst>
                                            <p:cond evt="onStopAudio" delay="0">
                                              <p:tgtEl>
                                                <p:sldTgt/>
                                              </p:tgtEl>
                                            </p:cond>
                                          </p:endCondLst>
                                        </p:cTn>
                                        <p:tgtEl>
                                          <p:sndTgt r:embed="rId3" name="shiphorn.wav"/>
                                        </p:tgtEl>
                                      </p:cMediaNode>
                                    </p:audio>
                                  </p:subTnLst>
                                </p:cTn>
                              </p:par>
                              <p:par>
                                <p:cTn id="9" presetID="0" presetClass="path" presetSubtype="0" accel="50000" decel="50000" fill="hold" nodeType="withEffect">
                                  <p:stCondLst>
                                    <p:cond delay="0"/>
                                  </p:stCondLst>
                                  <p:childTnLst>
                                    <p:animMotion origin="layout" path="M -8.33333E-7 1.11111E-6 L 0.14167 0.00139 L 0.27604 0.01528 L 0.32187 0.025 " pathEditMode="relative" ptsTypes="AAAA">
                                      <p:cBhvr>
                                        <p:cTn id="10" dur="2000" fill="hold"/>
                                        <p:tgtEl>
                                          <p:spTgt spid="96505"/>
                                        </p:tgtEl>
                                        <p:attrNameLst>
                                          <p:attrName>ppt_x</p:attrName>
                                          <p:attrName>ppt_y</p:attrName>
                                        </p:attrNameLst>
                                      </p:cBhvr>
                                    </p:animMotion>
                                  </p:childTnLst>
                                </p:cTn>
                              </p:par>
                            </p:childTnLst>
                          </p:cTn>
                        </p:par>
                        <p:par>
                          <p:cTn id="11" fill="hold" nodeType="afterGroup">
                            <p:stCondLst>
                              <p:cond delay="2000"/>
                            </p:stCondLst>
                            <p:childTnLst>
                              <p:par>
                                <p:cTn id="12" presetID="0" presetClass="path" presetSubtype="0" accel="50000" decel="50000" fill="hold" nodeType="afterEffect">
                                  <p:stCondLst>
                                    <p:cond delay="0"/>
                                  </p:stCondLst>
                                  <p:childTnLst>
                                    <p:animMotion origin="layout" path="M -0.00035 0.00208 L 0.04965 -0.00579 L 0.12222 -0.01644 " pathEditMode="relative" rAng="0" ptsTypes="AAA">
                                      <p:cBhvr>
                                        <p:cTn id="13" dur="2000" fill="hold"/>
                                        <p:tgtEl>
                                          <p:spTgt spid="96319"/>
                                        </p:tgtEl>
                                        <p:attrNameLst>
                                          <p:attrName>ppt_x</p:attrName>
                                          <p:attrName>ppt_y</p:attrName>
                                        </p:attrNameLst>
                                      </p:cBhvr>
                                      <p:rCtr x="6128" y="-926"/>
                                    </p:animMotion>
                                  </p:childTnLst>
                                </p:cTn>
                              </p:par>
                            </p:childTnLst>
                          </p:cTn>
                        </p:par>
                        <p:par>
                          <p:cTn id="14" fill="hold" nodeType="afterGroup">
                            <p:stCondLst>
                              <p:cond delay="4000"/>
                            </p:stCondLst>
                            <p:childTnLst>
                              <p:par>
                                <p:cTn id="15" presetID="22" presetClass="entr" presetSubtype="1" fill="hold" grpId="0" nodeType="afterEffect">
                                  <p:stCondLst>
                                    <p:cond delay="0"/>
                                  </p:stCondLst>
                                  <p:childTnLst>
                                    <p:set>
                                      <p:cBhvr>
                                        <p:cTn id="16" dur="1" fill="hold">
                                          <p:stCondLst>
                                            <p:cond delay="0"/>
                                          </p:stCondLst>
                                        </p:cTn>
                                        <p:tgtEl>
                                          <p:spTgt spid="96560"/>
                                        </p:tgtEl>
                                        <p:attrNameLst>
                                          <p:attrName>style.visibility</p:attrName>
                                        </p:attrNameLst>
                                      </p:cBhvr>
                                      <p:to>
                                        <p:strVal val="visible"/>
                                      </p:to>
                                    </p:set>
                                    <p:animEffect transition="in" filter="wipe(up)">
                                      <p:cBhvr>
                                        <p:cTn id="17" dur="1000"/>
                                        <p:tgtEl>
                                          <p:spTgt spid="96560"/>
                                        </p:tgtEl>
                                      </p:cBhvr>
                                    </p:animEffect>
                                  </p:childTnLst>
                                  <p:subTnLst>
                                    <p:audio>
                                      <p:cMediaNode>
                                        <p:cTn display="0" masterRel="sameClick">
                                          <p:stCondLst>
                                            <p:cond evt="begin" delay="0">
                                              <p:tn val="15"/>
                                            </p:cond>
                                          </p:stCondLst>
                                          <p:endCondLst>
                                            <p:cond evt="onStopAudio" delay="0">
                                              <p:tgtEl>
                                                <p:sldTgt/>
                                              </p:tgtEl>
                                            </p:cond>
                                          </p:endCondLst>
                                        </p:cTn>
                                        <p:tgtEl>
                                          <p:sndTgt r:embed="rId4" name="airplanes.wav"/>
                                        </p:tgtEl>
                                      </p:cMediaNode>
                                    </p:audio>
                                  </p:subTnLst>
                                </p:cTn>
                              </p:par>
                              <p:par>
                                <p:cTn id="18" presetID="22" presetClass="entr" presetSubtype="1" fill="hold" grpId="0" nodeType="withEffect">
                                  <p:stCondLst>
                                    <p:cond delay="0"/>
                                  </p:stCondLst>
                                  <p:childTnLst>
                                    <p:set>
                                      <p:cBhvr>
                                        <p:cTn id="19" dur="1" fill="hold">
                                          <p:stCondLst>
                                            <p:cond delay="0"/>
                                          </p:stCondLst>
                                        </p:cTn>
                                        <p:tgtEl>
                                          <p:spTgt spid="96561"/>
                                        </p:tgtEl>
                                        <p:attrNameLst>
                                          <p:attrName>style.visibility</p:attrName>
                                        </p:attrNameLst>
                                      </p:cBhvr>
                                      <p:to>
                                        <p:strVal val="visible"/>
                                      </p:to>
                                    </p:set>
                                    <p:animEffect transition="in" filter="wipe(up)">
                                      <p:cBhvr>
                                        <p:cTn id="20" dur="1000"/>
                                        <p:tgtEl>
                                          <p:spTgt spid="96561"/>
                                        </p:tgtEl>
                                      </p:cBhvr>
                                    </p:animEffect>
                                  </p:childTnLst>
                                  <p:subTnLst>
                                    <p:audio>
                                      <p:cMediaNode>
                                        <p:cTn display="0" masterRel="sameClick">
                                          <p:stCondLst>
                                            <p:cond evt="begin" delay="0">
                                              <p:tn val="18"/>
                                            </p:cond>
                                          </p:stCondLst>
                                          <p:endCondLst>
                                            <p:cond evt="onStopAudio" delay="0">
                                              <p:tgtEl>
                                                <p:sldTgt/>
                                              </p:tgtEl>
                                            </p:cond>
                                          </p:endCondLst>
                                        </p:cTn>
                                        <p:tgtEl>
                                          <p:sndTgt r:embed="rId4" name="airplanes.wav"/>
                                        </p:tgtEl>
                                      </p:cMediaNode>
                                    </p:audio>
                                  </p:subTnLst>
                                </p:cTn>
                              </p:par>
                              <p:par>
                                <p:cTn id="21" presetID="22" presetClass="entr" presetSubtype="1" fill="hold" grpId="0" nodeType="withEffect">
                                  <p:stCondLst>
                                    <p:cond delay="0"/>
                                  </p:stCondLst>
                                  <p:childTnLst>
                                    <p:set>
                                      <p:cBhvr>
                                        <p:cTn id="22" dur="1" fill="hold">
                                          <p:stCondLst>
                                            <p:cond delay="0"/>
                                          </p:stCondLst>
                                        </p:cTn>
                                        <p:tgtEl>
                                          <p:spTgt spid="96559"/>
                                        </p:tgtEl>
                                        <p:attrNameLst>
                                          <p:attrName>style.visibility</p:attrName>
                                        </p:attrNameLst>
                                      </p:cBhvr>
                                      <p:to>
                                        <p:strVal val="visible"/>
                                      </p:to>
                                    </p:set>
                                    <p:animEffect transition="in" filter="wipe(up)">
                                      <p:cBhvr>
                                        <p:cTn id="23" dur="1000"/>
                                        <p:tgtEl>
                                          <p:spTgt spid="96559"/>
                                        </p:tgtEl>
                                      </p:cBhvr>
                                    </p:animEffect>
                                  </p:childTnLst>
                                  <p:subTnLst>
                                    <p:audio>
                                      <p:cMediaNode>
                                        <p:cTn display="0" masterRel="sameClick">
                                          <p:stCondLst>
                                            <p:cond evt="begin" delay="0">
                                              <p:tn val="21"/>
                                            </p:cond>
                                          </p:stCondLst>
                                          <p:endCondLst>
                                            <p:cond evt="onStopAudio" delay="0">
                                              <p:tgtEl>
                                                <p:sldTgt/>
                                              </p:tgtEl>
                                            </p:cond>
                                          </p:endCondLst>
                                        </p:cTn>
                                        <p:tgtEl>
                                          <p:sndTgt r:embed="rId4" name="airplanes.wav"/>
                                        </p:tgtEl>
                                      </p:cMediaNode>
                                    </p:audio>
                                  </p:subTnLst>
                                </p:cTn>
                              </p:par>
                            </p:childTnLst>
                          </p:cTn>
                        </p:par>
                        <p:par>
                          <p:cTn id="24" fill="hold" nodeType="afterGroup">
                            <p:stCondLst>
                              <p:cond delay="5000"/>
                            </p:stCondLst>
                            <p:childTnLst>
                              <p:par>
                                <p:cTn id="25" presetID="1" presetClass="entr" presetSubtype="0" fill="hold" grpId="0" nodeType="afterEffect">
                                  <p:stCondLst>
                                    <p:cond delay="0"/>
                                  </p:stCondLst>
                                  <p:childTnLst>
                                    <p:set>
                                      <p:cBhvr>
                                        <p:cTn id="26" dur="1" fill="hold">
                                          <p:stCondLst>
                                            <p:cond delay="0"/>
                                          </p:stCondLst>
                                        </p:cTn>
                                        <p:tgtEl>
                                          <p:spTgt spid="96562"/>
                                        </p:tgtEl>
                                        <p:attrNameLst>
                                          <p:attrName>style.visibility</p:attrName>
                                        </p:attrNameLst>
                                      </p:cBhvr>
                                      <p:to>
                                        <p:strVal val="visible"/>
                                      </p:to>
                                    </p:set>
                                  </p:childTnLst>
                                  <p:subTnLst>
                                    <p:audio>
                                      <p:cMediaNode>
                                        <p:cTn display="0" masterRel="sameClick">
                                          <p:stCondLst>
                                            <p:cond evt="begin" delay="0">
                                              <p:tn val="25"/>
                                            </p:cond>
                                          </p:stCondLst>
                                          <p:endCondLst>
                                            <p:cond evt="onStopAudio" delay="0">
                                              <p:tgtEl>
                                                <p:sldTgt/>
                                              </p:tgtEl>
                                            </p:cond>
                                          </p:endCondLst>
                                        </p:cTn>
                                        <p:tgtEl>
                                          <p:sndTgt r:embed="rId5" name="explode.wav"/>
                                        </p:tgtEl>
                                      </p:cMediaNode>
                                    </p:audio>
                                  </p:subTnLst>
                                </p:cTn>
                              </p:par>
                            </p:childTnLst>
                          </p:cTn>
                        </p:par>
                        <p:par>
                          <p:cTn id="27" fill="hold" nodeType="afterGroup">
                            <p:stCondLst>
                              <p:cond delay="5000"/>
                            </p:stCondLst>
                            <p:childTnLst>
                              <p:par>
                                <p:cTn id="28" presetID="3" presetClass="exit" presetSubtype="10" fill="hold" grpId="1" nodeType="afterEffect">
                                  <p:stCondLst>
                                    <p:cond delay="0"/>
                                  </p:stCondLst>
                                  <p:childTnLst>
                                    <p:animEffect transition="out" filter="blinds(horizontal)">
                                      <p:cBhvr>
                                        <p:cTn id="29" dur="500"/>
                                        <p:tgtEl>
                                          <p:spTgt spid="96562"/>
                                        </p:tgtEl>
                                      </p:cBhvr>
                                    </p:animEffect>
                                    <p:set>
                                      <p:cBhvr>
                                        <p:cTn id="30" dur="1" fill="hold">
                                          <p:stCondLst>
                                            <p:cond delay="499"/>
                                          </p:stCondLst>
                                        </p:cTn>
                                        <p:tgtEl>
                                          <p:spTgt spid="96562"/>
                                        </p:tgtEl>
                                        <p:attrNameLst>
                                          <p:attrName>style.visibility</p:attrName>
                                        </p:attrNameLst>
                                      </p:cBhvr>
                                      <p:to>
                                        <p:strVal val="hidden"/>
                                      </p:to>
                                    </p:set>
                                  </p:childTnLst>
                                </p:cTn>
                              </p:par>
                            </p:childTnLst>
                          </p:cTn>
                        </p:par>
                        <p:par>
                          <p:cTn id="31" fill="hold" nodeType="afterGroup">
                            <p:stCondLst>
                              <p:cond delay="5500"/>
                            </p:stCondLst>
                            <p:childTnLst>
                              <p:par>
                                <p:cTn id="32" presetID="22" presetClass="exit" presetSubtype="4" fill="hold" grpId="1" nodeType="afterEffect">
                                  <p:stCondLst>
                                    <p:cond delay="0"/>
                                  </p:stCondLst>
                                  <p:childTnLst>
                                    <p:animEffect transition="out" filter="wipe(down)">
                                      <p:cBhvr>
                                        <p:cTn id="33" dur="500"/>
                                        <p:tgtEl>
                                          <p:spTgt spid="96560"/>
                                        </p:tgtEl>
                                      </p:cBhvr>
                                    </p:animEffect>
                                    <p:set>
                                      <p:cBhvr>
                                        <p:cTn id="34" dur="1" fill="hold">
                                          <p:stCondLst>
                                            <p:cond delay="499"/>
                                          </p:stCondLst>
                                        </p:cTn>
                                        <p:tgtEl>
                                          <p:spTgt spid="96560"/>
                                        </p:tgtEl>
                                        <p:attrNameLst>
                                          <p:attrName>style.visibility</p:attrName>
                                        </p:attrNameLst>
                                      </p:cBhvr>
                                      <p:to>
                                        <p:strVal val="hidden"/>
                                      </p:to>
                                    </p:set>
                                  </p:childTnLst>
                                </p:cTn>
                              </p:par>
                              <p:par>
                                <p:cTn id="35" presetID="22" presetClass="exit" presetSubtype="4" fill="hold" grpId="1" nodeType="withEffect">
                                  <p:stCondLst>
                                    <p:cond delay="0"/>
                                  </p:stCondLst>
                                  <p:childTnLst>
                                    <p:animEffect transition="out" filter="wipe(down)">
                                      <p:cBhvr>
                                        <p:cTn id="36" dur="500"/>
                                        <p:tgtEl>
                                          <p:spTgt spid="96561"/>
                                        </p:tgtEl>
                                      </p:cBhvr>
                                    </p:animEffect>
                                    <p:set>
                                      <p:cBhvr>
                                        <p:cTn id="37" dur="1" fill="hold">
                                          <p:stCondLst>
                                            <p:cond delay="499"/>
                                          </p:stCondLst>
                                        </p:cTn>
                                        <p:tgtEl>
                                          <p:spTgt spid="96561"/>
                                        </p:tgtEl>
                                        <p:attrNameLst>
                                          <p:attrName>style.visibility</p:attrName>
                                        </p:attrNameLst>
                                      </p:cBhvr>
                                      <p:to>
                                        <p:strVal val="hidden"/>
                                      </p:to>
                                    </p:set>
                                  </p:childTnLst>
                                </p:cTn>
                              </p:par>
                              <p:par>
                                <p:cTn id="38" presetID="22" presetClass="exit" presetSubtype="4" fill="hold" grpId="1" nodeType="withEffect">
                                  <p:stCondLst>
                                    <p:cond delay="0"/>
                                  </p:stCondLst>
                                  <p:childTnLst>
                                    <p:animEffect transition="out" filter="wipe(down)">
                                      <p:cBhvr>
                                        <p:cTn id="39" dur="500"/>
                                        <p:tgtEl>
                                          <p:spTgt spid="96559"/>
                                        </p:tgtEl>
                                      </p:cBhvr>
                                    </p:animEffect>
                                    <p:set>
                                      <p:cBhvr>
                                        <p:cTn id="40" dur="1" fill="hold">
                                          <p:stCondLst>
                                            <p:cond delay="499"/>
                                          </p:stCondLst>
                                        </p:cTn>
                                        <p:tgtEl>
                                          <p:spTgt spid="96559"/>
                                        </p:tgtEl>
                                        <p:attrNameLst>
                                          <p:attrName>style.visibility</p:attrName>
                                        </p:attrNameLst>
                                      </p:cBhvr>
                                      <p:to>
                                        <p:strVal val="hidden"/>
                                      </p:to>
                                    </p:set>
                                  </p:childTnLst>
                                </p:cTn>
                              </p:par>
                            </p:childTnLst>
                          </p:cTn>
                        </p:par>
                        <p:par>
                          <p:cTn id="41" fill="hold" nodeType="afterGroup">
                            <p:stCondLst>
                              <p:cond delay="6000"/>
                            </p:stCondLst>
                            <p:childTnLst>
                              <p:par>
                                <p:cTn id="42" presetID="0" presetClass="path" presetSubtype="0" accel="50000" decel="50000" fill="hold" nodeType="afterEffect">
                                  <p:stCondLst>
                                    <p:cond delay="0"/>
                                  </p:stCondLst>
                                  <p:childTnLst>
                                    <p:animMotion origin="layout" path="M 0.34566 0.075 L 0.24253 0.0625 L 0.09566 0.03472 L -0.00851 0.02083 " pathEditMode="relative" ptsTypes="AAAA">
                                      <p:cBhvr>
                                        <p:cTn id="43" dur="2000" fill="hold"/>
                                        <p:tgtEl>
                                          <p:spTgt spid="96489"/>
                                        </p:tgtEl>
                                        <p:attrNameLst>
                                          <p:attrName>ppt_x</p:attrName>
                                          <p:attrName>ppt_y</p:attrName>
                                        </p:attrNameLst>
                                      </p:cBhvr>
                                    </p:animMotion>
                                  </p:childTnLst>
                                </p:cTn>
                              </p:par>
                              <p:par>
                                <p:cTn id="44" presetID="0" presetClass="path" presetSubtype="0" accel="50000" decel="50000" fill="hold" nodeType="withEffect">
                                  <p:stCondLst>
                                    <p:cond delay="0"/>
                                  </p:stCondLst>
                                  <p:childTnLst>
                                    <p:animMotion origin="layout" path="M 0.32899 0.05185 L 0.25295 0.04352 L 0.17066 0.03241 L 0.12378 0.02407 " pathEditMode="relative" ptsTypes="AAAA">
                                      <p:cBhvr>
                                        <p:cTn id="45" dur="2000" fill="hold"/>
                                        <p:tgtEl>
                                          <p:spTgt spid="96497"/>
                                        </p:tgtEl>
                                        <p:attrNameLst>
                                          <p:attrName>ppt_x</p:attrName>
                                          <p:attrName>ppt_y</p:attrName>
                                        </p:attrNameLst>
                                      </p:cBhvr>
                                    </p:animMotion>
                                  </p:childTnLst>
                                </p:cTn>
                              </p:par>
                              <p:par>
                                <p:cTn id="46" presetID="0" presetClass="path" presetSubtype="0" accel="50000" decel="50000" fill="hold" nodeType="withEffect">
                                  <p:stCondLst>
                                    <p:cond delay="0"/>
                                  </p:stCondLst>
                                  <p:childTnLst>
                                    <p:animMotion origin="layout" path="M 0.32187 0.025 L 0.25937 0.02084 L 0.09375 0.00695 L 0.01719 0.00139 " pathEditMode="relative" rAng="0" ptsTypes="AAAA">
                                      <p:cBhvr>
                                        <p:cTn id="47" dur="2000" fill="hold"/>
                                        <p:tgtEl>
                                          <p:spTgt spid="96505"/>
                                        </p:tgtEl>
                                        <p:attrNameLst>
                                          <p:attrName>ppt_x</p:attrName>
                                          <p:attrName>ppt_y</p:attrName>
                                        </p:attrNameLst>
                                      </p:cBhvr>
                                      <p:rCtr x="-15243" y="-1181"/>
                                    </p:animMotion>
                                  </p:childTnLst>
                                </p:cTn>
                              </p:par>
                              <p:par>
                                <p:cTn id="48" presetID="0" presetClass="path" presetSubtype="0" accel="50000" decel="50000" fill="hold" nodeType="withEffect">
                                  <p:stCondLst>
                                    <p:cond delay="0"/>
                                  </p:stCondLst>
                                  <p:childTnLst>
                                    <p:animMotion origin="layout" path="M 0.00069 0.00069 L 0.0184 0.06042 L 0.05833 0.08495 L 0.07465 0.07708 " pathEditMode="relative" rAng="0" ptsTypes="AAAA">
                                      <p:cBhvr>
                                        <p:cTn id="49" dur="2000" fill="hold"/>
                                        <p:tgtEl>
                                          <p:spTgt spid="96293"/>
                                        </p:tgtEl>
                                        <p:attrNameLst>
                                          <p:attrName>ppt_x</p:attrName>
                                          <p:attrName>ppt_y</p:attrName>
                                        </p:attrNameLst>
                                      </p:cBhvr>
                                      <p:rCtr x="3698" y="4213"/>
                                    </p:animMotion>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96261"/>
                                        </p:tgtEl>
                                        <p:attrNameLst>
                                          <p:attrName>style.visibility</p:attrName>
                                        </p:attrNameLst>
                                      </p:cBhvr>
                                      <p:to>
                                        <p:strVal val="visible"/>
                                      </p:to>
                                    </p:set>
                                  </p:childTnLst>
                                  <p:subTnLst>
                                    <p:audio>
                                      <p:cMediaNode>
                                        <p:cTn display="0" masterRel="sameClick">
                                          <p:stCondLst>
                                            <p:cond evt="begin" delay="0">
                                              <p:tn val="52"/>
                                            </p:cond>
                                          </p:stCondLst>
                                          <p:endCondLst>
                                            <p:cond evt="onStopAudio" delay="0">
                                              <p:tgtEl>
                                                <p:sldTgt/>
                                              </p:tgtEl>
                                            </p:cond>
                                          </p:endCondLst>
                                        </p:cTn>
                                        <p:tgtEl>
                                          <p:sndTgt r:embed="rId5" name="explode.wav"/>
                                        </p:tgtEl>
                                      </p:cMediaNode>
                                    </p:audio>
                                  </p:subTnLst>
                                </p:cTn>
                              </p:par>
                            </p:childTnLst>
                          </p:cTn>
                        </p:par>
                        <p:par>
                          <p:cTn id="54" fill="hold" nodeType="afterGroup">
                            <p:stCondLst>
                              <p:cond delay="0"/>
                            </p:stCondLst>
                            <p:childTnLst>
                              <p:par>
                                <p:cTn id="55" presetID="3" presetClass="exit" presetSubtype="10" fill="hold" grpId="1" nodeType="afterEffect">
                                  <p:stCondLst>
                                    <p:cond delay="0"/>
                                  </p:stCondLst>
                                  <p:childTnLst>
                                    <p:animEffect transition="out" filter="blinds(horizontal)">
                                      <p:cBhvr>
                                        <p:cTn id="56" dur="500"/>
                                        <p:tgtEl>
                                          <p:spTgt spid="96261"/>
                                        </p:tgtEl>
                                      </p:cBhvr>
                                    </p:animEffect>
                                    <p:set>
                                      <p:cBhvr>
                                        <p:cTn id="57" dur="1" fill="hold">
                                          <p:stCondLst>
                                            <p:cond delay="499"/>
                                          </p:stCondLst>
                                        </p:cTn>
                                        <p:tgtEl>
                                          <p:spTgt spid="96261"/>
                                        </p:tgtEl>
                                        <p:attrNameLst>
                                          <p:attrName>style.visibility</p:attrName>
                                        </p:attrNameLst>
                                      </p:cBhvr>
                                      <p:to>
                                        <p:strVal val="hidden"/>
                                      </p:to>
                                    </p:set>
                                  </p:childTnLst>
                                </p:cTn>
                              </p:par>
                            </p:childTnLst>
                          </p:cTn>
                        </p:par>
                        <p:par>
                          <p:cTn id="58" fill="hold" nodeType="afterGroup">
                            <p:stCondLst>
                              <p:cond delay="500"/>
                            </p:stCondLst>
                            <p:childTnLst>
                              <p:par>
                                <p:cTn id="59" presetID="9" presetClass="entr" presetSubtype="0" fill="hold" nodeType="afterEffect">
                                  <p:stCondLst>
                                    <p:cond delay="0"/>
                                  </p:stCondLst>
                                  <p:childTnLst>
                                    <p:set>
                                      <p:cBhvr>
                                        <p:cTn id="60" dur="1" fill="hold">
                                          <p:stCondLst>
                                            <p:cond delay="0"/>
                                          </p:stCondLst>
                                        </p:cTn>
                                        <p:tgtEl>
                                          <p:spTgt spid="96260"/>
                                        </p:tgtEl>
                                        <p:attrNameLst>
                                          <p:attrName>style.visibility</p:attrName>
                                        </p:attrNameLst>
                                      </p:cBhvr>
                                      <p:to>
                                        <p:strVal val="visible"/>
                                      </p:to>
                                    </p:set>
                                    <p:animEffect transition="in" filter="dissolve">
                                      <p:cBhvr>
                                        <p:cTn id="61" dur="500"/>
                                        <p:tgtEl>
                                          <p:spTgt spid="96260"/>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96262"/>
                                        </p:tgtEl>
                                        <p:attrNameLst>
                                          <p:attrName>style.visibility</p:attrName>
                                        </p:attrNameLst>
                                      </p:cBhvr>
                                      <p:to>
                                        <p:strVal val="visible"/>
                                      </p:to>
                                    </p:set>
                                  </p:childTnLst>
                                  <p:subTnLst>
                                    <p:audio>
                                      <p:cMediaNode>
                                        <p:cTn display="0" masterRel="sameClick">
                                          <p:stCondLst>
                                            <p:cond evt="begin" delay="0">
                                              <p:tn val="64"/>
                                            </p:cond>
                                          </p:stCondLst>
                                          <p:endCondLst>
                                            <p:cond evt="onStopAudio" delay="0">
                                              <p:tgtEl>
                                                <p:sldTgt/>
                                              </p:tgtEl>
                                            </p:cond>
                                          </p:endCondLst>
                                        </p:cTn>
                                        <p:tgtEl>
                                          <p:sndTgt r:embed="rId5" name="explode.wav"/>
                                        </p:tgtEl>
                                      </p:cMediaNode>
                                    </p:audio>
                                  </p:subTnLst>
                                </p:cTn>
                              </p:par>
                            </p:childTnLst>
                          </p:cTn>
                        </p:par>
                        <p:par>
                          <p:cTn id="66" fill="hold" nodeType="afterGroup">
                            <p:stCondLst>
                              <p:cond delay="0"/>
                            </p:stCondLst>
                            <p:childTnLst>
                              <p:par>
                                <p:cTn id="67" presetID="3" presetClass="exit" presetSubtype="10" fill="hold" grpId="1" nodeType="afterEffect">
                                  <p:stCondLst>
                                    <p:cond delay="0"/>
                                  </p:stCondLst>
                                  <p:childTnLst>
                                    <p:animEffect transition="out" filter="blinds(horizontal)">
                                      <p:cBhvr>
                                        <p:cTn id="68" dur="500"/>
                                        <p:tgtEl>
                                          <p:spTgt spid="96262"/>
                                        </p:tgtEl>
                                      </p:cBhvr>
                                    </p:animEffect>
                                    <p:set>
                                      <p:cBhvr>
                                        <p:cTn id="69" dur="1" fill="hold">
                                          <p:stCondLst>
                                            <p:cond delay="499"/>
                                          </p:stCondLst>
                                        </p:cTn>
                                        <p:tgtEl>
                                          <p:spTgt spid="96262"/>
                                        </p:tgtEl>
                                        <p:attrNameLst>
                                          <p:attrName>style.visibility</p:attrName>
                                        </p:attrNameLst>
                                      </p:cBhvr>
                                      <p:to>
                                        <p:strVal val="hidden"/>
                                      </p:to>
                                    </p:set>
                                  </p:childTnLst>
                                </p:cTn>
                              </p:par>
                            </p:childTnLst>
                          </p:cTn>
                        </p:par>
                        <p:par>
                          <p:cTn id="70" fill="hold" nodeType="afterGroup">
                            <p:stCondLst>
                              <p:cond delay="500"/>
                            </p:stCondLst>
                            <p:childTnLst>
                              <p:par>
                                <p:cTn id="71" presetID="9" presetClass="entr" presetSubtype="0" fill="hold" nodeType="afterEffect">
                                  <p:stCondLst>
                                    <p:cond delay="0"/>
                                  </p:stCondLst>
                                  <p:childTnLst>
                                    <p:set>
                                      <p:cBhvr>
                                        <p:cTn id="72" dur="1" fill="hold">
                                          <p:stCondLst>
                                            <p:cond delay="0"/>
                                          </p:stCondLst>
                                        </p:cTn>
                                        <p:tgtEl>
                                          <p:spTgt spid="96263"/>
                                        </p:tgtEl>
                                        <p:attrNameLst>
                                          <p:attrName>style.visibility</p:attrName>
                                        </p:attrNameLst>
                                      </p:cBhvr>
                                      <p:to>
                                        <p:strVal val="visible"/>
                                      </p:to>
                                    </p:set>
                                    <p:animEffect transition="in" filter="dissolve">
                                      <p:cBhvr>
                                        <p:cTn id="73" dur="500"/>
                                        <p:tgtEl>
                                          <p:spTgt spid="96263"/>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96264"/>
                                        </p:tgtEl>
                                        <p:attrNameLst>
                                          <p:attrName>style.visibility</p:attrName>
                                        </p:attrNameLst>
                                      </p:cBhvr>
                                      <p:to>
                                        <p:strVal val="visible"/>
                                      </p:to>
                                    </p:set>
                                  </p:childTnLst>
                                  <p:subTnLst>
                                    <p:audio>
                                      <p:cMediaNode>
                                        <p:cTn display="0" masterRel="sameClick">
                                          <p:stCondLst>
                                            <p:cond evt="begin" delay="0">
                                              <p:tn val="76"/>
                                            </p:cond>
                                          </p:stCondLst>
                                          <p:endCondLst>
                                            <p:cond evt="onStopAudio" delay="0">
                                              <p:tgtEl>
                                                <p:sldTgt/>
                                              </p:tgtEl>
                                            </p:cond>
                                          </p:endCondLst>
                                        </p:cTn>
                                        <p:tgtEl>
                                          <p:sndTgt r:embed="rId5" name="explode.wav"/>
                                        </p:tgtEl>
                                      </p:cMediaNode>
                                    </p:audio>
                                  </p:subTnLst>
                                </p:cTn>
                              </p:par>
                            </p:childTnLst>
                          </p:cTn>
                        </p:par>
                        <p:par>
                          <p:cTn id="78" fill="hold" nodeType="afterGroup">
                            <p:stCondLst>
                              <p:cond delay="0"/>
                            </p:stCondLst>
                            <p:childTnLst>
                              <p:par>
                                <p:cTn id="79" presetID="3" presetClass="exit" presetSubtype="10" fill="hold" grpId="1" nodeType="afterEffect">
                                  <p:stCondLst>
                                    <p:cond delay="0"/>
                                  </p:stCondLst>
                                  <p:childTnLst>
                                    <p:animEffect transition="out" filter="blinds(horizontal)">
                                      <p:cBhvr>
                                        <p:cTn id="80" dur="500"/>
                                        <p:tgtEl>
                                          <p:spTgt spid="96264"/>
                                        </p:tgtEl>
                                      </p:cBhvr>
                                    </p:animEffect>
                                    <p:set>
                                      <p:cBhvr>
                                        <p:cTn id="81" dur="1" fill="hold">
                                          <p:stCondLst>
                                            <p:cond delay="499"/>
                                          </p:stCondLst>
                                        </p:cTn>
                                        <p:tgtEl>
                                          <p:spTgt spid="96264"/>
                                        </p:tgtEl>
                                        <p:attrNameLst>
                                          <p:attrName>style.visibility</p:attrName>
                                        </p:attrNameLst>
                                      </p:cBhvr>
                                      <p:to>
                                        <p:strVal val="hidden"/>
                                      </p:to>
                                    </p:set>
                                  </p:childTnLst>
                                </p:cTn>
                              </p:par>
                            </p:childTnLst>
                          </p:cTn>
                        </p:par>
                        <p:par>
                          <p:cTn id="82" fill="hold" nodeType="afterGroup">
                            <p:stCondLst>
                              <p:cond delay="500"/>
                            </p:stCondLst>
                            <p:childTnLst>
                              <p:par>
                                <p:cTn id="83" presetID="9" presetClass="entr" presetSubtype="0" fill="hold" nodeType="afterEffect">
                                  <p:stCondLst>
                                    <p:cond delay="0"/>
                                  </p:stCondLst>
                                  <p:childTnLst>
                                    <p:set>
                                      <p:cBhvr>
                                        <p:cTn id="84" dur="1" fill="hold">
                                          <p:stCondLst>
                                            <p:cond delay="0"/>
                                          </p:stCondLst>
                                        </p:cTn>
                                        <p:tgtEl>
                                          <p:spTgt spid="96265"/>
                                        </p:tgtEl>
                                        <p:attrNameLst>
                                          <p:attrName>style.visibility</p:attrName>
                                        </p:attrNameLst>
                                      </p:cBhvr>
                                      <p:to>
                                        <p:strVal val="visible"/>
                                      </p:to>
                                    </p:set>
                                    <p:animEffect transition="in" filter="dissolve">
                                      <p:cBhvr>
                                        <p:cTn id="85" dur="500"/>
                                        <p:tgtEl>
                                          <p:spTgt spid="96265"/>
                                        </p:tgtEl>
                                      </p:cBhvr>
                                    </p:animEffect>
                                  </p:childTnLst>
                                </p:cTn>
                              </p:par>
                            </p:childTnLst>
                          </p:cTn>
                        </p:par>
                        <p:par>
                          <p:cTn id="86" fill="hold" nodeType="afterGroup">
                            <p:stCondLst>
                              <p:cond delay="1000"/>
                            </p:stCondLst>
                            <p:childTnLst>
                              <p:par>
                                <p:cTn id="87" presetID="1" presetClass="entr" presetSubtype="0" fill="hold" grpId="0" nodeType="afterEffect">
                                  <p:stCondLst>
                                    <p:cond delay="0"/>
                                  </p:stCondLst>
                                  <p:childTnLst>
                                    <p:set>
                                      <p:cBhvr>
                                        <p:cTn id="88" dur="1" fill="hold">
                                          <p:stCondLst>
                                            <p:cond delay="0"/>
                                          </p:stCondLst>
                                        </p:cTn>
                                        <p:tgtEl>
                                          <p:spTgt spid="96266"/>
                                        </p:tgtEl>
                                        <p:attrNameLst>
                                          <p:attrName>style.visibility</p:attrName>
                                        </p:attrNameLst>
                                      </p:cBhvr>
                                      <p:to>
                                        <p:strVal val="visible"/>
                                      </p:to>
                                    </p:set>
                                  </p:childTnLst>
                                  <p:subTnLst>
                                    <p:audio>
                                      <p:cMediaNode>
                                        <p:cTn display="0" masterRel="sameClick">
                                          <p:stCondLst>
                                            <p:cond evt="begin" delay="0">
                                              <p:tn val="87"/>
                                            </p:cond>
                                          </p:stCondLst>
                                          <p:endCondLst>
                                            <p:cond evt="onStopAudio" delay="0">
                                              <p:tgtEl>
                                                <p:sldTgt/>
                                              </p:tgtEl>
                                            </p:cond>
                                          </p:endCondLst>
                                        </p:cTn>
                                        <p:tgtEl>
                                          <p:sndTgt r:embed="rId5" name="explode.wav"/>
                                        </p:tgtEl>
                                      </p:cMediaNode>
                                    </p:audio>
                                  </p:subTnLst>
                                </p:cTn>
                              </p:par>
                            </p:childTnLst>
                          </p:cTn>
                        </p:par>
                        <p:par>
                          <p:cTn id="89" fill="hold" nodeType="afterGroup">
                            <p:stCondLst>
                              <p:cond delay="1000"/>
                            </p:stCondLst>
                            <p:childTnLst>
                              <p:par>
                                <p:cTn id="90" presetID="3" presetClass="exit" presetSubtype="10" fill="hold" grpId="1" nodeType="afterEffect">
                                  <p:stCondLst>
                                    <p:cond delay="0"/>
                                  </p:stCondLst>
                                  <p:childTnLst>
                                    <p:animEffect transition="out" filter="blinds(horizontal)">
                                      <p:cBhvr>
                                        <p:cTn id="91" dur="500"/>
                                        <p:tgtEl>
                                          <p:spTgt spid="96266"/>
                                        </p:tgtEl>
                                      </p:cBhvr>
                                    </p:animEffect>
                                    <p:set>
                                      <p:cBhvr>
                                        <p:cTn id="92" dur="1" fill="hold">
                                          <p:stCondLst>
                                            <p:cond delay="499"/>
                                          </p:stCondLst>
                                        </p:cTn>
                                        <p:tgtEl>
                                          <p:spTgt spid="96266"/>
                                        </p:tgtEl>
                                        <p:attrNameLst>
                                          <p:attrName>style.visibility</p:attrName>
                                        </p:attrNameLst>
                                      </p:cBhvr>
                                      <p:to>
                                        <p:strVal val="hidden"/>
                                      </p:to>
                                    </p:set>
                                  </p:childTnLst>
                                </p:cTn>
                              </p:par>
                            </p:childTnLst>
                          </p:cTn>
                        </p:par>
                        <p:par>
                          <p:cTn id="93" fill="hold" nodeType="afterGroup">
                            <p:stCondLst>
                              <p:cond delay="1500"/>
                            </p:stCondLst>
                            <p:childTnLst>
                              <p:par>
                                <p:cTn id="94" presetID="9" presetClass="entr" presetSubtype="0" fill="hold" nodeType="afterEffect">
                                  <p:stCondLst>
                                    <p:cond delay="0"/>
                                  </p:stCondLst>
                                  <p:childTnLst>
                                    <p:set>
                                      <p:cBhvr>
                                        <p:cTn id="95" dur="1" fill="hold">
                                          <p:stCondLst>
                                            <p:cond delay="0"/>
                                          </p:stCondLst>
                                        </p:cTn>
                                        <p:tgtEl>
                                          <p:spTgt spid="96267"/>
                                        </p:tgtEl>
                                        <p:attrNameLst>
                                          <p:attrName>style.visibility</p:attrName>
                                        </p:attrNameLst>
                                      </p:cBhvr>
                                      <p:to>
                                        <p:strVal val="visible"/>
                                      </p:to>
                                    </p:set>
                                    <p:animEffect transition="in" filter="dissolve">
                                      <p:cBhvr>
                                        <p:cTn id="96" dur="500"/>
                                        <p:tgtEl>
                                          <p:spTgt spid="96267"/>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9" presetClass="entr" presetSubtype="0" fill="hold" nodeType="clickEffect">
                                  <p:stCondLst>
                                    <p:cond delay="0"/>
                                  </p:stCondLst>
                                  <p:childTnLst>
                                    <p:set>
                                      <p:cBhvr>
                                        <p:cTn id="100" dur="1" fill="hold">
                                          <p:stCondLst>
                                            <p:cond delay="0"/>
                                          </p:stCondLst>
                                        </p:cTn>
                                        <p:tgtEl>
                                          <p:spTgt spid="96518"/>
                                        </p:tgtEl>
                                        <p:attrNameLst>
                                          <p:attrName>style.visibility</p:attrName>
                                        </p:attrNameLst>
                                      </p:cBhvr>
                                      <p:to>
                                        <p:strVal val="visible"/>
                                      </p:to>
                                    </p:set>
                                    <p:animEffect transition="in" filter="dissolve">
                                      <p:cBhvr>
                                        <p:cTn id="101" dur="500"/>
                                        <p:tgtEl>
                                          <p:spTgt spid="96518"/>
                                        </p:tgtEl>
                                      </p:cBhvr>
                                    </p:animEffect>
                                  </p:childTnLst>
                                </p:cTn>
                              </p:par>
                              <p:par>
                                <p:cTn id="102" presetID="9" presetClass="entr" presetSubtype="0" fill="hold" nodeType="withEffect">
                                  <p:stCondLst>
                                    <p:cond delay="0"/>
                                  </p:stCondLst>
                                  <p:childTnLst>
                                    <p:set>
                                      <p:cBhvr>
                                        <p:cTn id="103" dur="1" fill="hold">
                                          <p:stCondLst>
                                            <p:cond delay="0"/>
                                          </p:stCondLst>
                                        </p:cTn>
                                        <p:tgtEl>
                                          <p:spTgt spid="96514"/>
                                        </p:tgtEl>
                                        <p:attrNameLst>
                                          <p:attrName>style.visibility</p:attrName>
                                        </p:attrNameLst>
                                      </p:cBhvr>
                                      <p:to>
                                        <p:strVal val="visible"/>
                                      </p:to>
                                    </p:set>
                                    <p:animEffect transition="in" filter="dissolve">
                                      <p:cBhvr>
                                        <p:cTn id="104" dur="500"/>
                                        <p:tgtEl>
                                          <p:spTgt spid="96514"/>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96258"/>
                                        </p:tgtEl>
                                        <p:attrNameLst>
                                          <p:attrName>style.visibility</p:attrName>
                                        </p:attrNameLst>
                                      </p:cBhvr>
                                      <p:to>
                                        <p:strVal val="visible"/>
                                      </p:to>
                                    </p:set>
                                    <p:animEffect transition="in" filter="wipe(down)">
                                      <p:cBhvr>
                                        <p:cTn id="107" dur="2000"/>
                                        <p:tgtEl>
                                          <p:spTgt spid="96258"/>
                                        </p:tgtEl>
                                      </p:cBhvr>
                                    </p:animEffect>
                                  </p:childTnLst>
                                  <p:subTnLst>
                                    <p:audio>
                                      <p:cMediaNode>
                                        <p:cTn display="0" masterRel="sameClick">
                                          <p:stCondLst>
                                            <p:cond evt="begin" delay="0">
                                              <p:tn val="105"/>
                                            </p:cond>
                                          </p:stCondLst>
                                          <p:endCondLst>
                                            <p:cond evt="onStopAudio" delay="0">
                                              <p:tgtEl>
                                                <p:sldTgt/>
                                              </p:tgtEl>
                                            </p:cond>
                                          </p:endCondLst>
                                        </p:cTn>
                                        <p:tgtEl>
                                          <p:sndTgt r:embed="rId3" name="shiphorn.wav"/>
                                        </p:tgtEl>
                                      </p:cMediaNode>
                                    </p:audio>
                                  </p:subTnLst>
                                </p:cTn>
                              </p:par>
                            </p:childTnLst>
                          </p:cTn>
                        </p:par>
                      </p:childTnLst>
                    </p:cTn>
                  </p:par>
                  <p:par>
                    <p:cTn id="108" fill="hold" nodeType="clickPar">
                      <p:stCondLst>
                        <p:cond delay="indefinite"/>
                      </p:stCondLst>
                      <p:childTnLst>
                        <p:par>
                          <p:cTn id="109" fill="hold" nodeType="withGroup">
                            <p:stCondLst>
                              <p:cond delay="0"/>
                            </p:stCondLst>
                            <p:childTnLst>
                              <p:par>
                                <p:cTn id="110" presetID="9" presetClass="exit" presetSubtype="0" fill="hold" grpId="1" nodeType="clickEffect">
                                  <p:stCondLst>
                                    <p:cond delay="0"/>
                                  </p:stCondLst>
                                  <p:childTnLst>
                                    <p:animEffect transition="out" filter="dissolve">
                                      <p:cBhvr>
                                        <p:cTn id="111" dur="500"/>
                                        <p:tgtEl>
                                          <p:spTgt spid="96258"/>
                                        </p:tgtEl>
                                      </p:cBhvr>
                                    </p:animEffect>
                                    <p:set>
                                      <p:cBhvr>
                                        <p:cTn id="112" dur="1" fill="hold">
                                          <p:stCondLst>
                                            <p:cond delay="499"/>
                                          </p:stCondLst>
                                        </p:cTn>
                                        <p:tgtEl>
                                          <p:spTgt spid="96258"/>
                                        </p:tgtEl>
                                        <p:attrNameLst>
                                          <p:attrName>style.visibility</p:attrName>
                                        </p:attrNameLst>
                                      </p:cBhvr>
                                      <p:to>
                                        <p:strVal val="hidden"/>
                                      </p:to>
                                    </p:set>
                                  </p:childTnLst>
                                </p:cTn>
                              </p:par>
                            </p:childTnLst>
                          </p:cTn>
                        </p:par>
                        <p:par>
                          <p:cTn id="113" fill="hold" nodeType="afterGroup">
                            <p:stCondLst>
                              <p:cond delay="500"/>
                            </p:stCondLst>
                            <p:childTnLst>
                              <p:par>
                                <p:cTn id="114" presetID="9" presetClass="entr" presetSubtype="0" fill="hold" grpId="0" nodeType="afterEffect">
                                  <p:stCondLst>
                                    <p:cond delay="0"/>
                                  </p:stCondLst>
                                  <p:childTnLst>
                                    <p:set>
                                      <p:cBhvr>
                                        <p:cTn id="115" dur="1" fill="hold">
                                          <p:stCondLst>
                                            <p:cond delay="0"/>
                                          </p:stCondLst>
                                        </p:cTn>
                                        <p:tgtEl>
                                          <p:spTgt spid="96531"/>
                                        </p:tgtEl>
                                        <p:attrNameLst>
                                          <p:attrName>style.visibility</p:attrName>
                                        </p:attrNameLst>
                                      </p:cBhvr>
                                      <p:to>
                                        <p:strVal val="visible"/>
                                      </p:to>
                                    </p:set>
                                    <p:animEffect transition="in" filter="dissolve">
                                      <p:cBhvr>
                                        <p:cTn id="116" dur="500"/>
                                        <p:tgtEl>
                                          <p:spTgt spid="96531"/>
                                        </p:tgtEl>
                                      </p:cBhvr>
                                    </p:animEffect>
                                  </p:childTnLst>
                                </p:cTn>
                              </p:par>
                              <p:par>
                                <p:cTn id="117" presetID="0" presetClass="path" presetSubtype="0" accel="50000" decel="50000" fill="hold" grpId="1" nodeType="withEffect">
                                  <p:stCondLst>
                                    <p:cond delay="0"/>
                                  </p:stCondLst>
                                  <p:childTnLst>
                                    <p:animMotion origin="layout" path="M -0.00035 0.00093 L -0.00261 0.01806 L -0.0092 0.05579 " pathEditMode="relative" ptsTypes="AAA">
                                      <p:cBhvr>
                                        <p:cTn id="118" dur="2000" fill="hold"/>
                                        <p:tgtEl>
                                          <p:spTgt spid="96531"/>
                                        </p:tgtEl>
                                        <p:attrNameLst>
                                          <p:attrName>ppt_x</p:attrName>
                                          <p:attrName>ppt_y</p:attrName>
                                        </p:attrNameLst>
                                      </p:cBhvr>
                                    </p:animMotion>
                                  </p:childTnLst>
                                  <p:subTnLst>
                                    <p:audio>
                                      <p:cMediaNode>
                                        <p:cTn display="0" masterRel="sameClick">
                                          <p:stCondLst>
                                            <p:cond evt="begin" delay="0">
                                              <p:tn val="117"/>
                                            </p:cond>
                                          </p:stCondLst>
                                          <p:endCondLst>
                                            <p:cond evt="onStopAudio" delay="0">
                                              <p:tgtEl>
                                                <p:sldTgt/>
                                              </p:tgtEl>
                                            </p:cond>
                                          </p:endCondLst>
                                        </p:cTn>
                                        <p:tgtEl>
                                          <p:sndTgt r:embed="rId4" name="airplanes.wav"/>
                                        </p:tgtEl>
                                      </p:cMediaNode>
                                    </p:audio>
                                  </p:subTnLst>
                                </p:cTn>
                              </p:par>
                            </p:childTnLst>
                          </p:cTn>
                        </p:par>
                        <p:par>
                          <p:cTn id="119" fill="hold" nodeType="afterGroup">
                            <p:stCondLst>
                              <p:cond delay="2500"/>
                            </p:stCondLst>
                            <p:childTnLst>
                              <p:par>
                                <p:cTn id="120" presetID="1" presetClass="entr" presetSubtype="0" fill="hold" grpId="0" nodeType="afterEffect">
                                  <p:stCondLst>
                                    <p:cond delay="0"/>
                                  </p:stCondLst>
                                  <p:childTnLst>
                                    <p:set>
                                      <p:cBhvr>
                                        <p:cTn id="121" dur="1" fill="hold">
                                          <p:stCondLst>
                                            <p:cond delay="0"/>
                                          </p:stCondLst>
                                        </p:cTn>
                                        <p:tgtEl>
                                          <p:spTgt spid="96521"/>
                                        </p:tgtEl>
                                        <p:attrNameLst>
                                          <p:attrName>style.visibility</p:attrName>
                                        </p:attrNameLst>
                                      </p:cBhvr>
                                      <p:to>
                                        <p:strVal val="visible"/>
                                      </p:to>
                                    </p:set>
                                  </p:childTnLst>
                                  <p:subTnLst>
                                    <p:audio>
                                      <p:cMediaNode>
                                        <p:cTn display="0" masterRel="sameClick">
                                          <p:stCondLst>
                                            <p:cond evt="begin" delay="0">
                                              <p:tn val="120"/>
                                            </p:cond>
                                          </p:stCondLst>
                                          <p:endCondLst>
                                            <p:cond evt="onStopAudio" delay="0">
                                              <p:tgtEl>
                                                <p:sldTgt/>
                                              </p:tgtEl>
                                            </p:cond>
                                          </p:endCondLst>
                                        </p:cTn>
                                        <p:tgtEl>
                                          <p:sndTgt r:embed="rId5" name="explode.wav"/>
                                        </p:tgtEl>
                                      </p:cMediaNode>
                                    </p:audio>
                                  </p:subTnLst>
                                </p:cTn>
                              </p:par>
                            </p:childTnLst>
                          </p:cTn>
                        </p:par>
                        <p:par>
                          <p:cTn id="122" fill="hold" nodeType="afterGroup">
                            <p:stCondLst>
                              <p:cond delay="2500"/>
                            </p:stCondLst>
                            <p:childTnLst>
                              <p:par>
                                <p:cTn id="123" presetID="3" presetClass="exit" presetSubtype="10" fill="hold" grpId="1" nodeType="afterEffect">
                                  <p:stCondLst>
                                    <p:cond delay="0"/>
                                  </p:stCondLst>
                                  <p:childTnLst>
                                    <p:animEffect transition="out" filter="blinds(horizontal)">
                                      <p:cBhvr>
                                        <p:cTn id="124" dur="500"/>
                                        <p:tgtEl>
                                          <p:spTgt spid="96521"/>
                                        </p:tgtEl>
                                      </p:cBhvr>
                                    </p:animEffect>
                                    <p:set>
                                      <p:cBhvr>
                                        <p:cTn id="125" dur="1" fill="hold">
                                          <p:stCondLst>
                                            <p:cond delay="499"/>
                                          </p:stCondLst>
                                        </p:cTn>
                                        <p:tgtEl>
                                          <p:spTgt spid="96521"/>
                                        </p:tgtEl>
                                        <p:attrNameLst>
                                          <p:attrName>style.visibility</p:attrName>
                                        </p:attrNameLst>
                                      </p:cBhvr>
                                      <p:to>
                                        <p:strVal val="hidden"/>
                                      </p:to>
                                    </p:set>
                                  </p:childTnLst>
                                </p:cTn>
                              </p:par>
                            </p:childTnLst>
                          </p:cTn>
                        </p:par>
                        <p:par>
                          <p:cTn id="126" fill="hold" nodeType="afterGroup">
                            <p:stCondLst>
                              <p:cond delay="3000"/>
                            </p:stCondLst>
                            <p:childTnLst>
                              <p:par>
                                <p:cTn id="127" presetID="9" presetClass="exit" presetSubtype="0" fill="hold" grpId="2" nodeType="afterEffect">
                                  <p:stCondLst>
                                    <p:cond delay="0"/>
                                  </p:stCondLst>
                                  <p:childTnLst>
                                    <p:animEffect transition="out" filter="dissolve">
                                      <p:cBhvr>
                                        <p:cTn id="128" dur="500"/>
                                        <p:tgtEl>
                                          <p:spTgt spid="96531"/>
                                        </p:tgtEl>
                                      </p:cBhvr>
                                    </p:animEffect>
                                    <p:set>
                                      <p:cBhvr>
                                        <p:cTn id="129" dur="1" fill="hold">
                                          <p:stCondLst>
                                            <p:cond delay="499"/>
                                          </p:stCondLst>
                                        </p:cTn>
                                        <p:tgtEl>
                                          <p:spTgt spid="96531"/>
                                        </p:tgtEl>
                                        <p:attrNameLst>
                                          <p:attrName>style.visibility</p:attrName>
                                        </p:attrNameLst>
                                      </p:cBhvr>
                                      <p:to>
                                        <p:strVal val="hidden"/>
                                      </p:to>
                                    </p:set>
                                  </p:childTnLst>
                                </p:cTn>
                              </p:par>
                            </p:childTnLst>
                          </p:cTn>
                        </p:par>
                        <p:par>
                          <p:cTn id="130" fill="hold" nodeType="afterGroup">
                            <p:stCondLst>
                              <p:cond delay="3500"/>
                            </p:stCondLst>
                            <p:childTnLst>
                              <p:par>
                                <p:cTn id="131" presetID="12" presetClass="exit" presetSubtype="4" fill="hold" nodeType="afterEffect">
                                  <p:stCondLst>
                                    <p:cond delay="0"/>
                                  </p:stCondLst>
                                  <p:childTnLst>
                                    <p:animEffect transition="out" filter="slide(fromBottom)">
                                      <p:cBhvr>
                                        <p:cTn id="132" dur="2000"/>
                                        <p:tgtEl>
                                          <p:spTgt spid="96518"/>
                                        </p:tgtEl>
                                      </p:cBhvr>
                                    </p:animEffect>
                                    <p:set>
                                      <p:cBhvr>
                                        <p:cTn id="133" dur="1" fill="hold">
                                          <p:stCondLst>
                                            <p:cond delay="1999"/>
                                          </p:stCondLst>
                                        </p:cTn>
                                        <p:tgtEl>
                                          <p:spTgt spid="96518"/>
                                        </p:tgtEl>
                                        <p:attrNameLst>
                                          <p:attrName>style.visibility</p:attrName>
                                        </p:attrNameLst>
                                      </p:cBhvr>
                                      <p:to>
                                        <p:strVal val="hidden"/>
                                      </p:to>
                                    </p:set>
                                  </p:childTnLst>
                                  <p:subTnLst>
                                    <p:audio>
                                      <p:cMediaNode>
                                        <p:cTn display="0" masterRel="sameClick">
                                          <p:stCondLst>
                                            <p:cond evt="begin" delay="0">
                                              <p:tn val="131"/>
                                            </p:cond>
                                          </p:stCondLst>
                                          <p:endCondLst>
                                            <p:cond evt="onStopAudio" delay="0">
                                              <p:tgtEl>
                                                <p:sldTgt/>
                                              </p:tgtEl>
                                            </p:cond>
                                          </p:endCondLst>
                                        </p:cTn>
                                        <p:tgtEl>
                                          <p:sndTgt r:embed="rId6" name="push.wav"/>
                                        </p:tgtEl>
                                      </p:cMediaNode>
                                    </p:audio>
                                  </p:subTnLst>
                                </p:cTn>
                              </p:par>
                              <p:par>
                                <p:cTn id="134" presetID="12" presetClass="exit" presetSubtype="4" fill="hold" nodeType="withEffect">
                                  <p:stCondLst>
                                    <p:cond delay="0"/>
                                  </p:stCondLst>
                                  <p:childTnLst>
                                    <p:animEffect transition="out" filter="slide(fromBottom)">
                                      <p:cBhvr>
                                        <p:cTn id="135" dur="2000"/>
                                        <p:tgtEl>
                                          <p:spTgt spid="96514"/>
                                        </p:tgtEl>
                                      </p:cBhvr>
                                    </p:animEffect>
                                    <p:set>
                                      <p:cBhvr>
                                        <p:cTn id="136" dur="1" fill="hold">
                                          <p:stCondLst>
                                            <p:cond delay="1999"/>
                                          </p:stCondLst>
                                        </p:cTn>
                                        <p:tgtEl>
                                          <p:spTgt spid="96514"/>
                                        </p:tgtEl>
                                        <p:attrNameLst>
                                          <p:attrName>style.visibility</p:attrName>
                                        </p:attrNameLst>
                                      </p:cBhvr>
                                      <p:to>
                                        <p:strVal val="hidden"/>
                                      </p:to>
                                    </p:se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0" presetClass="path" presetSubtype="0" accel="50000" decel="50000" fill="hold" nodeType="clickEffect">
                                  <p:stCondLst>
                                    <p:cond delay="0"/>
                                  </p:stCondLst>
                                  <p:childTnLst>
                                    <p:animMotion origin="layout" path="M -0.0033 -0.00139 L -0.10886 0.03564 L -0.22691 0.06342 L -0.31441 0.08564 L -0.36025 0.08564 " pathEditMode="relative" rAng="0" ptsTypes="AAAAA">
                                      <p:cBhvr>
                                        <p:cTn id="140" dur="2000" fill="hold"/>
                                        <p:tgtEl>
                                          <p:spTgt spid="96545"/>
                                        </p:tgtEl>
                                        <p:attrNameLst>
                                          <p:attrName>ppt_x</p:attrName>
                                          <p:attrName>ppt_y</p:attrName>
                                        </p:attrNameLst>
                                      </p:cBhvr>
                                      <p:rCtr x="-17847" y="4352"/>
                                    </p:animMotion>
                                  </p:childTnLst>
                                  <p:subTnLst>
                                    <p:audio>
                                      <p:cMediaNode>
                                        <p:cTn display="0" masterRel="sameClick">
                                          <p:stCondLst>
                                            <p:cond evt="begin" delay="0">
                                              <p:tn val="139"/>
                                            </p:cond>
                                          </p:stCondLst>
                                          <p:endCondLst>
                                            <p:cond evt="onStopAudio" delay="0">
                                              <p:tgtEl>
                                                <p:sldTgt/>
                                              </p:tgtEl>
                                            </p:cond>
                                          </p:endCondLst>
                                        </p:cTn>
                                        <p:tgtEl>
                                          <p:sndTgt r:embed="rId3" name="shiphorn.wav"/>
                                        </p:tgtEl>
                                      </p:cMediaNode>
                                    </p:audio>
                                  </p:subTnLst>
                                </p:cTn>
                              </p:par>
                            </p:childTnLst>
                          </p:cTn>
                        </p:par>
                        <p:par>
                          <p:cTn id="141" fill="hold" nodeType="afterGroup">
                            <p:stCondLst>
                              <p:cond delay="2000"/>
                            </p:stCondLst>
                            <p:childTnLst>
                              <p:par>
                                <p:cTn id="142" presetID="1" presetClass="entr" presetSubtype="0" fill="hold" grpId="0" nodeType="afterEffect">
                                  <p:stCondLst>
                                    <p:cond delay="0"/>
                                  </p:stCondLst>
                                  <p:childTnLst>
                                    <p:set>
                                      <p:cBhvr>
                                        <p:cTn id="143" dur="1" fill="hold">
                                          <p:stCondLst>
                                            <p:cond delay="0"/>
                                          </p:stCondLst>
                                        </p:cTn>
                                        <p:tgtEl>
                                          <p:spTgt spid="96268"/>
                                        </p:tgtEl>
                                        <p:attrNameLst>
                                          <p:attrName>style.visibility</p:attrName>
                                        </p:attrNameLst>
                                      </p:cBhvr>
                                      <p:to>
                                        <p:strVal val="visible"/>
                                      </p:to>
                                    </p:set>
                                  </p:childTnLst>
                                  <p:subTnLst>
                                    <p:audio>
                                      <p:cMediaNode>
                                        <p:cTn display="0" masterRel="sameClick">
                                          <p:stCondLst>
                                            <p:cond evt="begin" delay="0">
                                              <p:tn val="142"/>
                                            </p:cond>
                                          </p:stCondLst>
                                          <p:endCondLst>
                                            <p:cond evt="onStopAudio" delay="0">
                                              <p:tgtEl>
                                                <p:sldTgt/>
                                              </p:tgtEl>
                                            </p:cond>
                                          </p:endCondLst>
                                        </p:cTn>
                                        <p:tgtEl>
                                          <p:sndTgt r:embed="rId5" name="explode.wav"/>
                                        </p:tgtEl>
                                      </p:cMediaNode>
                                    </p:audio>
                                  </p:subTnLst>
                                </p:cTn>
                              </p:par>
                            </p:childTnLst>
                          </p:cTn>
                        </p:par>
                        <p:par>
                          <p:cTn id="144" fill="hold" nodeType="afterGroup">
                            <p:stCondLst>
                              <p:cond delay="2000"/>
                            </p:stCondLst>
                            <p:childTnLst>
                              <p:par>
                                <p:cTn id="145" presetID="3" presetClass="exit" presetSubtype="10" fill="hold" grpId="1" nodeType="afterEffect">
                                  <p:stCondLst>
                                    <p:cond delay="0"/>
                                  </p:stCondLst>
                                  <p:childTnLst>
                                    <p:animEffect transition="out" filter="blinds(horizontal)">
                                      <p:cBhvr>
                                        <p:cTn id="146" dur="500"/>
                                        <p:tgtEl>
                                          <p:spTgt spid="96268"/>
                                        </p:tgtEl>
                                      </p:cBhvr>
                                    </p:animEffect>
                                    <p:set>
                                      <p:cBhvr>
                                        <p:cTn id="147" dur="1" fill="hold">
                                          <p:stCondLst>
                                            <p:cond delay="499"/>
                                          </p:stCondLst>
                                        </p:cTn>
                                        <p:tgtEl>
                                          <p:spTgt spid="96268"/>
                                        </p:tgtEl>
                                        <p:attrNameLst>
                                          <p:attrName>style.visibility</p:attrName>
                                        </p:attrNameLst>
                                      </p:cBhvr>
                                      <p:to>
                                        <p:strVal val="hidden"/>
                                      </p:to>
                                    </p:set>
                                  </p:childTnLst>
                                </p:cTn>
                              </p:par>
                            </p:childTnLst>
                          </p:cTn>
                        </p:par>
                        <p:par>
                          <p:cTn id="148" fill="hold" nodeType="afterGroup">
                            <p:stCondLst>
                              <p:cond delay="2500"/>
                            </p:stCondLst>
                            <p:childTnLst>
                              <p:par>
                                <p:cTn id="149" presetID="9" presetClass="entr" presetSubtype="0" fill="hold" nodeType="afterEffect">
                                  <p:stCondLst>
                                    <p:cond delay="0"/>
                                  </p:stCondLst>
                                  <p:childTnLst>
                                    <p:set>
                                      <p:cBhvr>
                                        <p:cTn id="150" dur="1" fill="hold">
                                          <p:stCondLst>
                                            <p:cond delay="0"/>
                                          </p:stCondLst>
                                        </p:cTn>
                                        <p:tgtEl>
                                          <p:spTgt spid="96269"/>
                                        </p:tgtEl>
                                        <p:attrNameLst>
                                          <p:attrName>style.visibility</p:attrName>
                                        </p:attrNameLst>
                                      </p:cBhvr>
                                      <p:to>
                                        <p:strVal val="visible"/>
                                      </p:to>
                                    </p:set>
                                    <p:animEffect transition="in" filter="dissolve">
                                      <p:cBhvr>
                                        <p:cTn id="151" dur="500"/>
                                        <p:tgtEl>
                                          <p:spTgt spid="96269"/>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0" presetClass="path" presetSubtype="0" accel="50000" decel="50000" fill="hold" nodeType="clickEffect">
                                  <p:stCondLst>
                                    <p:cond delay="0"/>
                                  </p:stCondLst>
                                  <p:childTnLst>
                                    <p:animMotion origin="layout" path="M 0.12378 0.02408 L 0.13246 0.06528 L 0.13802 0.11991 " pathEditMode="relative" ptsTypes="AAA">
                                      <p:cBhvr>
                                        <p:cTn id="155" dur="2000" fill="hold"/>
                                        <p:tgtEl>
                                          <p:spTgt spid="96497"/>
                                        </p:tgtEl>
                                        <p:attrNameLst>
                                          <p:attrName>ppt_x</p:attrName>
                                          <p:attrName>ppt_y</p:attrName>
                                        </p:attrNameLst>
                                      </p:cBhvr>
                                    </p:animMotion>
                                  </p:childTnLst>
                                  <p:subTnLst>
                                    <p:audio>
                                      <p:cMediaNode>
                                        <p:cTn display="0" masterRel="sameClick">
                                          <p:stCondLst>
                                            <p:cond evt="begin" delay="0">
                                              <p:tn val="154"/>
                                            </p:cond>
                                          </p:stCondLst>
                                          <p:endCondLst>
                                            <p:cond evt="onStopAudio" delay="0">
                                              <p:tgtEl>
                                                <p:sldTgt/>
                                              </p:tgtEl>
                                            </p:cond>
                                          </p:endCondLst>
                                        </p:cTn>
                                        <p:tgtEl>
                                          <p:sndTgt r:embed="rId3" name="shiphorn.wav"/>
                                        </p:tgtEl>
                                      </p:cMediaNode>
                                    </p:audio>
                                  </p:subTnLst>
                                </p:cTn>
                              </p:par>
                            </p:childTnLst>
                          </p:cTn>
                        </p:par>
                        <p:par>
                          <p:cTn id="156" fill="hold" nodeType="afterGroup">
                            <p:stCondLst>
                              <p:cond delay="2000"/>
                            </p:stCondLst>
                            <p:childTnLst>
                              <p:par>
                                <p:cTn id="157" presetID="1" presetClass="entr" presetSubtype="0" fill="hold" grpId="0" nodeType="afterEffect">
                                  <p:stCondLst>
                                    <p:cond delay="0"/>
                                  </p:stCondLst>
                                  <p:childTnLst>
                                    <p:set>
                                      <p:cBhvr>
                                        <p:cTn id="158" dur="1" fill="hold">
                                          <p:stCondLst>
                                            <p:cond delay="0"/>
                                          </p:stCondLst>
                                        </p:cTn>
                                        <p:tgtEl>
                                          <p:spTgt spid="96270"/>
                                        </p:tgtEl>
                                        <p:attrNameLst>
                                          <p:attrName>style.visibility</p:attrName>
                                        </p:attrNameLst>
                                      </p:cBhvr>
                                      <p:to>
                                        <p:strVal val="visible"/>
                                      </p:to>
                                    </p:set>
                                  </p:childTnLst>
                                  <p:subTnLst>
                                    <p:audio>
                                      <p:cMediaNode>
                                        <p:cTn display="0" masterRel="sameClick">
                                          <p:stCondLst>
                                            <p:cond evt="begin" delay="0">
                                              <p:tn val="157"/>
                                            </p:cond>
                                          </p:stCondLst>
                                          <p:endCondLst>
                                            <p:cond evt="onStopAudio" delay="0">
                                              <p:tgtEl>
                                                <p:sldTgt/>
                                              </p:tgtEl>
                                            </p:cond>
                                          </p:endCondLst>
                                        </p:cTn>
                                        <p:tgtEl>
                                          <p:sndTgt r:embed="rId5" name="explode.wav"/>
                                        </p:tgtEl>
                                      </p:cMediaNode>
                                    </p:audio>
                                  </p:subTnLst>
                                </p:cTn>
                              </p:par>
                            </p:childTnLst>
                          </p:cTn>
                        </p:par>
                        <p:par>
                          <p:cTn id="159" fill="hold" nodeType="afterGroup">
                            <p:stCondLst>
                              <p:cond delay="2000"/>
                            </p:stCondLst>
                            <p:childTnLst>
                              <p:par>
                                <p:cTn id="160" presetID="3" presetClass="exit" presetSubtype="10" fill="hold" grpId="1" nodeType="afterEffect">
                                  <p:stCondLst>
                                    <p:cond delay="0"/>
                                  </p:stCondLst>
                                  <p:childTnLst>
                                    <p:animEffect transition="out" filter="blinds(horizontal)">
                                      <p:cBhvr>
                                        <p:cTn id="161" dur="500"/>
                                        <p:tgtEl>
                                          <p:spTgt spid="96270"/>
                                        </p:tgtEl>
                                      </p:cBhvr>
                                    </p:animEffect>
                                    <p:set>
                                      <p:cBhvr>
                                        <p:cTn id="162" dur="1" fill="hold">
                                          <p:stCondLst>
                                            <p:cond delay="499"/>
                                          </p:stCondLst>
                                        </p:cTn>
                                        <p:tgtEl>
                                          <p:spTgt spid="96270"/>
                                        </p:tgtEl>
                                        <p:attrNameLst>
                                          <p:attrName>style.visibility</p:attrName>
                                        </p:attrNameLst>
                                      </p:cBhvr>
                                      <p:to>
                                        <p:strVal val="hidden"/>
                                      </p:to>
                                    </p:set>
                                  </p:childTnLst>
                                </p:cTn>
                              </p:par>
                            </p:childTnLst>
                          </p:cTn>
                        </p:par>
                        <p:par>
                          <p:cTn id="163" fill="hold" nodeType="afterGroup">
                            <p:stCondLst>
                              <p:cond delay="2500"/>
                            </p:stCondLst>
                            <p:childTnLst>
                              <p:par>
                                <p:cTn id="164" presetID="9" presetClass="entr" presetSubtype="0" fill="hold" nodeType="afterEffect">
                                  <p:stCondLst>
                                    <p:cond delay="0"/>
                                  </p:stCondLst>
                                  <p:childTnLst>
                                    <p:set>
                                      <p:cBhvr>
                                        <p:cTn id="165" dur="1" fill="hold">
                                          <p:stCondLst>
                                            <p:cond delay="0"/>
                                          </p:stCondLst>
                                        </p:cTn>
                                        <p:tgtEl>
                                          <p:spTgt spid="96271"/>
                                        </p:tgtEl>
                                        <p:attrNameLst>
                                          <p:attrName>style.visibility</p:attrName>
                                        </p:attrNameLst>
                                      </p:cBhvr>
                                      <p:to>
                                        <p:strVal val="visible"/>
                                      </p:to>
                                    </p:set>
                                    <p:animEffect transition="in" filter="dissolve">
                                      <p:cBhvr>
                                        <p:cTn id="166" dur="500"/>
                                        <p:tgtEl>
                                          <p:spTgt spid="96271"/>
                                        </p:tgtEl>
                                      </p:cBhvr>
                                    </p:animEffect>
                                  </p:childTnLst>
                                </p:cTn>
                              </p:par>
                            </p:childTnLst>
                          </p:cTn>
                        </p:par>
                      </p:childTnLst>
                    </p:cTn>
                  </p:par>
                  <p:par>
                    <p:cTn id="167" fill="hold" nodeType="clickPar">
                      <p:stCondLst>
                        <p:cond delay="indefinite"/>
                      </p:stCondLst>
                      <p:childTnLst>
                        <p:par>
                          <p:cTn id="168" fill="hold" nodeType="withGroup">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96272"/>
                                        </p:tgtEl>
                                        <p:attrNameLst>
                                          <p:attrName>style.visibility</p:attrName>
                                        </p:attrNameLst>
                                      </p:cBhvr>
                                      <p:to>
                                        <p:strVal val="visible"/>
                                      </p:to>
                                    </p:set>
                                  </p:childTnLst>
                                  <p:subTnLst>
                                    <p:audio>
                                      <p:cMediaNode>
                                        <p:cTn display="0" masterRel="sameClick">
                                          <p:stCondLst>
                                            <p:cond evt="begin" delay="0">
                                              <p:tn val="169"/>
                                            </p:cond>
                                          </p:stCondLst>
                                          <p:endCondLst>
                                            <p:cond evt="onStopAudio" delay="0">
                                              <p:tgtEl>
                                                <p:sldTgt/>
                                              </p:tgtEl>
                                            </p:cond>
                                          </p:endCondLst>
                                        </p:cTn>
                                        <p:tgtEl>
                                          <p:sndTgt r:embed="rId5" name="explode.wav"/>
                                        </p:tgtEl>
                                      </p:cMediaNode>
                                    </p:audio>
                                  </p:subTnLst>
                                </p:cTn>
                              </p:par>
                            </p:childTnLst>
                          </p:cTn>
                        </p:par>
                        <p:par>
                          <p:cTn id="171" fill="hold" nodeType="afterGroup">
                            <p:stCondLst>
                              <p:cond delay="0"/>
                            </p:stCondLst>
                            <p:childTnLst>
                              <p:par>
                                <p:cTn id="172" presetID="3" presetClass="exit" presetSubtype="10" fill="hold" grpId="1" nodeType="afterEffect">
                                  <p:stCondLst>
                                    <p:cond delay="0"/>
                                  </p:stCondLst>
                                  <p:childTnLst>
                                    <p:animEffect transition="out" filter="blinds(horizontal)">
                                      <p:cBhvr>
                                        <p:cTn id="173" dur="500"/>
                                        <p:tgtEl>
                                          <p:spTgt spid="96272"/>
                                        </p:tgtEl>
                                      </p:cBhvr>
                                    </p:animEffect>
                                    <p:set>
                                      <p:cBhvr>
                                        <p:cTn id="174" dur="1" fill="hold">
                                          <p:stCondLst>
                                            <p:cond delay="499"/>
                                          </p:stCondLst>
                                        </p:cTn>
                                        <p:tgtEl>
                                          <p:spTgt spid="96272"/>
                                        </p:tgtEl>
                                        <p:attrNameLst>
                                          <p:attrName>style.visibility</p:attrName>
                                        </p:attrNameLst>
                                      </p:cBhvr>
                                      <p:to>
                                        <p:strVal val="hidden"/>
                                      </p:to>
                                    </p:set>
                                  </p:childTnLst>
                                </p:cTn>
                              </p:par>
                            </p:childTnLst>
                          </p:cTn>
                        </p:par>
                        <p:par>
                          <p:cTn id="175" fill="hold" nodeType="afterGroup">
                            <p:stCondLst>
                              <p:cond delay="500"/>
                            </p:stCondLst>
                            <p:childTnLst>
                              <p:par>
                                <p:cTn id="176" presetID="9" presetClass="entr" presetSubtype="0" fill="hold" nodeType="afterEffect">
                                  <p:stCondLst>
                                    <p:cond delay="0"/>
                                  </p:stCondLst>
                                  <p:childTnLst>
                                    <p:set>
                                      <p:cBhvr>
                                        <p:cTn id="177" dur="1" fill="hold">
                                          <p:stCondLst>
                                            <p:cond delay="0"/>
                                          </p:stCondLst>
                                        </p:cTn>
                                        <p:tgtEl>
                                          <p:spTgt spid="96273"/>
                                        </p:tgtEl>
                                        <p:attrNameLst>
                                          <p:attrName>style.visibility</p:attrName>
                                        </p:attrNameLst>
                                      </p:cBhvr>
                                      <p:to>
                                        <p:strVal val="visible"/>
                                      </p:to>
                                    </p:set>
                                    <p:animEffect transition="in" filter="dissolve">
                                      <p:cBhvr>
                                        <p:cTn id="178" dur="500"/>
                                        <p:tgtEl>
                                          <p:spTgt spid="96273"/>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9" presetClass="entr" presetSubtype="0" fill="hold" grpId="0" nodeType="clickEffect">
                                  <p:stCondLst>
                                    <p:cond delay="0"/>
                                  </p:stCondLst>
                                  <p:childTnLst>
                                    <p:set>
                                      <p:cBhvr>
                                        <p:cTn id="182" dur="1" fill="hold">
                                          <p:stCondLst>
                                            <p:cond delay="0"/>
                                          </p:stCondLst>
                                        </p:cTn>
                                        <p:tgtEl>
                                          <p:spTgt spid="96543"/>
                                        </p:tgtEl>
                                        <p:attrNameLst>
                                          <p:attrName>style.visibility</p:attrName>
                                        </p:attrNameLst>
                                      </p:cBhvr>
                                      <p:to>
                                        <p:strVal val="visible"/>
                                      </p:to>
                                    </p:set>
                                    <p:animEffect transition="in" filter="dissolve">
                                      <p:cBhvr>
                                        <p:cTn id="183" dur="2000"/>
                                        <p:tgtEl>
                                          <p:spTgt spid="96543"/>
                                        </p:tgtEl>
                                      </p:cBhvr>
                                    </p:animEffect>
                                  </p:childTnLst>
                                  <p:subTnLst>
                                    <p:audio>
                                      <p:cMediaNode>
                                        <p:cTn display="0" masterRel="sameClick">
                                          <p:stCondLst>
                                            <p:cond evt="begin" delay="0">
                                              <p:tn val="181"/>
                                            </p:cond>
                                          </p:stCondLst>
                                          <p:endCondLst>
                                            <p:cond evt="onStopAudio" delay="0">
                                              <p:tgtEl>
                                                <p:sldTgt/>
                                              </p:tgtEl>
                                            </p:cond>
                                          </p:endCondLst>
                                        </p:cTn>
                                        <p:tgtEl>
                                          <p:sndTgt r:embed="rId7" name="subdive.wav"/>
                                        </p:tgtEl>
                                      </p:cMediaNode>
                                    </p:audio>
                                  </p:subTnLst>
                                </p:cTn>
                              </p:par>
                            </p:childTnLst>
                          </p:cTn>
                        </p:par>
                        <p:par>
                          <p:cTn id="184" fill="hold" nodeType="afterGroup">
                            <p:stCondLst>
                              <p:cond delay="2000"/>
                            </p:stCondLst>
                            <p:childTnLst>
                              <p:par>
                                <p:cTn id="185" presetID="22" presetClass="entr" presetSubtype="4" fill="hold" grpId="0" nodeType="afterEffect">
                                  <p:stCondLst>
                                    <p:cond delay="0"/>
                                  </p:stCondLst>
                                  <p:childTnLst>
                                    <p:set>
                                      <p:cBhvr>
                                        <p:cTn id="186" dur="1" fill="hold">
                                          <p:stCondLst>
                                            <p:cond delay="0"/>
                                          </p:stCondLst>
                                        </p:cTn>
                                        <p:tgtEl>
                                          <p:spTgt spid="96542"/>
                                        </p:tgtEl>
                                        <p:attrNameLst>
                                          <p:attrName>style.visibility</p:attrName>
                                        </p:attrNameLst>
                                      </p:cBhvr>
                                      <p:to>
                                        <p:strVal val="visible"/>
                                      </p:to>
                                    </p:set>
                                    <p:animEffect transition="in" filter="wipe(down)">
                                      <p:cBhvr>
                                        <p:cTn id="187" dur="1000"/>
                                        <p:tgtEl>
                                          <p:spTgt spid="96542"/>
                                        </p:tgtEl>
                                      </p:cBhvr>
                                    </p:animEffect>
                                  </p:childTnLst>
                                  <p:subTnLst>
                                    <p:audio>
                                      <p:cMediaNode>
                                        <p:cTn display="0" masterRel="sameClick">
                                          <p:stCondLst>
                                            <p:cond evt="begin" delay="0">
                                              <p:tn val="185"/>
                                            </p:cond>
                                          </p:stCondLst>
                                          <p:endCondLst>
                                            <p:cond evt="onStopAudio" delay="0">
                                              <p:tgtEl>
                                                <p:sldTgt/>
                                              </p:tgtEl>
                                            </p:cond>
                                          </p:endCondLst>
                                        </p:cTn>
                                        <p:tgtEl>
                                          <p:sndTgt r:embed="rId6" name="push.wav"/>
                                        </p:tgtEl>
                                      </p:cMediaNode>
                                    </p:audio>
                                  </p:subTnLst>
                                </p:cTn>
                              </p:par>
                            </p:childTnLst>
                          </p:cTn>
                        </p:par>
                        <p:par>
                          <p:cTn id="188" fill="hold" nodeType="afterGroup">
                            <p:stCondLst>
                              <p:cond delay="3000"/>
                            </p:stCondLst>
                            <p:childTnLst>
                              <p:par>
                                <p:cTn id="189" presetID="22" presetClass="exit" presetSubtype="4" fill="hold" grpId="1" nodeType="afterEffect">
                                  <p:stCondLst>
                                    <p:cond delay="0"/>
                                  </p:stCondLst>
                                  <p:childTnLst>
                                    <p:animEffect transition="out" filter="wipe(down)">
                                      <p:cBhvr>
                                        <p:cTn id="190" dur="500"/>
                                        <p:tgtEl>
                                          <p:spTgt spid="96542"/>
                                        </p:tgtEl>
                                      </p:cBhvr>
                                    </p:animEffect>
                                    <p:set>
                                      <p:cBhvr>
                                        <p:cTn id="191" dur="1" fill="hold">
                                          <p:stCondLst>
                                            <p:cond delay="499"/>
                                          </p:stCondLst>
                                        </p:cTn>
                                        <p:tgtEl>
                                          <p:spTgt spid="96542"/>
                                        </p:tgtEl>
                                        <p:attrNameLst>
                                          <p:attrName>style.visibility</p:attrName>
                                        </p:attrNameLst>
                                      </p:cBhvr>
                                      <p:to>
                                        <p:strVal val="hidden"/>
                                      </p:to>
                                    </p:set>
                                  </p:childTnLst>
                                </p:cTn>
                              </p:par>
                            </p:childTnLst>
                          </p:cTn>
                        </p:par>
                        <p:par>
                          <p:cTn id="192" fill="hold" nodeType="afterGroup">
                            <p:stCondLst>
                              <p:cond delay="3500"/>
                            </p:stCondLst>
                            <p:childTnLst>
                              <p:par>
                                <p:cTn id="193" presetID="1" presetClass="entr" presetSubtype="0" fill="hold" grpId="0" nodeType="afterEffect">
                                  <p:stCondLst>
                                    <p:cond delay="0"/>
                                  </p:stCondLst>
                                  <p:childTnLst>
                                    <p:set>
                                      <p:cBhvr>
                                        <p:cTn id="194" dur="1" fill="hold">
                                          <p:stCondLst>
                                            <p:cond delay="0"/>
                                          </p:stCondLst>
                                        </p:cTn>
                                        <p:tgtEl>
                                          <p:spTgt spid="96558"/>
                                        </p:tgtEl>
                                        <p:attrNameLst>
                                          <p:attrName>style.visibility</p:attrName>
                                        </p:attrNameLst>
                                      </p:cBhvr>
                                      <p:to>
                                        <p:strVal val="visible"/>
                                      </p:to>
                                    </p:set>
                                  </p:childTnLst>
                                  <p:subTnLst>
                                    <p:audio>
                                      <p:cMediaNode>
                                        <p:cTn display="0" masterRel="sameClick">
                                          <p:stCondLst>
                                            <p:cond evt="begin" delay="0">
                                              <p:tn val="193"/>
                                            </p:cond>
                                          </p:stCondLst>
                                          <p:endCondLst>
                                            <p:cond evt="onStopAudio" delay="0">
                                              <p:tgtEl>
                                                <p:sldTgt/>
                                              </p:tgtEl>
                                            </p:cond>
                                          </p:endCondLst>
                                        </p:cTn>
                                        <p:tgtEl>
                                          <p:sndTgt r:embed="rId5" name="explode.wav"/>
                                        </p:tgtEl>
                                      </p:cMediaNode>
                                    </p:audio>
                                  </p:subTnLst>
                                </p:cTn>
                              </p:par>
                            </p:childTnLst>
                          </p:cTn>
                        </p:par>
                        <p:par>
                          <p:cTn id="195" fill="hold" nodeType="afterGroup">
                            <p:stCondLst>
                              <p:cond delay="3500"/>
                            </p:stCondLst>
                            <p:childTnLst>
                              <p:par>
                                <p:cTn id="196" presetID="3" presetClass="exit" presetSubtype="10" fill="hold" grpId="1" nodeType="afterEffect">
                                  <p:stCondLst>
                                    <p:cond delay="0"/>
                                  </p:stCondLst>
                                  <p:childTnLst>
                                    <p:animEffect transition="out" filter="blinds(horizontal)">
                                      <p:cBhvr>
                                        <p:cTn id="197" dur="500"/>
                                        <p:tgtEl>
                                          <p:spTgt spid="96558"/>
                                        </p:tgtEl>
                                      </p:cBhvr>
                                    </p:animEffect>
                                    <p:set>
                                      <p:cBhvr>
                                        <p:cTn id="198" dur="1" fill="hold">
                                          <p:stCondLst>
                                            <p:cond delay="499"/>
                                          </p:stCondLst>
                                        </p:cTn>
                                        <p:tgtEl>
                                          <p:spTgt spid="96558"/>
                                        </p:tgtEl>
                                        <p:attrNameLst>
                                          <p:attrName>style.visibility</p:attrName>
                                        </p:attrNameLst>
                                      </p:cBhvr>
                                      <p:to>
                                        <p:strVal val="hidden"/>
                                      </p:to>
                                    </p:set>
                                  </p:childTnLst>
                                </p:cTn>
                              </p:par>
                            </p:childTnLst>
                          </p:cTn>
                        </p:par>
                        <p:par>
                          <p:cTn id="199" fill="hold" nodeType="afterGroup">
                            <p:stCondLst>
                              <p:cond delay="4000"/>
                            </p:stCondLst>
                            <p:childTnLst>
                              <p:par>
                                <p:cTn id="200" presetID="9" presetClass="exit" presetSubtype="0" fill="hold" grpId="1" nodeType="afterEffect">
                                  <p:stCondLst>
                                    <p:cond delay="0"/>
                                  </p:stCondLst>
                                  <p:childTnLst>
                                    <p:animEffect transition="out" filter="dissolve">
                                      <p:cBhvr>
                                        <p:cTn id="201" dur="2000"/>
                                        <p:tgtEl>
                                          <p:spTgt spid="96543"/>
                                        </p:tgtEl>
                                      </p:cBhvr>
                                    </p:animEffect>
                                    <p:set>
                                      <p:cBhvr>
                                        <p:cTn id="202" dur="1" fill="hold">
                                          <p:stCondLst>
                                            <p:cond delay="1999"/>
                                          </p:stCondLst>
                                        </p:cTn>
                                        <p:tgtEl>
                                          <p:spTgt spid="96543"/>
                                        </p:tgtEl>
                                        <p:attrNameLst>
                                          <p:attrName>style.visibility</p:attrName>
                                        </p:attrNameLst>
                                      </p:cBhvr>
                                      <p:to>
                                        <p:strVal val="hidden"/>
                                      </p:to>
                                    </p:set>
                                  </p:childTnLst>
                                </p:cTn>
                              </p:par>
                              <p:par>
                                <p:cTn id="203" presetID="0" presetClass="path" presetSubtype="0" accel="50000" decel="50000" fill="hold" nodeType="withEffect">
                                  <p:stCondLst>
                                    <p:cond delay="0"/>
                                  </p:stCondLst>
                                  <p:childTnLst>
                                    <p:animMotion origin="layout" path="M -0.35955 0.08518 L -0.17483 0.06111 L 0.00538 0.04537 " pathEditMode="relative" rAng="0" ptsTypes="AAA">
                                      <p:cBhvr>
                                        <p:cTn id="204" dur="2000" fill="hold"/>
                                        <p:tgtEl>
                                          <p:spTgt spid="96545"/>
                                        </p:tgtEl>
                                        <p:attrNameLst>
                                          <p:attrName>ppt_x</p:attrName>
                                          <p:attrName>ppt_y</p:attrName>
                                        </p:attrNameLst>
                                      </p:cBhvr>
                                      <p:rCtr x="18247" y="-1991"/>
                                    </p:animMotion>
                                  </p:childTnLst>
                                  <p:subTnLst>
                                    <p:audio>
                                      <p:cMediaNode>
                                        <p:cTn display="0" masterRel="sameClick">
                                          <p:stCondLst>
                                            <p:cond evt="begin" delay="0">
                                              <p:tn val="203"/>
                                            </p:cond>
                                          </p:stCondLst>
                                          <p:endCondLst>
                                            <p:cond evt="onStopAudio" delay="0">
                                              <p:tgtEl>
                                                <p:sldTgt/>
                                              </p:tgtEl>
                                            </p:cond>
                                          </p:endCondLst>
                                        </p:cTn>
                                        <p:tgtEl>
                                          <p:sndTgt r:embed="rId3" name="shiphorn.wav"/>
                                        </p:tgtEl>
                                      </p:cMediaNode>
                                    </p:audio>
                                  </p:subTnLst>
                                </p:cTn>
                              </p:par>
                              <p:par>
                                <p:cTn id="205" presetID="9" presetClass="entr" presetSubtype="0" fill="hold" nodeType="withEffect">
                                  <p:stCondLst>
                                    <p:cond delay="0"/>
                                  </p:stCondLst>
                                  <p:childTnLst>
                                    <p:set>
                                      <p:cBhvr>
                                        <p:cTn id="206" dur="1" fill="hold">
                                          <p:stCondLst>
                                            <p:cond delay="0"/>
                                          </p:stCondLst>
                                        </p:cTn>
                                        <p:tgtEl>
                                          <p:spTgt spid="96645"/>
                                        </p:tgtEl>
                                        <p:attrNameLst>
                                          <p:attrName>style.visibility</p:attrName>
                                        </p:attrNameLst>
                                      </p:cBhvr>
                                      <p:to>
                                        <p:strVal val="visible"/>
                                      </p:to>
                                    </p:set>
                                    <p:animEffect transition="in" filter="dissolve">
                                      <p:cBhvr>
                                        <p:cTn id="207" dur="500"/>
                                        <p:tgtEl>
                                          <p:spTgt spid="96645"/>
                                        </p:tgtEl>
                                      </p:cBhvr>
                                    </p:animEffect>
                                  </p:childTnLst>
                                </p:cTn>
                              </p:par>
                            </p:childTnLst>
                          </p:cTn>
                        </p:par>
                      </p:childTnLst>
                    </p:cTn>
                  </p:par>
                  <p:par>
                    <p:cTn id="208" fill="hold" nodeType="clickPar">
                      <p:stCondLst>
                        <p:cond delay="indefinite"/>
                      </p:stCondLst>
                      <p:childTnLst>
                        <p:par>
                          <p:cTn id="209" fill="hold" nodeType="withGroup">
                            <p:stCondLst>
                              <p:cond delay="0"/>
                            </p:stCondLst>
                            <p:childTnLst>
                              <p:par>
                                <p:cTn id="210" presetID="1" presetClass="entr" presetSubtype="0" fill="hold" grpId="0" nodeType="clickEffect">
                                  <p:stCondLst>
                                    <p:cond delay="0"/>
                                  </p:stCondLst>
                                  <p:childTnLst>
                                    <p:set>
                                      <p:cBhvr>
                                        <p:cTn id="211" dur="1" fill="hold">
                                          <p:stCondLst>
                                            <p:cond delay="0"/>
                                          </p:stCondLst>
                                        </p:cTn>
                                        <p:tgtEl>
                                          <p:spTgt spid="96274"/>
                                        </p:tgtEl>
                                        <p:attrNameLst>
                                          <p:attrName>style.visibility</p:attrName>
                                        </p:attrNameLst>
                                      </p:cBhvr>
                                      <p:to>
                                        <p:strVal val="visible"/>
                                      </p:to>
                                    </p:set>
                                  </p:childTnLst>
                                  <p:subTnLst>
                                    <p:audio>
                                      <p:cMediaNode>
                                        <p:cTn display="0" masterRel="sameClick">
                                          <p:stCondLst>
                                            <p:cond evt="begin" delay="0">
                                              <p:tn val="210"/>
                                            </p:cond>
                                          </p:stCondLst>
                                          <p:endCondLst>
                                            <p:cond evt="onStopAudio" delay="0">
                                              <p:tgtEl>
                                                <p:sldTgt/>
                                              </p:tgtEl>
                                            </p:cond>
                                          </p:endCondLst>
                                        </p:cTn>
                                        <p:tgtEl>
                                          <p:sndTgt r:embed="rId5" name="explode.wav"/>
                                        </p:tgtEl>
                                      </p:cMediaNode>
                                    </p:audio>
                                  </p:subTnLst>
                                </p:cTn>
                              </p:par>
                            </p:childTnLst>
                          </p:cTn>
                        </p:par>
                        <p:par>
                          <p:cTn id="212" fill="hold" nodeType="afterGroup">
                            <p:stCondLst>
                              <p:cond delay="0"/>
                            </p:stCondLst>
                            <p:childTnLst>
                              <p:par>
                                <p:cTn id="213" presetID="3" presetClass="exit" presetSubtype="10" fill="hold" grpId="1" nodeType="afterEffect">
                                  <p:stCondLst>
                                    <p:cond delay="0"/>
                                  </p:stCondLst>
                                  <p:childTnLst>
                                    <p:animEffect transition="out" filter="blinds(horizontal)">
                                      <p:cBhvr>
                                        <p:cTn id="214" dur="500"/>
                                        <p:tgtEl>
                                          <p:spTgt spid="96274"/>
                                        </p:tgtEl>
                                      </p:cBhvr>
                                    </p:animEffect>
                                    <p:set>
                                      <p:cBhvr>
                                        <p:cTn id="215" dur="1" fill="hold">
                                          <p:stCondLst>
                                            <p:cond delay="499"/>
                                          </p:stCondLst>
                                        </p:cTn>
                                        <p:tgtEl>
                                          <p:spTgt spid="96274"/>
                                        </p:tgtEl>
                                        <p:attrNameLst>
                                          <p:attrName>style.visibility</p:attrName>
                                        </p:attrNameLst>
                                      </p:cBhvr>
                                      <p:to>
                                        <p:strVal val="hidden"/>
                                      </p:to>
                                    </p:set>
                                  </p:childTnLst>
                                </p:cTn>
                              </p:par>
                            </p:childTnLst>
                          </p:cTn>
                        </p:par>
                        <p:par>
                          <p:cTn id="216" fill="hold" nodeType="afterGroup">
                            <p:stCondLst>
                              <p:cond delay="500"/>
                            </p:stCondLst>
                            <p:childTnLst>
                              <p:par>
                                <p:cTn id="217" presetID="9" presetClass="entr" presetSubtype="0" fill="hold" nodeType="afterEffect">
                                  <p:stCondLst>
                                    <p:cond delay="0"/>
                                  </p:stCondLst>
                                  <p:childTnLst>
                                    <p:set>
                                      <p:cBhvr>
                                        <p:cTn id="218" dur="1" fill="hold">
                                          <p:stCondLst>
                                            <p:cond delay="0"/>
                                          </p:stCondLst>
                                        </p:cTn>
                                        <p:tgtEl>
                                          <p:spTgt spid="96275"/>
                                        </p:tgtEl>
                                        <p:attrNameLst>
                                          <p:attrName>style.visibility</p:attrName>
                                        </p:attrNameLst>
                                      </p:cBhvr>
                                      <p:to>
                                        <p:strVal val="visible"/>
                                      </p:to>
                                    </p:set>
                                    <p:animEffect transition="in" filter="dissolve">
                                      <p:cBhvr>
                                        <p:cTn id="219" dur="500"/>
                                        <p:tgtEl>
                                          <p:spTgt spid="96275"/>
                                        </p:tgtEl>
                                      </p:cBhvr>
                                    </p:animEffect>
                                  </p:childTnLst>
                                </p:cTn>
                              </p:par>
                            </p:childTnLst>
                          </p:cTn>
                        </p:par>
                      </p:childTnLst>
                    </p:cTn>
                  </p:par>
                  <p:par>
                    <p:cTn id="220" fill="hold" nodeType="clickPar">
                      <p:stCondLst>
                        <p:cond delay="indefinite"/>
                      </p:stCondLst>
                      <p:childTnLst>
                        <p:par>
                          <p:cTn id="221" fill="hold" nodeType="withGroup">
                            <p:stCondLst>
                              <p:cond delay="0"/>
                            </p:stCondLst>
                            <p:childTnLst>
                              <p:par>
                                <p:cTn id="222" presetID="0" presetClass="path" presetSubtype="0" accel="50000" decel="50000" fill="hold" nodeType="clickEffect">
                                  <p:stCondLst>
                                    <p:cond delay="0"/>
                                  </p:stCondLst>
                                  <p:childTnLst>
                                    <p:animMotion origin="layout" path="M -0.00851 0.02083 L 0.01441 0.06343 L 0.02274 0.16158 L 0.02691 0.31065 L 0.02552 0.32917 " pathEditMode="relative" rAng="0" ptsTypes="AAAAA">
                                      <p:cBhvr>
                                        <p:cTn id="223" dur="2000" fill="hold"/>
                                        <p:tgtEl>
                                          <p:spTgt spid="96489"/>
                                        </p:tgtEl>
                                        <p:attrNameLst>
                                          <p:attrName>ppt_x</p:attrName>
                                          <p:attrName>ppt_y</p:attrName>
                                        </p:attrNameLst>
                                      </p:cBhvr>
                                      <p:rCtr x="1771" y="15417"/>
                                    </p:animMotion>
                                  </p:childTnLst>
                                  <p:subTnLst>
                                    <p:audio>
                                      <p:cMediaNode>
                                        <p:cTn display="0" masterRel="sameClick">
                                          <p:stCondLst>
                                            <p:cond evt="begin" delay="0">
                                              <p:tn val="222"/>
                                            </p:cond>
                                          </p:stCondLst>
                                          <p:endCondLst>
                                            <p:cond evt="onStopAudio" delay="0">
                                              <p:tgtEl>
                                                <p:sldTgt/>
                                              </p:tgtEl>
                                            </p:cond>
                                          </p:endCondLst>
                                        </p:cTn>
                                        <p:tgtEl>
                                          <p:sndTgt r:embed="rId3" name="shiphorn.wav"/>
                                        </p:tgtEl>
                                      </p:cMediaNode>
                                    </p:audio>
                                  </p:subTnLst>
                                </p:cTn>
                              </p:par>
                              <p:par>
                                <p:cTn id="224" presetID="0" presetClass="path" presetSubtype="0" accel="50000" decel="50000" fill="hold" nodeType="withEffect">
                                  <p:stCondLst>
                                    <p:cond delay="0"/>
                                  </p:stCondLst>
                                  <p:childTnLst>
                                    <p:animMotion origin="layout" path="M 0.01719 0.00139 L 0.04566 0.03565 L 0.05746 0.09954 L 0.06267 0.15278 L 0.0533 0.20695 L 0.04427 0.26528 " pathEditMode="relative" rAng="0" ptsTypes="AAAAAA">
                                      <p:cBhvr>
                                        <p:cTn id="225" dur="2000" fill="hold"/>
                                        <p:tgtEl>
                                          <p:spTgt spid="96505"/>
                                        </p:tgtEl>
                                        <p:attrNameLst>
                                          <p:attrName>ppt_x</p:attrName>
                                          <p:attrName>ppt_y</p:attrName>
                                        </p:attrNameLst>
                                      </p:cBhvr>
                                      <p:rCtr x="2274" y="13194"/>
                                    </p:animMotion>
                                  </p:childTnLst>
                                </p:cTn>
                              </p:par>
                            </p:childTnLst>
                          </p:cTn>
                        </p:par>
                        <p:par>
                          <p:cTn id="226" fill="hold" nodeType="afterGroup">
                            <p:stCondLst>
                              <p:cond delay="2000"/>
                            </p:stCondLst>
                            <p:childTnLst>
                              <p:par>
                                <p:cTn id="227" presetID="1" presetClass="entr" presetSubtype="0" fill="hold" grpId="0" nodeType="afterEffect">
                                  <p:stCondLst>
                                    <p:cond delay="0"/>
                                  </p:stCondLst>
                                  <p:childTnLst>
                                    <p:set>
                                      <p:cBhvr>
                                        <p:cTn id="228" dur="1" fill="hold">
                                          <p:stCondLst>
                                            <p:cond delay="0"/>
                                          </p:stCondLst>
                                        </p:cTn>
                                        <p:tgtEl>
                                          <p:spTgt spid="96276"/>
                                        </p:tgtEl>
                                        <p:attrNameLst>
                                          <p:attrName>style.visibility</p:attrName>
                                        </p:attrNameLst>
                                      </p:cBhvr>
                                      <p:to>
                                        <p:strVal val="visible"/>
                                      </p:to>
                                    </p:set>
                                  </p:childTnLst>
                                  <p:subTnLst>
                                    <p:audio>
                                      <p:cMediaNode>
                                        <p:cTn display="0" masterRel="sameClick">
                                          <p:stCondLst>
                                            <p:cond evt="begin" delay="0">
                                              <p:tn val="227"/>
                                            </p:cond>
                                          </p:stCondLst>
                                          <p:endCondLst>
                                            <p:cond evt="onStopAudio" delay="0">
                                              <p:tgtEl>
                                                <p:sldTgt/>
                                              </p:tgtEl>
                                            </p:cond>
                                          </p:endCondLst>
                                        </p:cTn>
                                        <p:tgtEl>
                                          <p:sndTgt r:embed="rId5" name="explode.wav"/>
                                        </p:tgtEl>
                                      </p:cMediaNode>
                                    </p:audio>
                                  </p:subTnLst>
                                </p:cTn>
                              </p:par>
                            </p:childTnLst>
                          </p:cTn>
                        </p:par>
                        <p:par>
                          <p:cTn id="229" fill="hold" nodeType="afterGroup">
                            <p:stCondLst>
                              <p:cond delay="2000"/>
                            </p:stCondLst>
                            <p:childTnLst>
                              <p:par>
                                <p:cTn id="230" presetID="3" presetClass="exit" presetSubtype="10" fill="hold" grpId="1" nodeType="afterEffect">
                                  <p:stCondLst>
                                    <p:cond delay="0"/>
                                  </p:stCondLst>
                                  <p:childTnLst>
                                    <p:animEffect transition="out" filter="blinds(horizontal)">
                                      <p:cBhvr>
                                        <p:cTn id="231" dur="500"/>
                                        <p:tgtEl>
                                          <p:spTgt spid="96276"/>
                                        </p:tgtEl>
                                      </p:cBhvr>
                                    </p:animEffect>
                                    <p:set>
                                      <p:cBhvr>
                                        <p:cTn id="232" dur="1" fill="hold">
                                          <p:stCondLst>
                                            <p:cond delay="499"/>
                                          </p:stCondLst>
                                        </p:cTn>
                                        <p:tgtEl>
                                          <p:spTgt spid="96276"/>
                                        </p:tgtEl>
                                        <p:attrNameLst>
                                          <p:attrName>style.visibility</p:attrName>
                                        </p:attrNameLst>
                                      </p:cBhvr>
                                      <p:to>
                                        <p:strVal val="hidden"/>
                                      </p:to>
                                    </p:set>
                                  </p:childTnLst>
                                </p:cTn>
                              </p:par>
                            </p:childTnLst>
                          </p:cTn>
                        </p:par>
                        <p:par>
                          <p:cTn id="233" fill="hold" nodeType="afterGroup">
                            <p:stCondLst>
                              <p:cond delay="2500"/>
                            </p:stCondLst>
                            <p:childTnLst>
                              <p:par>
                                <p:cTn id="234" presetID="9" presetClass="entr" presetSubtype="0" fill="hold" nodeType="afterEffect">
                                  <p:stCondLst>
                                    <p:cond delay="0"/>
                                  </p:stCondLst>
                                  <p:childTnLst>
                                    <p:set>
                                      <p:cBhvr>
                                        <p:cTn id="235" dur="1" fill="hold">
                                          <p:stCondLst>
                                            <p:cond delay="0"/>
                                          </p:stCondLst>
                                        </p:cTn>
                                        <p:tgtEl>
                                          <p:spTgt spid="96277"/>
                                        </p:tgtEl>
                                        <p:attrNameLst>
                                          <p:attrName>style.visibility</p:attrName>
                                        </p:attrNameLst>
                                      </p:cBhvr>
                                      <p:to>
                                        <p:strVal val="visible"/>
                                      </p:to>
                                    </p:set>
                                    <p:animEffect transition="in" filter="dissolve">
                                      <p:cBhvr>
                                        <p:cTn id="236" dur="500"/>
                                        <p:tgtEl>
                                          <p:spTgt spid="96277"/>
                                        </p:tgtEl>
                                      </p:cBhvr>
                                    </p:animEffect>
                                  </p:childTnLst>
                                </p:cTn>
                              </p:par>
                            </p:childTnLst>
                          </p:cTn>
                        </p:par>
                      </p:childTnLst>
                    </p:cTn>
                  </p:par>
                  <p:par>
                    <p:cTn id="237" fill="hold" nodeType="clickPar">
                      <p:stCondLst>
                        <p:cond delay="indefinite"/>
                      </p:stCondLst>
                      <p:childTnLst>
                        <p:par>
                          <p:cTn id="238" fill="hold" nodeType="withGroup">
                            <p:stCondLst>
                              <p:cond delay="0"/>
                            </p:stCondLst>
                            <p:childTnLst>
                              <p:par>
                                <p:cTn id="239" presetID="0" presetClass="path" presetSubtype="0" accel="50000" decel="50000" fill="hold" nodeType="clickEffect">
                                  <p:stCondLst>
                                    <p:cond delay="0"/>
                                  </p:stCondLst>
                                  <p:childTnLst>
                                    <p:animMotion origin="layout" path="M 0.13802 0.11991 L 0.06511 0.16806 L 0.01163 0.25324 L -0.06198 0.26435 L -0.08628 0.27732 " pathEditMode="relative" ptsTypes="AAAAA">
                                      <p:cBhvr>
                                        <p:cTn id="240" dur="2000" fill="hold"/>
                                        <p:tgtEl>
                                          <p:spTgt spid="96497"/>
                                        </p:tgtEl>
                                        <p:attrNameLst>
                                          <p:attrName>ppt_x</p:attrName>
                                          <p:attrName>ppt_y</p:attrName>
                                        </p:attrNameLst>
                                      </p:cBhvr>
                                    </p:animMotion>
                                  </p:childTnLst>
                                  <p:subTnLst>
                                    <p:audio>
                                      <p:cMediaNode>
                                        <p:cTn display="0" masterRel="sameClick">
                                          <p:stCondLst>
                                            <p:cond evt="begin" delay="0">
                                              <p:tn val="239"/>
                                            </p:cond>
                                          </p:stCondLst>
                                          <p:endCondLst>
                                            <p:cond evt="onStopAudio" delay="0">
                                              <p:tgtEl>
                                                <p:sldTgt/>
                                              </p:tgtEl>
                                            </p:cond>
                                          </p:endCondLst>
                                        </p:cTn>
                                        <p:tgtEl>
                                          <p:sndTgt r:embed="rId3" name="shiphorn.wav"/>
                                        </p:tgtEl>
                                      </p:cMediaNode>
                                    </p:audio>
                                  </p:subTnLst>
                                </p:cTn>
                              </p:par>
                            </p:childTnLst>
                          </p:cTn>
                        </p:par>
                        <p:par>
                          <p:cTn id="241" fill="hold" nodeType="afterGroup">
                            <p:stCondLst>
                              <p:cond delay="2000"/>
                            </p:stCondLst>
                            <p:childTnLst>
                              <p:par>
                                <p:cTn id="242" presetID="1" presetClass="entr" presetSubtype="0" fill="hold" grpId="0" nodeType="afterEffect">
                                  <p:stCondLst>
                                    <p:cond delay="0"/>
                                  </p:stCondLst>
                                  <p:childTnLst>
                                    <p:set>
                                      <p:cBhvr>
                                        <p:cTn id="243" dur="1" fill="hold">
                                          <p:stCondLst>
                                            <p:cond delay="0"/>
                                          </p:stCondLst>
                                        </p:cTn>
                                        <p:tgtEl>
                                          <p:spTgt spid="96278"/>
                                        </p:tgtEl>
                                        <p:attrNameLst>
                                          <p:attrName>style.visibility</p:attrName>
                                        </p:attrNameLst>
                                      </p:cBhvr>
                                      <p:to>
                                        <p:strVal val="visible"/>
                                      </p:to>
                                    </p:set>
                                  </p:childTnLst>
                                  <p:subTnLst>
                                    <p:audio>
                                      <p:cMediaNode>
                                        <p:cTn display="0" masterRel="sameClick">
                                          <p:stCondLst>
                                            <p:cond evt="begin" delay="0">
                                              <p:tn val="242"/>
                                            </p:cond>
                                          </p:stCondLst>
                                          <p:endCondLst>
                                            <p:cond evt="onStopAudio" delay="0">
                                              <p:tgtEl>
                                                <p:sldTgt/>
                                              </p:tgtEl>
                                            </p:cond>
                                          </p:endCondLst>
                                        </p:cTn>
                                        <p:tgtEl>
                                          <p:sndTgt r:embed="rId5" name="explode.wav"/>
                                        </p:tgtEl>
                                      </p:cMediaNode>
                                    </p:audio>
                                  </p:subTnLst>
                                </p:cTn>
                              </p:par>
                            </p:childTnLst>
                          </p:cTn>
                        </p:par>
                        <p:par>
                          <p:cTn id="244" fill="hold" nodeType="afterGroup">
                            <p:stCondLst>
                              <p:cond delay="2000"/>
                            </p:stCondLst>
                            <p:childTnLst>
                              <p:par>
                                <p:cTn id="245" presetID="3" presetClass="exit" presetSubtype="10" fill="hold" grpId="1" nodeType="afterEffect">
                                  <p:stCondLst>
                                    <p:cond delay="0"/>
                                  </p:stCondLst>
                                  <p:childTnLst>
                                    <p:animEffect transition="out" filter="blinds(horizontal)">
                                      <p:cBhvr>
                                        <p:cTn id="246" dur="500"/>
                                        <p:tgtEl>
                                          <p:spTgt spid="96278"/>
                                        </p:tgtEl>
                                      </p:cBhvr>
                                    </p:animEffect>
                                    <p:set>
                                      <p:cBhvr>
                                        <p:cTn id="247" dur="1" fill="hold">
                                          <p:stCondLst>
                                            <p:cond delay="499"/>
                                          </p:stCondLst>
                                        </p:cTn>
                                        <p:tgtEl>
                                          <p:spTgt spid="96278"/>
                                        </p:tgtEl>
                                        <p:attrNameLst>
                                          <p:attrName>style.visibility</p:attrName>
                                        </p:attrNameLst>
                                      </p:cBhvr>
                                      <p:to>
                                        <p:strVal val="hidden"/>
                                      </p:to>
                                    </p:set>
                                  </p:childTnLst>
                                </p:cTn>
                              </p:par>
                            </p:childTnLst>
                          </p:cTn>
                        </p:par>
                        <p:par>
                          <p:cTn id="248" fill="hold" nodeType="afterGroup">
                            <p:stCondLst>
                              <p:cond delay="2500"/>
                            </p:stCondLst>
                            <p:childTnLst>
                              <p:par>
                                <p:cTn id="249" presetID="9" presetClass="entr" presetSubtype="0" fill="hold" nodeType="afterEffect">
                                  <p:stCondLst>
                                    <p:cond delay="0"/>
                                  </p:stCondLst>
                                  <p:childTnLst>
                                    <p:set>
                                      <p:cBhvr>
                                        <p:cTn id="250" dur="1" fill="hold">
                                          <p:stCondLst>
                                            <p:cond delay="0"/>
                                          </p:stCondLst>
                                        </p:cTn>
                                        <p:tgtEl>
                                          <p:spTgt spid="96279"/>
                                        </p:tgtEl>
                                        <p:attrNameLst>
                                          <p:attrName>style.visibility</p:attrName>
                                        </p:attrNameLst>
                                      </p:cBhvr>
                                      <p:to>
                                        <p:strVal val="visible"/>
                                      </p:to>
                                    </p:set>
                                    <p:animEffect transition="in" filter="dissolve">
                                      <p:cBhvr>
                                        <p:cTn id="251" dur="500"/>
                                        <p:tgtEl>
                                          <p:spTgt spid="96279"/>
                                        </p:tgtEl>
                                      </p:cBhvr>
                                    </p:animEffect>
                                  </p:childTnLst>
                                </p:cTn>
                              </p:par>
                            </p:childTnLst>
                          </p:cTn>
                        </p:par>
                      </p:childTnLst>
                    </p:cTn>
                  </p:par>
                  <p:par>
                    <p:cTn id="252" fill="hold" nodeType="clickPar">
                      <p:stCondLst>
                        <p:cond delay="indefinite"/>
                      </p:stCondLst>
                      <p:childTnLst>
                        <p:par>
                          <p:cTn id="253" fill="hold" nodeType="withGroup">
                            <p:stCondLst>
                              <p:cond delay="0"/>
                            </p:stCondLst>
                            <p:childTnLst>
                              <p:par>
                                <p:cTn id="254" presetID="0" presetClass="path" presetSubtype="0" accel="50000" decel="50000" fill="hold" nodeType="clickEffect">
                                  <p:stCondLst>
                                    <p:cond delay="0"/>
                                  </p:stCondLst>
                                  <p:childTnLst>
                                    <p:animMotion origin="layout" path="M 0.12083 -0.01644 L 0.07847 -0.01227 L 0.02604 0.02708 " pathEditMode="relative" rAng="0" ptsTypes="AAA">
                                      <p:cBhvr>
                                        <p:cTn id="255" dur="2000" fill="hold"/>
                                        <p:tgtEl>
                                          <p:spTgt spid="96319"/>
                                        </p:tgtEl>
                                        <p:attrNameLst>
                                          <p:attrName>ppt_x</p:attrName>
                                          <p:attrName>ppt_y</p:attrName>
                                        </p:attrNameLst>
                                      </p:cBhvr>
                                      <p:rCtr x="-4740" y="2176"/>
                                    </p:animMotion>
                                  </p:childTnLst>
                                  <p:subTnLst>
                                    <p:audio>
                                      <p:cMediaNode>
                                        <p:cTn display="0" masterRel="sameClick">
                                          <p:stCondLst>
                                            <p:cond evt="begin" delay="0">
                                              <p:tn val="254"/>
                                            </p:cond>
                                          </p:stCondLst>
                                          <p:endCondLst>
                                            <p:cond evt="onStopAudio" delay="0">
                                              <p:tgtEl>
                                                <p:sldTgt/>
                                              </p:tgtEl>
                                            </p:cond>
                                          </p:endCondLst>
                                        </p:cTn>
                                        <p:tgtEl>
                                          <p:sndTgt r:embed="rId3" name="shiphorn.wav"/>
                                        </p:tgtEl>
                                      </p:cMediaNode>
                                    </p:audio>
                                  </p:subTnLst>
                                </p:cTn>
                              </p:par>
                              <p:par>
                                <p:cTn id="256" presetID="0" presetClass="path" presetSubtype="0" accel="50000" decel="50000" fill="hold" nodeType="withEffect">
                                  <p:stCondLst>
                                    <p:cond delay="0"/>
                                  </p:stCondLst>
                                  <p:childTnLst>
                                    <p:animMotion origin="layout" path="M 3.33333E-6 -0.00023 L -0.11598 0.04051 L -0.37084 0.07755 L -0.44861 0.11736 " pathEditMode="relative" rAng="0" ptsTypes="AAAA">
                                      <p:cBhvr>
                                        <p:cTn id="257" dur="2000" fill="hold"/>
                                        <p:tgtEl>
                                          <p:spTgt spid="96306"/>
                                        </p:tgtEl>
                                        <p:attrNameLst>
                                          <p:attrName>ppt_x</p:attrName>
                                          <p:attrName>ppt_y</p:attrName>
                                        </p:attrNameLst>
                                      </p:cBhvr>
                                      <p:rCtr x="-22431" y="5880"/>
                                    </p:animMotion>
                                  </p:childTnLst>
                                </p:cTn>
                              </p:par>
                              <p:par>
                                <p:cTn id="258" presetID="9" presetClass="exit" presetSubtype="0" fill="hold" nodeType="withEffect">
                                  <p:stCondLst>
                                    <p:cond delay="0"/>
                                  </p:stCondLst>
                                  <p:childTnLst>
                                    <p:animEffect transition="out" filter="dissolve">
                                      <p:cBhvr>
                                        <p:cTn id="259" dur="500"/>
                                        <p:tgtEl>
                                          <p:spTgt spid="96646"/>
                                        </p:tgtEl>
                                      </p:cBhvr>
                                    </p:animEffect>
                                    <p:set>
                                      <p:cBhvr>
                                        <p:cTn id="260" dur="1" fill="hold">
                                          <p:stCondLst>
                                            <p:cond delay="499"/>
                                          </p:stCondLst>
                                        </p:cTn>
                                        <p:tgtEl>
                                          <p:spTgt spid="96646"/>
                                        </p:tgtEl>
                                        <p:attrNameLst>
                                          <p:attrName>style.visibility</p:attrName>
                                        </p:attrNameLst>
                                      </p:cBhvr>
                                      <p:to>
                                        <p:strVal val="hidden"/>
                                      </p:to>
                                    </p:set>
                                  </p:childTnLst>
                                </p:cTn>
                              </p:par>
                            </p:childTnLst>
                          </p:cTn>
                        </p:par>
                        <p:par>
                          <p:cTn id="261" fill="hold" nodeType="afterGroup">
                            <p:stCondLst>
                              <p:cond delay="2000"/>
                            </p:stCondLst>
                            <p:childTnLst>
                              <p:par>
                                <p:cTn id="262" presetID="1" presetClass="entr" presetSubtype="0" fill="hold" grpId="0" nodeType="afterEffect">
                                  <p:stCondLst>
                                    <p:cond delay="0"/>
                                  </p:stCondLst>
                                  <p:childTnLst>
                                    <p:set>
                                      <p:cBhvr>
                                        <p:cTn id="263" dur="1" fill="hold">
                                          <p:stCondLst>
                                            <p:cond delay="0"/>
                                          </p:stCondLst>
                                        </p:cTn>
                                        <p:tgtEl>
                                          <p:spTgt spid="96538"/>
                                        </p:tgtEl>
                                        <p:attrNameLst>
                                          <p:attrName>style.visibility</p:attrName>
                                        </p:attrNameLst>
                                      </p:cBhvr>
                                      <p:to>
                                        <p:strVal val="visible"/>
                                      </p:to>
                                    </p:set>
                                  </p:childTnLst>
                                  <p:subTnLst>
                                    <p:audio>
                                      <p:cMediaNode>
                                        <p:cTn display="0" masterRel="sameClick">
                                          <p:stCondLst>
                                            <p:cond evt="begin" delay="0">
                                              <p:tn val="262"/>
                                            </p:cond>
                                          </p:stCondLst>
                                          <p:endCondLst>
                                            <p:cond evt="onStopAudio" delay="0">
                                              <p:tgtEl>
                                                <p:sldTgt/>
                                              </p:tgtEl>
                                            </p:cond>
                                          </p:endCondLst>
                                        </p:cTn>
                                        <p:tgtEl>
                                          <p:sndTgt r:embed="rId5" name="explode.wav"/>
                                        </p:tgtEl>
                                      </p:cMediaNode>
                                    </p:audio>
                                  </p:subTnLst>
                                </p:cTn>
                              </p:par>
                            </p:childTnLst>
                          </p:cTn>
                        </p:par>
                        <p:par>
                          <p:cTn id="264" fill="hold" nodeType="afterGroup">
                            <p:stCondLst>
                              <p:cond delay="2000"/>
                            </p:stCondLst>
                            <p:childTnLst>
                              <p:par>
                                <p:cTn id="265" presetID="3" presetClass="exit" presetSubtype="10" fill="hold" grpId="1" nodeType="afterEffect">
                                  <p:stCondLst>
                                    <p:cond delay="0"/>
                                  </p:stCondLst>
                                  <p:childTnLst>
                                    <p:animEffect transition="out" filter="blinds(horizontal)">
                                      <p:cBhvr>
                                        <p:cTn id="266" dur="500"/>
                                        <p:tgtEl>
                                          <p:spTgt spid="96538"/>
                                        </p:tgtEl>
                                      </p:cBhvr>
                                    </p:animEffect>
                                    <p:set>
                                      <p:cBhvr>
                                        <p:cTn id="267" dur="1" fill="hold">
                                          <p:stCondLst>
                                            <p:cond delay="499"/>
                                          </p:stCondLst>
                                        </p:cTn>
                                        <p:tgtEl>
                                          <p:spTgt spid="96538"/>
                                        </p:tgtEl>
                                        <p:attrNameLst>
                                          <p:attrName>style.visibility</p:attrName>
                                        </p:attrNameLst>
                                      </p:cBhvr>
                                      <p:to>
                                        <p:strVal val="hidden"/>
                                      </p:to>
                                    </p:set>
                                  </p:childTnLst>
                                </p:cTn>
                              </p:par>
                            </p:childTnLst>
                          </p:cTn>
                        </p:par>
                        <p:par>
                          <p:cTn id="268" fill="hold" nodeType="afterGroup">
                            <p:stCondLst>
                              <p:cond delay="2500"/>
                            </p:stCondLst>
                            <p:childTnLst>
                              <p:par>
                                <p:cTn id="269" presetID="1" presetClass="entr" presetSubtype="0" fill="hold" grpId="0" nodeType="afterEffect">
                                  <p:stCondLst>
                                    <p:cond delay="0"/>
                                  </p:stCondLst>
                                  <p:childTnLst>
                                    <p:set>
                                      <p:cBhvr>
                                        <p:cTn id="270" dur="1" fill="hold">
                                          <p:stCondLst>
                                            <p:cond delay="0"/>
                                          </p:stCondLst>
                                        </p:cTn>
                                        <p:tgtEl>
                                          <p:spTgt spid="96291"/>
                                        </p:tgtEl>
                                        <p:attrNameLst>
                                          <p:attrName>style.visibility</p:attrName>
                                        </p:attrNameLst>
                                      </p:cBhvr>
                                      <p:to>
                                        <p:strVal val="visible"/>
                                      </p:to>
                                    </p:set>
                                  </p:childTnLst>
                                  <p:subTnLst>
                                    <p:audio>
                                      <p:cMediaNode>
                                        <p:cTn display="0" masterRel="sameClick">
                                          <p:stCondLst>
                                            <p:cond evt="begin" delay="0">
                                              <p:tn val="269"/>
                                            </p:cond>
                                          </p:stCondLst>
                                          <p:endCondLst>
                                            <p:cond evt="onStopAudio" delay="0">
                                              <p:tgtEl>
                                                <p:sldTgt/>
                                              </p:tgtEl>
                                            </p:cond>
                                          </p:endCondLst>
                                        </p:cTn>
                                        <p:tgtEl>
                                          <p:sndTgt r:embed="rId5" name="explode.wav"/>
                                        </p:tgtEl>
                                      </p:cMediaNode>
                                    </p:audio>
                                  </p:subTnLst>
                                </p:cTn>
                              </p:par>
                            </p:childTnLst>
                          </p:cTn>
                        </p:par>
                        <p:par>
                          <p:cTn id="271" fill="hold" nodeType="afterGroup">
                            <p:stCondLst>
                              <p:cond delay="2500"/>
                            </p:stCondLst>
                            <p:childTnLst>
                              <p:par>
                                <p:cTn id="272" presetID="3" presetClass="exit" presetSubtype="10" fill="hold" grpId="1" nodeType="afterEffect">
                                  <p:stCondLst>
                                    <p:cond delay="0"/>
                                  </p:stCondLst>
                                  <p:childTnLst>
                                    <p:animEffect transition="out" filter="blinds(horizontal)">
                                      <p:cBhvr>
                                        <p:cTn id="273" dur="500"/>
                                        <p:tgtEl>
                                          <p:spTgt spid="96291"/>
                                        </p:tgtEl>
                                      </p:cBhvr>
                                    </p:animEffect>
                                    <p:set>
                                      <p:cBhvr>
                                        <p:cTn id="274" dur="1" fill="hold">
                                          <p:stCondLst>
                                            <p:cond delay="499"/>
                                          </p:stCondLst>
                                        </p:cTn>
                                        <p:tgtEl>
                                          <p:spTgt spid="96291"/>
                                        </p:tgtEl>
                                        <p:attrNameLst>
                                          <p:attrName>style.visibility</p:attrName>
                                        </p:attrNameLst>
                                      </p:cBhvr>
                                      <p:to>
                                        <p:strVal val="hidden"/>
                                      </p:to>
                                    </p:set>
                                  </p:childTnLst>
                                </p:cTn>
                              </p:par>
                            </p:childTnLst>
                          </p:cTn>
                        </p:par>
                        <p:par>
                          <p:cTn id="275" fill="hold" nodeType="afterGroup">
                            <p:stCondLst>
                              <p:cond delay="3000"/>
                            </p:stCondLst>
                            <p:childTnLst>
                              <p:par>
                                <p:cTn id="276" presetID="0" presetClass="path" presetSubtype="0" accel="50000" decel="50000" fill="hold" nodeType="afterEffect">
                                  <p:stCondLst>
                                    <p:cond delay="0"/>
                                  </p:stCondLst>
                                  <p:childTnLst>
                                    <p:animMotion origin="layout" path="M 0.0257 0.02754 L 0.0625 -0.01135 L 0.09445 -0.03264 L 0.11945 -0.03403 " pathEditMode="relative" rAng="0" ptsTypes="AAAA">
                                      <p:cBhvr>
                                        <p:cTn id="277" dur="2000" fill="hold"/>
                                        <p:tgtEl>
                                          <p:spTgt spid="96319"/>
                                        </p:tgtEl>
                                        <p:attrNameLst>
                                          <p:attrName>ppt_x</p:attrName>
                                          <p:attrName>ppt_y</p:attrName>
                                        </p:attrNameLst>
                                      </p:cBhvr>
                                      <p:rCtr x="4688" y="-3079"/>
                                    </p:animMotion>
                                  </p:childTnLst>
                                </p:cTn>
                              </p:par>
                              <p:par>
                                <p:cTn id="278" presetID="0" presetClass="path" presetSubtype="0" accel="50000" decel="50000" fill="hold" nodeType="withEffect">
                                  <p:stCondLst>
                                    <p:cond delay="0"/>
                                  </p:stCondLst>
                                  <p:childTnLst>
                                    <p:animMotion origin="layout" path="M -0.44861 0.11737 L -0.42361 0.08681 L -0.37709 0.0544 " pathEditMode="relative" ptsTypes="AAA">
                                      <p:cBhvr>
                                        <p:cTn id="279" dur="2000" fill="hold"/>
                                        <p:tgtEl>
                                          <p:spTgt spid="96306"/>
                                        </p:tgtEl>
                                        <p:attrNameLst>
                                          <p:attrName>ppt_x</p:attrName>
                                          <p:attrName>ppt_y</p:attrName>
                                        </p:attrNameLst>
                                      </p:cBhvr>
                                    </p:animMotion>
                                  </p:childTnLst>
                                </p:cTn>
                              </p:par>
                            </p:childTnLst>
                          </p:cTn>
                        </p:par>
                      </p:childTnLst>
                    </p:cTn>
                  </p:par>
                  <p:par>
                    <p:cTn id="280" fill="hold" nodeType="clickPar">
                      <p:stCondLst>
                        <p:cond delay="indefinite"/>
                      </p:stCondLst>
                      <p:childTnLst>
                        <p:par>
                          <p:cTn id="281" fill="hold" nodeType="withGroup">
                            <p:stCondLst>
                              <p:cond delay="0"/>
                            </p:stCondLst>
                            <p:childTnLst>
                              <p:par>
                                <p:cTn id="282" presetID="1" presetClass="entr" presetSubtype="0" fill="hold" grpId="0" nodeType="clickEffect">
                                  <p:stCondLst>
                                    <p:cond delay="0"/>
                                  </p:stCondLst>
                                  <p:childTnLst>
                                    <p:set>
                                      <p:cBhvr>
                                        <p:cTn id="283" dur="1" fill="hold">
                                          <p:stCondLst>
                                            <p:cond delay="0"/>
                                          </p:stCondLst>
                                        </p:cTn>
                                        <p:tgtEl>
                                          <p:spTgt spid="96280"/>
                                        </p:tgtEl>
                                        <p:attrNameLst>
                                          <p:attrName>style.visibility</p:attrName>
                                        </p:attrNameLst>
                                      </p:cBhvr>
                                      <p:to>
                                        <p:strVal val="visible"/>
                                      </p:to>
                                    </p:set>
                                  </p:childTnLst>
                                  <p:subTnLst>
                                    <p:audio>
                                      <p:cMediaNode>
                                        <p:cTn display="0" masterRel="sameClick">
                                          <p:stCondLst>
                                            <p:cond evt="begin" delay="0">
                                              <p:tn val="282"/>
                                            </p:cond>
                                          </p:stCondLst>
                                          <p:endCondLst>
                                            <p:cond evt="onStopAudio" delay="0">
                                              <p:tgtEl>
                                                <p:sldTgt/>
                                              </p:tgtEl>
                                            </p:cond>
                                          </p:endCondLst>
                                        </p:cTn>
                                        <p:tgtEl>
                                          <p:sndTgt r:embed="rId5" name="explode.wav"/>
                                        </p:tgtEl>
                                      </p:cMediaNode>
                                    </p:audio>
                                  </p:subTnLst>
                                </p:cTn>
                              </p:par>
                            </p:childTnLst>
                          </p:cTn>
                        </p:par>
                        <p:par>
                          <p:cTn id="284" fill="hold" nodeType="afterGroup">
                            <p:stCondLst>
                              <p:cond delay="0"/>
                            </p:stCondLst>
                            <p:childTnLst>
                              <p:par>
                                <p:cTn id="285" presetID="3" presetClass="exit" presetSubtype="10" fill="hold" grpId="1" nodeType="afterEffect">
                                  <p:stCondLst>
                                    <p:cond delay="0"/>
                                  </p:stCondLst>
                                  <p:childTnLst>
                                    <p:animEffect transition="out" filter="blinds(horizontal)">
                                      <p:cBhvr>
                                        <p:cTn id="286" dur="500"/>
                                        <p:tgtEl>
                                          <p:spTgt spid="96280"/>
                                        </p:tgtEl>
                                      </p:cBhvr>
                                    </p:animEffect>
                                    <p:set>
                                      <p:cBhvr>
                                        <p:cTn id="287" dur="1" fill="hold">
                                          <p:stCondLst>
                                            <p:cond delay="499"/>
                                          </p:stCondLst>
                                        </p:cTn>
                                        <p:tgtEl>
                                          <p:spTgt spid="96280"/>
                                        </p:tgtEl>
                                        <p:attrNameLst>
                                          <p:attrName>style.visibility</p:attrName>
                                        </p:attrNameLst>
                                      </p:cBhvr>
                                      <p:to>
                                        <p:strVal val="hidden"/>
                                      </p:to>
                                    </p:set>
                                  </p:childTnLst>
                                </p:cTn>
                              </p:par>
                            </p:childTnLst>
                          </p:cTn>
                        </p:par>
                        <p:par>
                          <p:cTn id="288" fill="hold" nodeType="afterGroup">
                            <p:stCondLst>
                              <p:cond delay="500"/>
                            </p:stCondLst>
                            <p:childTnLst>
                              <p:par>
                                <p:cTn id="289" presetID="9" presetClass="entr" presetSubtype="0" fill="hold" nodeType="afterEffect">
                                  <p:stCondLst>
                                    <p:cond delay="0"/>
                                  </p:stCondLst>
                                  <p:childTnLst>
                                    <p:set>
                                      <p:cBhvr>
                                        <p:cTn id="290" dur="1" fill="hold">
                                          <p:stCondLst>
                                            <p:cond delay="0"/>
                                          </p:stCondLst>
                                        </p:cTn>
                                        <p:tgtEl>
                                          <p:spTgt spid="96281"/>
                                        </p:tgtEl>
                                        <p:attrNameLst>
                                          <p:attrName>style.visibility</p:attrName>
                                        </p:attrNameLst>
                                      </p:cBhvr>
                                      <p:to>
                                        <p:strVal val="visible"/>
                                      </p:to>
                                    </p:set>
                                    <p:animEffect transition="in" filter="dissolve">
                                      <p:cBhvr>
                                        <p:cTn id="291" dur="500"/>
                                        <p:tgtEl>
                                          <p:spTgt spid="96281"/>
                                        </p:tgtEl>
                                      </p:cBhvr>
                                    </p:animEffect>
                                  </p:childTnLst>
                                </p:cTn>
                              </p:par>
                            </p:childTnLst>
                          </p:cTn>
                        </p:par>
                      </p:childTnLst>
                    </p:cTn>
                  </p:par>
                  <p:par>
                    <p:cTn id="292" fill="hold" nodeType="clickPar">
                      <p:stCondLst>
                        <p:cond delay="indefinite"/>
                      </p:stCondLst>
                      <p:childTnLst>
                        <p:par>
                          <p:cTn id="293" fill="hold" nodeType="withGroup">
                            <p:stCondLst>
                              <p:cond delay="0"/>
                            </p:stCondLst>
                            <p:childTnLst>
                              <p:par>
                                <p:cTn id="294" presetID="0" presetClass="path" presetSubtype="0" accel="50000" decel="50000" fill="hold" nodeType="clickEffect">
                                  <p:stCondLst>
                                    <p:cond delay="0"/>
                                  </p:stCondLst>
                                  <p:childTnLst>
                                    <p:animMotion origin="layout" path="M -0.08628 0.27731 L -0.07239 0.32916 L -0.05781 0.35324 " pathEditMode="relative" ptsTypes="AAA">
                                      <p:cBhvr>
                                        <p:cTn id="295" dur="2000" fill="hold"/>
                                        <p:tgtEl>
                                          <p:spTgt spid="96497"/>
                                        </p:tgtEl>
                                        <p:attrNameLst>
                                          <p:attrName>ppt_x</p:attrName>
                                          <p:attrName>ppt_y</p:attrName>
                                        </p:attrNameLst>
                                      </p:cBhvr>
                                    </p:animMotion>
                                  </p:childTnLst>
                                  <p:subTnLst>
                                    <p:audio>
                                      <p:cMediaNode>
                                        <p:cTn display="0" masterRel="sameClick">
                                          <p:stCondLst>
                                            <p:cond evt="begin" delay="0">
                                              <p:tn val="294"/>
                                            </p:cond>
                                          </p:stCondLst>
                                          <p:endCondLst>
                                            <p:cond evt="onStopAudio" delay="0">
                                              <p:tgtEl>
                                                <p:sldTgt/>
                                              </p:tgtEl>
                                            </p:cond>
                                          </p:endCondLst>
                                        </p:cTn>
                                        <p:tgtEl>
                                          <p:sndTgt r:embed="rId3" name="shiphorn.wav"/>
                                        </p:tgtEl>
                                      </p:cMediaNode>
                                    </p:audio>
                                  </p:subTnLst>
                                </p:cTn>
                              </p:par>
                              <p:par>
                                <p:cTn id="296" presetID="0" presetClass="path" presetSubtype="0" accel="50000" decel="50000" fill="hold" nodeType="withEffect">
                                  <p:stCondLst>
                                    <p:cond delay="0"/>
                                  </p:stCondLst>
                                  <p:childTnLst>
                                    <p:animMotion origin="layout" path="M 0.02552 0.32917 L -0.01337 0.30787 L -0.10017 0.32176 L -0.12101 0.3375 L -0.13073 0.36528 L -0.11337 0.40139 " pathEditMode="relative" rAng="0" ptsTypes="AAAAAA">
                                      <p:cBhvr>
                                        <p:cTn id="297" dur="2000" fill="hold"/>
                                        <p:tgtEl>
                                          <p:spTgt spid="96489"/>
                                        </p:tgtEl>
                                        <p:attrNameLst>
                                          <p:attrName>ppt_x</p:attrName>
                                          <p:attrName>ppt_y</p:attrName>
                                        </p:attrNameLst>
                                      </p:cBhvr>
                                      <p:rCtr x="-7813" y="2546"/>
                                    </p:animMotion>
                                  </p:childTnLst>
                                </p:cTn>
                              </p:par>
                            </p:childTnLst>
                          </p:cTn>
                        </p:par>
                        <p:par>
                          <p:cTn id="298" fill="hold" nodeType="afterGroup">
                            <p:stCondLst>
                              <p:cond delay="2000"/>
                            </p:stCondLst>
                            <p:childTnLst>
                              <p:par>
                                <p:cTn id="299" presetID="1" presetClass="entr" presetSubtype="0" fill="hold" grpId="0" nodeType="afterEffect">
                                  <p:stCondLst>
                                    <p:cond delay="0"/>
                                  </p:stCondLst>
                                  <p:childTnLst>
                                    <p:set>
                                      <p:cBhvr>
                                        <p:cTn id="300" dur="1" fill="hold">
                                          <p:stCondLst>
                                            <p:cond delay="0"/>
                                          </p:stCondLst>
                                        </p:cTn>
                                        <p:tgtEl>
                                          <p:spTgt spid="96282"/>
                                        </p:tgtEl>
                                        <p:attrNameLst>
                                          <p:attrName>style.visibility</p:attrName>
                                        </p:attrNameLst>
                                      </p:cBhvr>
                                      <p:to>
                                        <p:strVal val="visible"/>
                                      </p:to>
                                    </p:set>
                                  </p:childTnLst>
                                  <p:subTnLst>
                                    <p:audio>
                                      <p:cMediaNode>
                                        <p:cTn display="0" masterRel="sameClick">
                                          <p:stCondLst>
                                            <p:cond evt="begin" delay="0">
                                              <p:tn val="299"/>
                                            </p:cond>
                                          </p:stCondLst>
                                          <p:endCondLst>
                                            <p:cond evt="onStopAudio" delay="0">
                                              <p:tgtEl>
                                                <p:sldTgt/>
                                              </p:tgtEl>
                                            </p:cond>
                                          </p:endCondLst>
                                        </p:cTn>
                                        <p:tgtEl>
                                          <p:sndTgt r:embed="rId5" name="explode.wav"/>
                                        </p:tgtEl>
                                      </p:cMediaNode>
                                    </p:audio>
                                  </p:subTnLst>
                                </p:cTn>
                              </p:par>
                            </p:childTnLst>
                          </p:cTn>
                        </p:par>
                        <p:par>
                          <p:cTn id="301" fill="hold" nodeType="afterGroup">
                            <p:stCondLst>
                              <p:cond delay="2000"/>
                            </p:stCondLst>
                            <p:childTnLst>
                              <p:par>
                                <p:cTn id="302" presetID="3" presetClass="exit" presetSubtype="10" fill="hold" grpId="1" nodeType="afterEffect">
                                  <p:stCondLst>
                                    <p:cond delay="0"/>
                                  </p:stCondLst>
                                  <p:childTnLst>
                                    <p:animEffect transition="out" filter="blinds(horizontal)">
                                      <p:cBhvr>
                                        <p:cTn id="303" dur="500"/>
                                        <p:tgtEl>
                                          <p:spTgt spid="96282"/>
                                        </p:tgtEl>
                                      </p:cBhvr>
                                    </p:animEffect>
                                    <p:set>
                                      <p:cBhvr>
                                        <p:cTn id="304" dur="1" fill="hold">
                                          <p:stCondLst>
                                            <p:cond delay="499"/>
                                          </p:stCondLst>
                                        </p:cTn>
                                        <p:tgtEl>
                                          <p:spTgt spid="96282"/>
                                        </p:tgtEl>
                                        <p:attrNameLst>
                                          <p:attrName>style.visibility</p:attrName>
                                        </p:attrNameLst>
                                      </p:cBhvr>
                                      <p:to>
                                        <p:strVal val="hidden"/>
                                      </p:to>
                                    </p:set>
                                  </p:childTnLst>
                                </p:cTn>
                              </p:par>
                            </p:childTnLst>
                          </p:cTn>
                        </p:par>
                      </p:childTnLst>
                    </p:cTn>
                  </p:par>
                  <p:par>
                    <p:cTn id="305" fill="hold" nodeType="clickPar">
                      <p:stCondLst>
                        <p:cond delay="indefinite"/>
                      </p:stCondLst>
                      <p:childTnLst>
                        <p:par>
                          <p:cTn id="306" fill="hold" nodeType="withGroup">
                            <p:stCondLst>
                              <p:cond delay="0"/>
                            </p:stCondLst>
                            <p:childTnLst>
                              <p:par>
                                <p:cTn id="307" presetID="0" presetClass="path" presetSubtype="0" accel="50000" decel="50000" fill="hold" nodeType="clickEffect">
                                  <p:stCondLst>
                                    <p:cond delay="0"/>
                                  </p:stCondLst>
                                  <p:childTnLst>
                                    <p:animMotion origin="layout" path="M 0.07361 0.07986 L 0.02778 0.09792 L -0.00347 0.20069 L -0.03368 0.29236 L -0.10347 0.29792 L -0.13264 0.29236 " pathEditMode="relative" rAng="0" ptsTypes="AAAAAA">
                                      <p:cBhvr>
                                        <p:cTn id="308" dur="2000" fill="hold"/>
                                        <p:tgtEl>
                                          <p:spTgt spid="96293"/>
                                        </p:tgtEl>
                                        <p:attrNameLst>
                                          <p:attrName>ppt_x</p:attrName>
                                          <p:attrName>ppt_y</p:attrName>
                                        </p:attrNameLst>
                                      </p:cBhvr>
                                      <p:rCtr x="-10312" y="10903"/>
                                    </p:animMotion>
                                  </p:childTnLst>
                                  <p:subTnLst>
                                    <p:audio>
                                      <p:cMediaNode>
                                        <p:cTn display="0" masterRel="sameClick">
                                          <p:stCondLst>
                                            <p:cond evt="begin" delay="0">
                                              <p:tn val="307"/>
                                            </p:cond>
                                          </p:stCondLst>
                                          <p:endCondLst>
                                            <p:cond evt="onStopAudio" delay="0">
                                              <p:tgtEl>
                                                <p:sldTgt/>
                                              </p:tgtEl>
                                            </p:cond>
                                          </p:endCondLst>
                                        </p:cTn>
                                        <p:tgtEl>
                                          <p:sndTgt r:embed="rId3" name="shiphorn.wav"/>
                                        </p:tgtEl>
                                      </p:cMediaNode>
                                    </p:audio>
                                  </p:subTnLst>
                                </p:cTn>
                              </p:par>
                            </p:childTnLst>
                          </p:cTn>
                        </p:par>
                        <p:par>
                          <p:cTn id="309" fill="hold" nodeType="afterGroup">
                            <p:stCondLst>
                              <p:cond delay="2000"/>
                            </p:stCondLst>
                            <p:childTnLst>
                              <p:par>
                                <p:cTn id="310" presetID="9" presetClass="entr" presetSubtype="0" fill="hold" grpId="0" nodeType="afterEffect">
                                  <p:stCondLst>
                                    <p:cond delay="0"/>
                                  </p:stCondLst>
                                  <p:childTnLst>
                                    <p:set>
                                      <p:cBhvr>
                                        <p:cTn id="311" dur="1" fill="hold">
                                          <p:stCondLst>
                                            <p:cond delay="0"/>
                                          </p:stCondLst>
                                        </p:cTn>
                                        <p:tgtEl>
                                          <p:spTgt spid="96523"/>
                                        </p:tgtEl>
                                        <p:attrNameLst>
                                          <p:attrName>style.visibility</p:attrName>
                                        </p:attrNameLst>
                                      </p:cBhvr>
                                      <p:to>
                                        <p:strVal val="visible"/>
                                      </p:to>
                                    </p:set>
                                    <p:animEffect transition="in" filter="dissolve">
                                      <p:cBhvr>
                                        <p:cTn id="312" dur="500"/>
                                        <p:tgtEl>
                                          <p:spTgt spid="96523"/>
                                        </p:tgtEl>
                                      </p:cBhvr>
                                    </p:animEffect>
                                  </p:childTnLst>
                                </p:cTn>
                              </p:par>
                              <p:par>
                                <p:cTn id="313" presetID="0" presetClass="path" presetSubtype="0" accel="50000" decel="50000" fill="hold" grpId="1" nodeType="withEffect">
                                  <p:stCondLst>
                                    <p:cond delay="0"/>
                                  </p:stCondLst>
                                  <p:childTnLst>
                                    <p:animMotion origin="layout" path="M -0.00034 0.00093 L 0.0099 0.01898 L 0.04601 0.0625 " pathEditMode="relative" rAng="0" ptsTypes="AAA">
                                      <p:cBhvr>
                                        <p:cTn id="314" dur="2000" fill="hold"/>
                                        <p:tgtEl>
                                          <p:spTgt spid="96523"/>
                                        </p:tgtEl>
                                        <p:attrNameLst>
                                          <p:attrName>ppt_x</p:attrName>
                                          <p:attrName>ppt_y</p:attrName>
                                        </p:attrNameLst>
                                      </p:cBhvr>
                                      <p:rCtr x="2309" y="3079"/>
                                    </p:animMotion>
                                  </p:childTnLst>
                                  <p:subTnLst>
                                    <p:audio>
                                      <p:cMediaNode>
                                        <p:cTn display="0" masterRel="sameClick">
                                          <p:stCondLst>
                                            <p:cond evt="begin" delay="0">
                                              <p:tn val="313"/>
                                            </p:cond>
                                          </p:stCondLst>
                                          <p:endCondLst>
                                            <p:cond evt="onStopAudio" delay="0">
                                              <p:tgtEl>
                                                <p:sldTgt/>
                                              </p:tgtEl>
                                            </p:cond>
                                          </p:endCondLst>
                                        </p:cTn>
                                        <p:tgtEl>
                                          <p:sndTgt r:embed="rId4" name="airplanes.wav"/>
                                        </p:tgtEl>
                                      </p:cMediaNode>
                                    </p:audio>
                                  </p:subTnLst>
                                </p:cTn>
                              </p:par>
                            </p:childTnLst>
                          </p:cTn>
                        </p:par>
                        <p:par>
                          <p:cTn id="315" fill="hold" nodeType="afterGroup">
                            <p:stCondLst>
                              <p:cond delay="4000"/>
                            </p:stCondLst>
                            <p:childTnLst>
                              <p:par>
                                <p:cTn id="316" presetID="1" presetClass="entr" presetSubtype="0" fill="hold" grpId="0" nodeType="afterEffect">
                                  <p:stCondLst>
                                    <p:cond delay="0"/>
                                  </p:stCondLst>
                                  <p:childTnLst>
                                    <p:set>
                                      <p:cBhvr>
                                        <p:cTn id="317" dur="1" fill="hold">
                                          <p:stCondLst>
                                            <p:cond delay="0"/>
                                          </p:stCondLst>
                                        </p:cTn>
                                        <p:tgtEl>
                                          <p:spTgt spid="96522"/>
                                        </p:tgtEl>
                                        <p:attrNameLst>
                                          <p:attrName>style.visibility</p:attrName>
                                        </p:attrNameLst>
                                      </p:cBhvr>
                                      <p:to>
                                        <p:strVal val="visible"/>
                                      </p:to>
                                    </p:set>
                                  </p:childTnLst>
                                  <p:subTnLst>
                                    <p:audio>
                                      <p:cMediaNode>
                                        <p:cTn display="0" masterRel="sameClick">
                                          <p:stCondLst>
                                            <p:cond evt="begin" delay="0">
                                              <p:tn val="316"/>
                                            </p:cond>
                                          </p:stCondLst>
                                          <p:endCondLst>
                                            <p:cond evt="onStopAudio" delay="0">
                                              <p:tgtEl>
                                                <p:sldTgt/>
                                              </p:tgtEl>
                                            </p:cond>
                                          </p:endCondLst>
                                        </p:cTn>
                                        <p:tgtEl>
                                          <p:sndTgt r:embed="rId5" name="explode.wav"/>
                                        </p:tgtEl>
                                      </p:cMediaNode>
                                    </p:audio>
                                  </p:subTnLst>
                                </p:cTn>
                              </p:par>
                            </p:childTnLst>
                          </p:cTn>
                        </p:par>
                        <p:par>
                          <p:cTn id="318" fill="hold" nodeType="afterGroup">
                            <p:stCondLst>
                              <p:cond delay="4000"/>
                            </p:stCondLst>
                            <p:childTnLst>
                              <p:par>
                                <p:cTn id="319" presetID="3" presetClass="exit" presetSubtype="10" fill="hold" grpId="1" nodeType="afterEffect">
                                  <p:stCondLst>
                                    <p:cond delay="0"/>
                                  </p:stCondLst>
                                  <p:childTnLst>
                                    <p:animEffect transition="out" filter="blinds(horizontal)">
                                      <p:cBhvr>
                                        <p:cTn id="320" dur="500"/>
                                        <p:tgtEl>
                                          <p:spTgt spid="96522"/>
                                        </p:tgtEl>
                                      </p:cBhvr>
                                    </p:animEffect>
                                    <p:set>
                                      <p:cBhvr>
                                        <p:cTn id="321" dur="1" fill="hold">
                                          <p:stCondLst>
                                            <p:cond delay="499"/>
                                          </p:stCondLst>
                                        </p:cTn>
                                        <p:tgtEl>
                                          <p:spTgt spid="96522"/>
                                        </p:tgtEl>
                                        <p:attrNameLst>
                                          <p:attrName>style.visibility</p:attrName>
                                        </p:attrNameLst>
                                      </p:cBhvr>
                                      <p:to>
                                        <p:strVal val="hidden"/>
                                      </p:to>
                                    </p:set>
                                  </p:childTnLst>
                                </p:cTn>
                              </p:par>
                            </p:childTnLst>
                          </p:cTn>
                        </p:par>
                        <p:par>
                          <p:cTn id="322" fill="hold" nodeType="afterGroup">
                            <p:stCondLst>
                              <p:cond delay="4500"/>
                            </p:stCondLst>
                            <p:childTnLst>
                              <p:par>
                                <p:cTn id="323" presetID="9" presetClass="exit" presetSubtype="0" fill="hold" grpId="2" nodeType="afterEffect">
                                  <p:stCondLst>
                                    <p:cond delay="0"/>
                                  </p:stCondLst>
                                  <p:childTnLst>
                                    <p:animEffect transition="out" filter="dissolve">
                                      <p:cBhvr>
                                        <p:cTn id="324" dur="500"/>
                                        <p:tgtEl>
                                          <p:spTgt spid="96523"/>
                                        </p:tgtEl>
                                      </p:cBhvr>
                                    </p:animEffect>
                                    <p:set>
                                      <p:cBhvr>
                                        <p:cTn id="325" dur="1" fill="hold">
                                          <p:stCondLst>
                                            <p:cond delay="499"/>
                                          </p:stCondLst>
                                        </p:cTn>
                                        <p:tgtEl>
                                          <p:spTgt spid="96523"/>
                                        </p:tgtEl>
                                        <p:attrNameLst>
                                          <p:attrName>style.visibility</p:attrName>
                                        </p:attrNameLst>
                                      </p:cBhvr>
                                      <p:to>
                                        <p:strVal val="hidden"/>
                                      </p:to>
                                    </p:set>
                                  </p:childTnLst>
                                </p:cTn>
                              </p:par>
                            </p:childTnLst>
                          </p:cTn>
                        </p:par>
                        <p:par>
                          <p:cTn id="326" fill="hold" nodeType="afterGroup">
                            <p:stCondLst>
                              <p:cond delay="5000"/>
                            </p:stCondLst>
                            <p:childTnLst>
                              <p:par>
                                <p:cTn id="327" presetID="0" presetClass="path" presetSubtype="0" accel="50000" decel="50000" fill="hold" nodeType="afterEffect">
                                  <p:stCondLst>
                                    <p:cond delay="0"/>
                                  </p:stCondLst>
                                  <p:childTnLst>
                                    <p:animMotion origin="layout" path="M -0.13264 0.29236 L -0.05035 0.30347 L 0.01423 0.11042 L 0.0434 0.08264 " pathEditMode="relative" ptsTypes="AAAA">
                                      <p:cBhvr>
                                        <p:cTn id="328" dur="2000" fill="hold"/>
                                        <p:tgtEl>
                                          <p:spTgt spid="96293"/>
                                        </p:tgtEl>
                                        <p:attrNameLst>
                                          <p:attrName>ppt_x</p:attrName>
                                          <p:attrName>ppt_y</p:attrName>
                                        </p:attrNameLst>
                                      </p:cBhvr>
                                    </p:animMotion>
                                  </p:childTnLst>
                                </p:cTn>
                              </p:par>
                            </p:childTnLst>
                          </p:cTn>
                        </p:par>
                      </p:childTnLst>
                    </p:cTn>
                  </p:par>
                  <p:par>
                    <p:cTn id="329" fill="hold" nodeType="clickPar">
                      <p:stCondLst>
                        <p:cond delay="indefinite"/>
                      </p:stCondLst>
                      <p:childTnLst>
                        <p:par>
                          <p:cTn id="330" fill="hold" nodeType="withGroup">
                            <p:stCondLst>
                              <p:cond delay="0"/>
                            </p:stCondLst>
                            <p:childTnLst>
                              <p:par>
                                <p:cTn id="331" presetID="0" presetClass="path" presetSubtype="0" accel="50000" decel="50000" fill="hold" nodeType="clickEffect">
                                  <p:stCondLst>
                                    <p:cond delay="0"/>
                                  </p:stCondLst>
                                  <p:childTnLst>
                                    <p:animMotion origin="layout" path="M 0.1191 -0.03311 L 0.04271 -0.02524 L -0.00729 -0.03311 " pathEditMode="relative" rAng="0" ptsTypes="AAA">
                                      <p:cBhvr>
                                        <p:cTn id="332" dur="2000" fill="hold"/>
                                        <p:tgtEl>
                                          <p:spTgt spid="96319"/>
                                        </p:tgtEl>
                                        <p:attrNameLst>
                                          <p:attrName>ppt_x</p:attrName>
                                          <p:attrName>ppt_y</p:attrName>
                                        </p:attrNameLst>
                                      </p:cBhvr>
                                      <p:rCtr x="-6319" y="394"/>
                                    </p:animMotion>
                                  </p:childTnLst>
                                  <p:subTnLst>
                                    <p:audio>
                                      <p:cMediaNode>
                                        <p:cTn display="0" masterRel="sameClick">
                                          <p:stCondLst>
                                            <p:cond evt="begin" delay="0">
                                              <p:tn val="331"/>
                                            </p:cond>
                                          </p:stCondLst>
                                          <p:endCondLst>
                                            <p:cond evt="onStopAudio" delay="0">
                                              <p:tgtEl>
                                                <p:sldTgt/>
                                              </p:tgtEl>
                                            </p:cond>
                                          </p:endCondLst>
                                        </p:cTn>
                                        <p:tgtEl>
                                          <p:sndTgt r:embed="rId3" name="shiphorn.wav"/>
                                        </p:tgtEl>
                                      </p:cMediaNode>
                                    </p:audio>
                                  </p:subTnLst>
                                </p:cTn>
                              </p:par>
                            </p:childTnLst>
                          </p:cTn>
                        </p:par>
                        <p:par>
                          <p:cTn id="333" fill="hold" nodeType="afterGroup">
                            <p:stCondLst>
                              <p:cond delay="2000"/>
                            </p:stCondLst>
                            <p:childTnLst>
                              <p:par>
                                <p:cTn id="334" presetID="1" presetClass="entr" presetSubtype="0" fill="hold" grpId="0" nodeType="afterEffect">
                                  <p:stCondLst>
                                    <p:cond delay="0"/>
                                  </p:stCondLst>
                                  <p:childTnLst>
                                    <p:set>
                                      <p:cBhvr>
                                        <p:cTn id="335" dur="1" fill="hold">
                                          <p:stCondLst>
                                            <p:cond delay="0"/>
                                          </p:stCondLst>
                                        </p:cTn>
                                        <p:tgtEl>
                                          <p:spTgt spid="96285"/>
                                        </p:tgtEl>
                                        <p:attrNameLst>
                                          <p:attrName>style.visibility</p:attrName>
                                        </p:attrNameLst>
                                      </p:cBhvr>
                                      <p:to>
                                        <p:strVal val="visible"/>
                                      </p:to>
                                    </p:set>
                                  </p:childTnLst>
                                  <p:subTnLst>
                                    <p:audio>
                                      <p:cMediaNode>
                                        <p:cTn display="0" masterRel="sameClick">
                                          <p:stCondLst>
                                            <p:cond evt="begin" delay="0">
                                              <p:tn val="334"/>
                                            </p:cond>
                                          </p:stCondLst>
                                          <p:endCondLst>
                                            <p:cond evt="onStopAudio" delay="0">
                                              <p:tgtEl>
                                                <p:sldTgt/>
                                              </p:tgtEl>
                                            </p:cond>
                                          </p:endCondLst>
                                        </p:cTn>
                                        <p:tgtEl>
                                          <p:sndTgt r:embed="rId5" name="explode.wav"/>
                                        </p:tgtEl>
                                      </p:cMediaNode>
                                    </p:audio>
                                  </p:subTnLst>
                                </p:cTn>
                              </p:par>
                            </p:childTnLst>
                          </p:cTn>
                        </p:par>
                        <p:par>
                          <p:cTn id="336" fill="hold" nodeType="afterGroup">
                            <p:stCondLst>
                              <p:cond delay="2000"/>
                            </p:stCondLst>
                            <p:childTnLst>
                              <p:par>
                                <p:cTn id="337" presetID="3" presetClass="exit" presetSubtype="10" fill="hold" grpId="1" nodeType="afterEffect">
                                  <p:stCondLst>
                                    <p:cond delay="0"/>
                                  </p:stCondLst>
                                  <p:childTnLst>
                                    <p:animEffect transition="out" filter="blinds(horizontal)">
                                      <p:cBhvr>
                                        <p:cTn id="338" dur="500"/>
                                        <p:tgtEl>
                                          <p:spTgt spid="96285"/>
                                        </p:tgtEl>
                                      </p:cBhvr>
                                    </p:animEffect>
                                    <p:set>
                                      <p:cBhvr>
                                        <p:cTn id="339" dur="1" fill="hold">
                                          <p:stCondLst>
                                            <p:cond delay="499"/>
                                          </p:stCondLst>
                                        </p:cTn>
                                        <p:tgtEl>
                                          <p:spTgt spid="96285"/>
                                        </p:tgtEl>
                                        <p:attrNameLst>
                                          <p:attrName>style.visibility</p:attrName>
                                        </p:attrNameLst>
                                      </p:cBhvr>
                                      <p:to>
                                        <p:strVal val="hidden"/>
                                      </p:to>
                                    </p:set>
                                  </p:childTnLst>
                                </p:cTn>
                              </p:par>
                            </p:childTnLst>
                          </p:cTn>
                        </p:par>
                        <p:par>
                          <p:cTn id="340" fill="hold" nodeType="afterGroup">
                            <p:stCondLst>
                              <p:cond delay="2500"/>
                            </p:stCondLst>
                            <p:childTnLst>
                              <p:par>
                                <p:cTn id="341" presetID="0" presetClass="path" presetSubtype="0" accel="50000" decel="50000" fill="hold" nodeType="afterEffect">
                                  <p:stCondLst>
                                    <p:cond delay="0"/>
                                  </p:stCondLst>
                                  <p:childTnLst>
                                    <p:animMotion origin="layout" path="M -0.0066 -0.03357 L -0.04097 -0.05764 L -0.06076 -0.07662 L -0.08958 -0.08727 " pathEditMode="relative" rAng="0" ptsTypes="AAAA">
                                      <p:cBhvr>
                                        <p:cTn id="342" dur="2000" fill="hold"/>
                                        <p:tgtEl>
                                          <p:spTgt spid="96319"/>
                                        </p:tgtEl>
                                        <p:attrNameLst>
                                          <p:attrName>ppt_x</p:attrName>
                                          <p:attrName>ppt_y</p:attrName>
                                        </p:attrNameLst>
                                      </p:cBhvr>
                                      <p:rCtr x="-4149" y="-2685"/>
                                    </p:animMotion>
                                  </p:childTnLst>
                                  <p:subTnLst>
                                    <p:audio>
                                      <p:cMediaNode>
                                        <p:cTn display="0" masterRel="sameClick">
                                          <p:stCondLst>
                                            <p:cond evt="begin" delay="0">
                                              <p:tn val="341"/>
                                            </p:cond>
                                          </p:stCondLst>
                                          <p:endCondLst>
                                            <p:cond evt="onStopAudio" delay="0">
                                              <p:tgtEl>
                                                <p:sldTgt/>
                                              </p:tgtEl>
                                            </p:cond>
                                          </p:endCondLst>
                                        </p:cTn>
                                        <p:tgtEl>
                                          <p:sndTgt r:embed="rId3" name="shiphorn.wav"/>
                                        </p:tgtEl>
                                      </p:cMediaNode>
                                    </p:audio>
                                  </p:subTnLst>
                                </p:cTn>
                              </p:par>
                            </p:childTnLst>
                          </p:cTn>
                        </p:par>
                        <p:par>
                          <p:cTn id="343" fill="hold" nodeType="afterGroup">
                            <p:stCondLst>
                              <p:cond delay="4500"/>
                            </p:stCondLst>
                            <p:childTnLst>
                              <p:par>
                                <p:cTn id="344" presetID="1" presetClass="entr" presetSubtype="0" fill="hold" grpId="0" nodeType="afterEffect">
                                  <p:stCondLst>
                                    <p:cond delay="0"/>
                                  </p:stCondLst>
                                  <p:childTnLst>
                                    <p:set>
                                      <p:cBhvr>
                                        <p:cTn id="345" dur="1" fill="hold">
                                          <p:stCondLst>
                                            <p:cond delay="0"/>
                                          </p:stCondLst>
                                        </p:cTn>
                                        <p:tgtEl>
                                          <p:spTgt spid="96536"/>
                                        </p:tgtEl>
                                        <p:attrNameLst>
                                          <p:attrName>style.visibility</p:attrName>
                                        </p:attrNameLst>
                                      </p:cBhvr>
                                      <p:to>
                                        <p:strVal val="visible"/>
                                      </p:to>
                                    </p:set>
                                  </p:childTnLst>
                                  <p:subTnLst>
                                    <p:audio>
                                      <p:cMediaNode>
                                        <p:cTn display="0" masterRel="sameClick">
                                          <p:stCondLst>
                                            <p:cond evt="begin" delay="0">
                                              <p:tn val="344"/>
                                            </p:cond>
                                          </p:stCondLst>
                                          <p:endCondLst>
                                            <p:cond evt="onStopAudio" delay="0">
                                              <p:tgtEl>
                                                <p:sldTgt/>
                                              </p:tgtEl>
                                            </p:cond>
                                          </p:endCondLst>
                                        </p:cTn>
                                        <p:tgtEl>
                                          <p:sndTgt r:embed="rId5" name="explode.wav"/>
                                        </p:tgtEl>
                                      </p:cMediaNode>
                                    </p:audio>
                                  </p:subTnLst>
                                </p:cTn>
                              </p:par>
                            </p:childTnLst>
                          </p:cTn>
                        </p:par>
                        <p:par>
                          <p:cTn id="346" fill="hold" nodeType="afterGroup">
                            <p:stCondLst>
                              <p:cond delay="4500"/>
                            </p:stCondLst>
                            <p:childTnLst>
                              <p:par>
                                <p:cTn id="347" presetID="3" presetClass="exit" presetSubtype="10" fill="hold" grpId="1" nodeType="afterEffect">
                                  <p:stCondLst>
                                    <p:cond delay="0"/>
                                  </p:stCondLst>
                                  <p:childTnLst>
                                    <p:animEffect transition="out" filter="blinds(horizontal)">
                                      <p:cBhvr>
                                        <p:cTn id="348" dur="500"/>
                                        <p:tgtEl>
                                          <p:spTgt spid="96536"/>
                                        </p:tgtEl>
                                      </p:cBhvr>
                                    </p:animEffect>
                                    <p:set>
                                      <p:cBhvr>
                                        <p:cTn id="349" dur="1" fill="hold">
                                          <p:stCondLst>
                                            <p:cond delay="499"/>
                                          </p:stCondLst>
                                        </p:cTn>
                                        <p:tgtEl>
                                          <p:spTgt spid="96536"/>
                                        </p:tgtEl>
                                        <p:attrNameLst>
                                          <p:attrName>style.visibility</p:attrName>
                                        </p:attrNameLst>
                                      </p:cBhvr>
                                      <p:to>
                                        <p:strVal val="hidden"/>
                                      </p:to>
                                    </p:set>
                                  </p:childTnLst>
                                </p:cTn>
                              </p:par>
                            </p:childTnLst>
                          </p:cTn>
                        </p:par>
                      </p:childTnLst>
                    </p:cTn>
                  </p:par>
                  <p:par>
                    <p:cTn id="350" fill="hold" nodeType="clickPar">
                      <p:stCondLst>
                        <p:cond delay="indefinite"/>
                      </p:stCondLst>
                      <p:childTnLst>
                        <p:par>
                          <p:cTn id="351" fill="hold" nodeType="withGroup">
                            <p:stCondLst>
                              <p:cond delay="0"/>
                            </p:stCondLst>
                            <p:childTnLst>
                              <p:par>
                                <p:cTn id="352" presetID="1" presetClass="entr" presetSubtype="0" fill="hold" grpId="0" nodeType="clickEffect">
                                  <p:stCondLst>
                                    <p:cond delay="0"/>
                                  </p:stCondLst>
                                  <p:childTnLst>
                                    <p:set>
                                      <p:cBhvr>
                                        <p:cTn id="353" dur="1" fill="hold">
                                          <p:stCondLst>
                                            <p:cond delay="0"/>
                                          </p:stCondLst>
                                        </p:cTn>
                                        <p:tgtEl>
                                          <p:spTgt spid="96283"/>
                                        </p:tgtEl>
                                        <p:attrNameLst>
                                          <p:attrName>style.visibility</p:attrName>
                                        </p:attrNameLst>
                                      </p:cBhvr>
                                      <p:to>
                                        <p:strVal val="visible"/>
                                      </p:to>
                                    </p:set>
                                  </p:childTnLst>
                                  <p:subTnLst>
                                    <p:audio>
                                      <p:cMediaNode>
                                        <p:cTn display="0" masterRel="sameClick">
                                          <p:stCondLst>
                                            <p:cond evt="begin" delay="0">
                                              <p:tn val="352"/>
                                            </p:cond>
                                          </p:stCondLst>
                                          <p:endCondLst>
                                            <p:cond evt="onStopAudio" delay="0">
                                              <p:tgtEl>
                                                <p:sldTgt/>
                                              </p:tgtEl>
                                            </p:cond>
                                          </p:endCondLst>
                                        </p:cTn>
                                        <p:tgtEl>
                                          <p:sndTgt r:embed="rId5" name="explode.wav"/>
                                        </p:tgtEl>
                                      </p:cMediaNode>
                                    </p:audio>
                                  </p:subTnLst>
                                </p:cTn>
                              </p:par>
                            </p:childTnLst>
                          </p:cTn>
                        </p:par>
                        <p:par>
                          <p:cTn id="354" fill="hold" nodeType="afterGroup">
                            <p:stCondLst>
                              <p:cond delay="0"/>
                            </p:stCondLst>
                            <p:childTnLst>
                              <p:par>
                                <p:cTn id="355" presetID="3" presetClass="exit" presetSubtype="10" fill="hold" grpId="1" nodeType="afterEffect">
                                  <p:stCondLst>
                                    <p:cond delay="0"/>
                                  </p:stCondLst>
                                  <p:childTnLst>
                                    <p:animEffect transition="out" filter="blinds(horizontal)">
                                      <p:cBhvr>
                                        <p:cTn id="356" dur="500"/>
                                        <p:tgtEl>
                                          <p:spTgt spid="96283"/>
                                        </p:tgtEl>
                                      </p:cBhvr>
                                    </p:animEffect>
                                    <p:set>
                                      <p:cBhvr>
                                        <p:cTn id="357" dur="1" fill="hold">
                                          <p:stCondLst>
                                            <p:cond delay="499"/>
                                          </p:stCondLst>
                                        </p:cTn>
                                        <p:tgtEl>
                                          <p:spTgt spid="96283"/>
                                        </p:tgtEl>
                                        <p:attrNameLst>
                                          <p:attrName>style.visibility</p:attrName>
                                        </p:attrNameLst>
                                      </p:cBhvr>
                                      <p:to>
                                        <p:strVal val="hidden"/>
                                      </p:to>
                                    </p:set>
                                  </p:childTnLst>
                                </p:cTn>
                              </p:par>
                            </p:childTnLst>
                          </p:cTn>
                        </p:par>
                        <p:par>
                          <p:cTn id="358" fill="hold" nodeType="afterGroup">
                            <p:stCondLst>
                              <p:cond delay="500"/>
                            </p:stCondLst>
                            <p:childTnLst>
                              <p:par>
                                <p:cTn id="359" presetID="9" presetClass="entr" presetSubtype="0" fill="hold" nodeType="afterEffect">
                                  <p:stCondLst>
                                    <p:cond delay="0"/>
                                  </p:stCondLst>
                                  <p:childTnLst>
                                    <p:set>
                                      <p:cBhvr>
                                        <p:cTn id="360" dur="1" fill="hold">
                                          <p:stCondLst>
                                            <p:cond delay="0"/>
                                          </p:stCondLst>
                                        </p:cTn>
                                        <p:tgtEl>
                                          <p:spTgt spid="96284"/>
                                        </p:tgtEl>
                                        <p:attrNameLst>
                                          <p:attrName>style.visibility</p:attrName>
                                        </p:attrNameLst>
                                      </p:cBhvr>
                                      <p:to>
                                        <p:strVal val="visible"/>
                                      </p:to>
                                    </p:set>
                                    <p:animEffect transition="in" filter="dissolve">
                                      <p:cBhvr>
                                        <p:cTn id="361" dur="500"/>
                                        <p:tgtEl>
                                          <p:spTgt spid="96284"/>
                                        </p:tgtEl>
                                      </p:cBhvr>
                                    </p:animEffect>
                                  </p:childTnLst>
                                </p:cTn>
                              </p:par>
                            </p:childTnLst>
                          </p:cTn>
                        </p:par>
                      </p:childTnLst>
                    </p:cTn>
                  </p:par>
                  <p:par>
                    <p:cTn id="362" fill="hold" nodeType="clickPar">
                      <p:stCondLst>
                        <p:cond delay="indefinite"/>
                      </p:stCondLst>
                      <p:childTnLst>
                        <p:par>
                          <p:cTn id="363" fill="hold" nodeType="withGroup">
                            <p:stCondLst>
                              <p:cond delay="0"/>
                            </p:stCondLst>
                            <p:childTnLst>
                              <p:par>
                                <p:cTn id="364" presetID="1" presetClass="entr" presetSubtype="0" fill="hold" grpId="0" nodeType="clickEffect">
                                  <p:stCondLst>
                                    <p:cond delay="0"/>
                                  </p:stCondLst>
                                  <p:childTnLst>
                                    <p:set>
                                      <p:cBhvr>
                                        <p:cTn id="365" dur="1" fill="hold">
                                          <p:stCondLst>
                                            <p:cond delay="0"/>
                                          </p:stCondLst>
                                        </p:cTn>
                                        <p:tgtEl>
                                          <p:spTgt spid="96288"/>
                                        </p:tgtEl>
                                        <p:attrNameLst>
                                          <p:attrName>style.visibility</p:attrName>
                                        </p:attrNameLst>
                                      </p:cBhvr>
                                      <p:to>
                                        <p:strVal val="visible"/>
                                      </p:to>
                                    </p:set>
                                  </p:childTnLst>
                                  <p:subTnLst>
                                    <p:audio>
                                      <p:cMediaNode>
                                        <p:cTn display="0" masterRel="sameClick">
                                          <p:stCondLst>
                                            <p:cond evt="begin" delay="0">
                                              <p:tn val="364"/>
                                            </p:cond>
                                          </p:stCondLst>
                                          <p:endCondLst>
                                            <p:cond evt="onStopAudio" delay="0">
                                              <p:tgtEl>
                                                <p:sldTgt/>
                                              </p:tgtEl>
                                            </p:cond>
                                          </p:endCondLst>
                                        </p:cTn>
                                        <p:tgtEl>
                                          <p:sndTgt r:embed="rId5" name="explode.wav"/>
                                        </p:tgtEl>
                                      </p:cMediaNode>
                                    </p:audio>
                                  </p:subTnLst>
                                </p:cTn>
                              </p:par>
                            </p:childTnLst>
                          </p:cTn>
                        </p:par>
                        <p:par>
                          <p:cTn id="366" fill="hold" nodeType="afterGroup">
                            <p:stCondLst>
                              <p:cond delay="0"/>
                            </p:stCondLst>
                            <p:childTnLst>
                              <p:par>
                                <p:cTn id="367" presetID="3" presetClass="exit" presetSubtype="10" fill="hold" grpId="1" nodeType="afterEffect">
                                  <p:stCondLst>
                                    <p:cond delay="0"/>
                                  </p:stCondLst>
                                  <p:childTnLst>
                                    <p:animEffect transition="out" filter="blinds(horizontal)">
                                      <p:cBhvr>
                                        <p:cTn id="368" dur="500"/>
                                        <p:tgtEl>
                                          <p:spTgt spid="96288"/>
                                        </p:tgtEl>
                                      </p:cBhvr>
                                    </p:animEffect>
                                    <p:set>
                                      <p:cBhvr>
                                        <p:cTn id="369" dur="1" fill="hold">
                                          <p:stCondLst>
                                            <p:cond delay="499"/>
                                          </p:stCondLst>
                                        </p:cTn>
                                        <p:tgtEl>
                                          <p:spTgt spid="96288"/>
                                        </p:tgtEl>
                                        <p:attrNameLst>
                                          <p:attrName>style.visibility</p:attrName>
                                        </p:attrNameLst>
                                      </p:cBhvr>
                                      <p:to>
                                        <p:strVal val="hidden"/>
                                      </p:to>
                                    </p:set>
                                  </p:childTnLst>
                                </p:cTn>
                              </p:par>
                            </p:childTnLst>
                          </p:cTn>
                        </p:par>
                        <p:par>
                          <p:cTn id="370" fill="hold" nodeType="afterGroup">
                            <p:stCondLst>
                              <p:cond delay="500"/>
                            </p:stCondLst>
                            <p:childTnLst>
                              <p:par>
                                <p:cTn id="371" presetID="9" presetClass="entr" presetSubtype="0" fill="hold" nodeType="afterEffect">
                                  <p:stCondLst>
                                    <p:cond delay="0"/>
                                  </p:stCondLst>
                                  <p:childTnLst>
                                    <p:set>
                                      <p:cBhvr>
                                        <p:cTn id="372" dur="1" fill="hold">
                                          <p:stCondLst>
                                            <p:cond delay="0"/>
                                          </p:stCondLst>
                                        </p:cTn>
                                        <p:tgtEl>
                                          <p:spTgt spid="96289"/>
                                        </p:tgtEl>
                                        <p:attrNameLst>
                                          <p:attrName>style.visibility</p:attrName>
                                        </p:attrNameLst>
                                      </p:cBhvr>
                                      <p:to>
                                        <p:strVal val="visible"/>
                                      </p:to>
                                    </p:set>
                                    <p:animEffect transition="in" filter="dissolve">
                                      <p:cBhvr>
                                        <p:cTn id="373" dur="500"/>
                                        <p:tgtEl>
                                          <p:spTgt spid="96289"/>
                                        </p:tgtEl>
                                      </p:cBhvr>
                                    </p:animEffect>
                                  </p:childTnLst>
                                </p:cTn>
                              </p:par>
                            </p:childTnLst>
                          </p:cTn>
                        </p:par>
                        <p:par>
                          <p:cTn id="374" fill="hold" nodeType="afterGroup">
                            <p:stCondLst>
                              <p:cond delay="1000"/>
                            </p:stCondLst>
                            <p:childTnLst>
                              <p:par>
                                <p:cTn id="375" presetID="1" presetClass="entr" presetSubtype="0" fill="hold" grpId="0" nodeType="afterEffect">
                                  <p:stCondLst>
                                    <p:cond delay="0"/>
                                  </p:stCondLst>
                                  <p:childTnLst>
                                    <p:set>
                                      <p:cBhvr>
                                        <p:cTn id="376" dur="1" fill="hold">
                                          <p:stCondLst>
                                            <p:cond delay="0"/>
                                          </p:stCondLst>
                                        </p:cTn>
                                        <p:tgtEl>
                                          <p:spTgt spid="96286"/>
                                        </p:tgtEl>
                                        <p:attrNameLst>
                                          <p:attrName>style.visibility</p:attrName>
                                        </p:attrNameLst>
                                      </p:cBhvr>
                                      <p:to>
                                        <p:strVal val="visible"/>
                                      </p:to>
                                    </p:set>
                                  </p:childTnLst>
                                  <p:subTnLst>
                                    <p:audio>
                                      <p:cMediaNode>
                                        <p:cTn display="0" masterRel="sameClick">
                                          <p:stCondLst>
                                            <p:cond evt="begin" delay="0">
                                              <p:tn val="375"/>
                                            </p:cond>
                                          </p:stCondLst>
                                          <p:endCondLst>
                                            <p:cond evt="onStopAudio" delay="0">
                                              <p:tgtEl>
                                                <p:sldTgt/>
                                              </p:tgtEl>
                                            </p:cond>
                                          </p:endCondLst>
                                        </p:cTn>
                                        <p:tgtEl>
                                          <p:sndTgt r:embed="rId5" name="explode.wav"/>
                                        </p:tgtEl>
                                      </p:cMediaNode>
                                    </p:audio>
                                  </p:subTnLst>
                                </p:cTn>
                              </p:par>
                            </p:childTnLst>
                          </p:cTn>
                        </p:par>
                        <p:par>
                          <p:cTn id="377" fill="hold" nodeType="afterGroup">
                            <p:stCondLst>
                              <p:cond delay="1000"/>
                            </p:stCondLst>
                            <p:childTnLst>
                              <p:par>
                                <p:cTn id="378" presetID="3" presetClass="exit" presetSubtype="10" fill="hold" grpId="1" nodeType="afterEffect">
                                  <p:stCondLst>
                                    <p:cond delay="0"/>
                                  </p:stCondLst>
                                  <p:childTnLst>
                                    <p:animEffect transition="out" filter="blinds(horizontal)">
                                      <p:cBhvr>
                                        <p:cTn id="379" dur="500"/>
                                        <p:tgtEl>
                                          <p:spTgt spid="96286"/>
                                        </p:tgtEl>
                                      </p:cBhvr>
                                    </p:animEffect>
                                    <p:set>
                                      <p:cBhvr>
                                        <p:cTn id="380" dur="1" fill="hold">
                                          <p:stCondLst>
                                            <p:cond delay="499"/>
                                          </p:stCondLst>
                                        </p:cTn>
                                        <p:tgtEl>
                                          <p:spTgt spid="96286"/>
                                        </p:tgtEl>
                                        <p:attrNameLst>
                                          <p:attrName>style.visibility</p:attrName>
                                        </p:attrNameLst>
                                      </p:cBhvr>
                                      <p:to>
                                        <p:strVal val="hidden"/>
                                      </p:to>
                                    </p:set>
                                  </p:childTnLst>
                                </p:cTn>
                              </p:par>
                            </p:childTnLst>
                          </p:cTn>
                        </p:par>
                        <p:par>
                          <p:cTn id="381" fill="hold" nodeType="afterGroup">
                            <p:stCondLst>
                              <p:cond delay="1500"/>
                            </p:stCondLst>
                            <p:childTnLst>
                              <p:par>
                                <p:cTn id="382" presetID="9" presetClass="entr" presetSubtype="0" fill="hold" nodeType="afterEffect">
                                  <p:stCondLst>
                                    <p:cond delay="0"/>
                                  </p:stCondLst>
                                  <p:childTnLst>
                                    <p:set>
                                      <p:cBhvr>
                                        <p:cTn id="383" dur="1" fill="hold">
                                          <p:stCondLst>
                                            <p:cond delay="0"/>
                                          </p:stCondLst>
                                        </p:cTn>
                                        <p:tgtEl>
                                          <p:spTgt spid="96287"/>
                                        </p:tgtEl>
                                        <p:attrNameLst>
                                          <p:attrName>style.visibility</p:attrName>
                                        </p:attrNameLst>
                                      </p:cBhvr>
                                      <p:to>
                                        <p:strVal val="visible"/>
                                      </p:to>
                                    </p:set>
                                    <p:animEffect transition="in" filter="dissolve">
                                      <p:cBhvr>
                                        <p:cTn id="384" dur="500"/>
                                        <p:tgtEl>
                                          <p:spTgt spid="96287"/>
                                        </p:tgtEl>
                                      </p:cBhvr>
                                    </p:animEffect>
                                  </p:childTnLst>
                                </p:cTn>
                              </p:par>
                            </p:childTnLst>
                          </p:cTn>
                        </p:par>
                      </p:childTnLst>
                    </p:cTn>
                  </p:par>
                  <p:par>
                    <p:cTn id="385" fill="hold" nodeType="clickPar">
                      <p:stCondLst>
                        <p:cond delay="indefinite"/>
                      </p:stCondLst>
                      <p:childTnLst>
                        <p:par>
                          <p:cTn id="386" fill="hold" nodeType="withGroup">
                            <p:stCondLst>
                              <p:cond delay="0"/>
                            </p:stCondLst>
                            <p:childTnLst>
                              <p:par>
                                <p:cTn id="387" presetID="0" presetClass="path" presetSubtype="0" accel="50000" decel="50000" fill="hold" nodeType="clickEffect">
                                  <p:stCondLst>
                                    <p:cond delay="0"/>
                                  </p:stCondLst>
                                  <p:childTnLst>
                                    <p:animMotion origin="layout" path="M 0.0434 0.0831 L -0.00035 0.1294 L -0.04618 0.24792 L -0.08924 0.27847 L -0.14688 0.28495 L -0.20243 0.27847 " pathEditMode="relative" rAng="0" ptsTypes="AAAAAA">
                                      <p:cBhvr>
                                        <p:cTn id="388" dur="2000" fill="hold"/>
                                        <p:tgtEl>
                                          <p:spTgt spid="96293"/>
                                        </p:tgtEl>
                                        <p:attrNameLst>
                                          <p:attrName>ppt_x</p:attrName>
                                          <p:attrName>ppt_y</p:attrName>
                                        </p:attrNameLst>
                                      </p:cBhvr>
                                      <p:rCtr x="-12292" y="10093"/>
                                    </p:animMotion>
                                  </p:childTnLst>
                                  <p:subTnLst>
                                    <p:audio>
                                      <p:cMediaNode>
                                        <p:cTn display="0" masterRel="sameClick">
                                          <p:stCondLst>
                                            <p:cond evt="begin" delay="0">
                                              <p:tn val="387"/>
                                            </p:cond>
                                          </p:stCondLst>
                                          <p:endCondLst>
                                            <p:cond evt="onStopAudio" delay="0">
                                              <p:tgtEl>
                                                <p:sldTgt/>
                                              </p:tgtEl>
                                            </p:cond>
                                          </p:endCondLst>
                                        </p:cTn>
                                        <p:tgtEl>
                                          <p:sndTgt r:embed="rId3" name="shiphorn.wav"/>
                                        </p:tgtEl>
                                      </p:cMediaNode>
                                    </p:audio>
                                  </p:subTnLst>
                                </p:cTn>
                              </p:par>
                              <p:par>
                                <p:cTn id="389" presetID="0" presetClass="path" presetSubtype="0" accel="50000" decel="50000" fill="hold" nodeType="withEffect">
                                  <p:stCondLst>
                                    <p:cond delay="0"/>
                                  </p:stCondLst>
                                  <p:childTnLst>
                                    <p:animMotion origin="layout" path="M -0.37778 0.0544 L -0.41667 0.10579 L -0.47361 0.2331 L -0.52639 0.24977 L -0.62848 0.25255 " pathEditMode="relative" rAng="0" ptsTypes="AAAAA">
                                      <p:cBhvr>
                                        <p:cTn id="390" dur="2000" fill="hold"/>
                                        <p:tgtEl>
                                          <p:spTgt spid="96306"/>
                                        </p:tgtEl>
                                        <p:attrNameLst>
                                          <p:attrName>ppt_x</p:attrName>
                                          <p:attrName>ppt_y</p:attrName>
                                        </p:attrNameLst>
                                      </p:cBhvr>
                                      <p:rCtr x="-12535" y="9907"/>
                                    </p:animMotion>
                                  </p:childTnLst>
                                </p:cTn>
                              </p:par>
                            </p:childTnLst>
                          </p:cTn>
                        </p:par>
                        <p:par>
                          <p:cTn id="391" fill="hold" nodeType="afterGroup">
                            <p:stCondLst>
                              <p:cond delay="2000"/>
                            </p:stCondLst>
                            <p:childTnLst>
                              <p:par>
                                <p:cTn id="392" presetID="1" presetClass="entr" presetSubtype="0" fill="hold" grpId="0" nodeType="afterEffect">
                                  <p:stCondLst>
                                    <p:cond delay="0"/>
                                  </p:stCondLst>
                                  <p:childTnLst>
                                    <p:set>
                                      <p:cBhvr>
                                        <p:cTn id="393" dur="1" fill="hold">
                                          <p:stCondLst>
                                            <p:cond delay="0"/>
                                          </p:stCondLst>
                                        </p:cTn>
                                        <p:tgtEl>
                                          <p:spTgt spid="96290"/>
                                        </p:tgtEl>
                                        <p:attrNameLst>
                                          <p:attrName>style.visibility</p:attrName>
                                        </p:attrNameLst>
                                      </p:cBhvr>
                                      <p:to>
                                        <p:strVal val="visible"/>
                                      </p:to>
                                    </p:set>
                                  </p:childTnLst>
                                  <p:subTnLst>
                                    <p:audio>
                                      <p:cMediaNode>
                                        <p:cTn display="0" masterRel="sameClick">
                                          <p:stCondLst>
                                            <p:cond evt="begin" delay="0">
                                              <p:tn val="392"/>
                                            </p:cond>
                                          </p:stCondLst>
                                          <p:endCondLst>
                                            <p:cond evt="onStopAudio" delay="0">
                                              <p:tgtEl>
                                                <p:sldTgt/>
                                              </p:tgtEl>
                                            </p:cond>
                                          </p:endCondLst>
                                        </p:cTn>
                                        <p:tgtEl>
                                          <p:sndTgt r:embed="rId5" name="explode.wav"/>
                                        </p:tgtEl>
                                      </p:cMediaNode>
                                    </p:audio>
                                  </p:subTnLst>
                                </p:cTn>
                              </p:par>
                            </p:childTnLst>
                          </p:cTn>
                        </p:par>
                        <p:par>
                          <p:cTn id="394" fill="hold" nodeType="afterGroup">
                            <p:stCondLst>
                              <p:cond delay="2000"/>
                            </p:stCondLst>
                            <p:childTnLst>
                              <p:par>
                                <p:cTn id="395" presetID="3" presetClass="exit" presetSubtype="10" fill="hold" grpId="1" nodeType="afterEffect">
                                  <p:stCondLst>
                                    <p:cond delay="0"/>
                                  </p:stCondLst>
                                  <p:childTnLst>
                                    <p:animEffect transition="out" filter="blinds(horizontal)">
                                      <p:cBhvr>
                                        <p:cTn id="396" dur="500"/>
                                        <p:tgtEl>
                                          <p:spTgt spid="96290"/>
                                        </p:tgtEl>
                                      </p:cBhvr>
                                    </p:animEffect>
                                    <p:set>
                                      <p:cBhvr>
                                        <p:cTn id="397" dur="1" fill="hold">
                                          <p:stCondLst>
                                            <p:cond delay="499"/>
                                          </p:stCondLst>
                                        </p:cTn>
                                        <p:tgtEl>
                                          <p:spTgt spid="96290"/>
                                        </p:tgtEl>
                                        <p:attrNameLst>
                                          <p:attrName>style.visibility</p:attrName>
                                        </p:attrNameLst>
                                      </p:cBhvr>
                                      <p:to>
                                        <p:strVal val="hidden"/>
                                      </p:to>
                                    </p:set>
                                  </p:childTnLst>
                                </p:cTn>
                              </p:par>
                            </p:childTnLst>
                          </p:cTn>
                        </p:par>
                        <p:par>
                          <p:cTn id="398" fill="hold" nodeType="afterGroup">
                            <p:stCondLst>
                              <p:cond delay="2500"/>
                            </p:stCondLst>
                            <p:childTnLst>
                              <p:par>
                                <p:cTn id="399" presetID="0" presetClass="path" presetSubtype="0" accel="50000" decel="50000" fill="hold" nodeType="afterEffect">
                                  <p:stCondLst>
                                    <p:cond delay="0"/>
                                  </p:stCondLst>
                                  <p:childTnLst>
                                    <p:animMotion origin="layout" path="M -0.08819 -0.08681 L 0.02951 -0.05209 L 0.16146 -0.00625 " pathEditMode="relative" rAng="0" ptsTypes="AAA">
                                      <p:cBhvr>
                                        <p:cTn id="400" dur="2000" fill="hold"/>
                                        <p:tgtEl>
                                          <p:spTgt spid="96319"/>
                                        </p:tgtEl>
                                        <p:attrNameLst>
                                          <p:attrName>ppt_x</p:attrName>
                                          <p:attrName>ppt_y</p:attrName>
                                        </p:attrNameLst>
                                      </p:cBhvr>
                                      <p:rCtr x="12483" y="4028"/>
                                    </p:animMotion>
                                  </p:childTnLst>
                                </p:cTn>
                              </p:par>
                              <p:par>
                                <p:cTn id="401" presetID="0" presetClass="path" presetSubtype="0" accel="50000" decel="50000" fill="hold" nodeType="withEffect">
                                  <p:stCondLst>
                                    <p:cond delay="0"/>
                                  </p:stCondLst>
                                  <p:childTnLst>
                                    <p:animMotion origin="layout" path="M -0.18646 0.29884 L -0.11424 0.30903 L -0.01216 0.25625 L 0.11493 0.11366 " pathEditMode="relative" rAng="0" ptsTypes="AAAA">
                                      <p:cBhvr>
                                        <p:cTn id="402" dur="2000" fill="hold"/>
                                        <p:tgtEl>
                                          <p:spTgt spid="96293"/>
                                        </p:tgtEl>
                                        <p:attrNameLst>
                                          <p:attrName>ppt_x</p:attrName>
                                          <p:attrName>ppt_y</p:attrName>
                                        </p:attrNameLst>
                                      </p:cBhvr>
                                      <p:rCtr x="15069" y="-8750"/>
                                    </p:animMotion>
                                  </p:childTnLst>
                                </p:cTn>
                              </p:par>
                              <p:par>
                                <p:cTn id="403" presetID="0" presetClass="path" presetSubtype="0" accel="50000" decel="50000" fill="hold" nodeType="withEffect">
                                  <p:stCondLst>
                                    <p:cond delay="0"/>
                                  </p:stCondLst>
                                  <p:childTnLst>
                                    <p:animMotion origin="layout" path="M -0.64375 0.23125 L -0.55903 0.24421 L -0.46389 0.18958 L -0.3257 0.04236 " pathEditMode="relative" rAng="0" ptsTypes="AAAA">
                                      <p:cBhvr>
                                        <p:cTn id="404" dur="2000" fill="hold"/>
                                        <p:tgtEl>
                                          <p:spTgt spid="96306"/>
                                        </p:tgtEl>
                                        <p:attrNameLst>
                                          <p:attrName>ppt_x</p:attrName>
                                          <p:attrName>ppt_y</p:attrName>
                                        </p:attrNameLst>
                                      </p:cBhvr>
                                      <p:rCtr x="15903" y="-879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animBg="1"/>
      <p:bldP spid="96258" grpId="1" animBg="1"/>
      <p:bldP spid="96261" grpId="0" animBg="1"/>
      <p:bldP spid="96261" grpId="1" animBg="1"/>
      <p:bldP spid="96262" grpId="0" animBg="1"/>
      <p:bldP spid="96262" grpId="1" animBg="1"/>
      <p:bldP spid="96264" grpId="0" animBg="1"/>
      <p:bldP spid="96264" grpId="1" animBg="1"/>
      <p:bldP spid="96266" grpId="0" animBg="1"/>
      <p:bldP spid="96266" grpId="1" animBg="1"/>
      <p:bldP spid="96268" grpId="0" animBg="1"/>
      <p:bldP spid="96268" grpId="1" animBg="1"/>
      <p:bldP spid="96270" grpId="0" animBg="1"/>
      <p:bldP spid="96270" grpId="1" animBg="1"/>
      <p:bldP spid="96272" grpId="0" animBg="1"/>
      <p:bldP spid="96272" grpId="1" animBg="1"/>
      <p:bldP spid="96274" grpId="0" animBg="1"/>
      <p:bldP spid="96274" grpId="1" animBg="1"/>
      <p:bldP spid="96276" grpId="0" animBg="1"/>
      <p:bldP spid="96276" grpId="1" animBg="1"/>
      <p:bldP spid="96278" grpId="0" animBg="1"/>
      <p:bldP spid="96278" grpId="1" animBg="1"/>
      <p:bldP spid="96280" grpId="0" animBg="1"/>
      <p:bldP spid="96280" grpId="1" animBg="1"/>
      <p:bldP spid="96282" grpId="0" animBg="1"/>
      <p:bldP spid="96282" grpId="1" animBg="1"/>
      <p:bldP spid="96283" grpId="0" animBg="1"/>
      <p:bldP spid="96283" grpId="1" animBg="1"/>
      <p:bldP spid="96285" grpId="0" animBg="1"/>
      <p:bldP spid="96285" grpId="1" animBg="1"/>
      <p:bldP spid="96286" grpId="0" animBg="1"/>
      <p:bldP spid="96286" grpId="1" animBg="1"/>
      <p:bldP spid="96288" grpId="0" animBg="1"/>
      <p:bldP spid="96288" grpId="1" animBg="1"/>
      <p:bldP spid="96290" grpId="0" animBg="1"/>
      <p:bldP spid="96290" grpId="1" animBg="1"/>
      <p:bldP spid="96291" grpId="0" animBg="1"/>
      <p:bldP spid="96291" grpId="1" animBg="1"/>
      <p:bldP spid="96521" grpId="0" animBg="1"/>
      <p:bldP spid="96521" grpId="1" animBg="1"/>
      <p:bldP spid="96522" grpId="0" animBg="1"/>
      <p:bldP spid="96522" grpId="1" animBg="1"/>
      <p:bldP spid="96523" grpId="0" animBg="1"/>
      <p:bldP spid="96523" grpId="1" animBg="1"/>
      <p:bldP spid="96523" grpId="2" animBg="1"/>
      <p:bldP spid="96531" grpId="0" animBg="1"/>
      <p:bldP spid="96531" grpId="1" animBg="1"/>
      <p:bldP spid="96531" grpId="2" animBg="1"/>
      <p:bldP spid="96536" grpId="0" animBg="1"/>
      <p:bldP spid="96536" grpId="1" animBg="1"/>
      <p:bldP spid="96538" grpId="0" animBg="1"/>
      <p:bldP spid="96538" grpId="1" animBg="1"/>
      <p:bldP spid="96542" grpId="0" animBg="1"/>
      <p:bldP spid="96542" grpId="1" animBg="1"/>
      <p:bldP spid="96543" grpId="0" animBg="1"/>
      <p:bldP spid="96543" grpId="1" animBg="1"/>
      <p:bldP spid="96558" grpId="0" animBg="1"/>
      <p:bldP spid="96558" grpId="1" animBg="1"/>
      <p:bldP spid="96559" grpId="0" animBg="1"/>
      <p:bldP spid="96559" grpId="1" animBg="1"/>
      <p:bldP spid="96560" grpId="0" animBg="1"/>
      <p:bldP spid="96560" grpId="1" animBg="1"/>
      <p:bldP spid="96561" grpId="0" animBg="1"/>
      <p:bldP spid="96561" grpId="1" animBg="1"/>
      <p:bldP spid="96562" grpId="0" animBg="1"/>
      <p:bldP spid="9656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Line 2"/>
          <p:cNvSpPr>
            <a:spLocks noChangeShapeType="1"/>
          </p:cNvSpPr>
          <p:nvPr/>
        </p:nvSpPr>
        <p:spPr bwMode="auto">
          <a:xfrm flipV="1">
            <a:off x="698500" y="2882900"/>
            <a:ext cx="806450" cy="644525"/>
          </a:xfrm>
          <a:prstGeom prst="line">
            <a:avLst/>
          </a:prstGeom>
          <a:noFill/>
          <a:ln w="44450">
            <a:solidFill>
              <a:srgbClr val="0000FF"/>
            </a:solidFill>
            <a:prstDash val="sys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8307" name="Picture 3"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1500" y="237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08" name="Picture 4"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65400" y="2405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09" name="Picture 5"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87600" y="1998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0" name="Picture 6"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2709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1" name="Picture 7"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9600" y="323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2" name="Picture 8"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8200" y="3001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3" name="Picture 9"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11300" y="3751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4" name="Picture 10"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34464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5" name="Picture 11"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2700" y="4259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6" name="Picture 12"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08100" y="4652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7" name="Picture 13"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1500" y="450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8" name="Picture 14"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5200" y="45767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19" name="Picture 15"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98700" y="3789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0" name="Picture 16"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41600" y="4614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1" name="Picture 17"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98800" y="4564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2" name="Picture 18"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9500" y="4818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3" name="Picture 19"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22700" y="4678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4" name="Picture 20"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43300" y="4043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5" name="Picture 21"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364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6" name="Picture 22"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5200" y="3509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7" name="Picture 23"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89300" y="3090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8" name="Picture 24"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75100" y="3154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29" name="Picture 25"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1200" y="3471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30" name="Picture 26"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2500" y="3865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8331" name="Picture 27"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0300" y="4386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8332" name="Rectangle 28"/>
          <p:cNvSpPr>
            <a:spLocks noChangeArrowheads="1"/>
          </p:cNvSpPr>
          <p:nvPr/>
        </p:nvSpPr>
        <p:spPr bwMode="auto">
          <a:xfrm>
            <a:off x="247650" y="57150"/>
            <a:ext cx="1698625" cy="2074863"/>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98333" name="Text Box 29"/>
          <p:cNvSpPr txBox="1">
            <a:spLocks noChangeArrowheads="1"/>
          </p:cNvSpPr>
          <p:nvPr/>
        </p:nvSpPr>
        <p:spPr bwMode="auto">
          <a:xfrm>
            <a:off x="2193925" y="673100"/>
            <a:ext cx="4129088" cy="8318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a:t>Japanese Indian Ocean Raid</a:t>
            </a:r>
          </a:p>
          <a:p>
            <a:pPr algn="ctr"/>
            <a:r>
              <a:rPr lang="en-US" altLang="en-US" sz="2400"/>
              <a:t>US Doolittle Raid</a:t>
            </a:r>
          </a:p>
        </p:txBody>
      </p:sp>
      <p:grpSp>
        <p:nvGrpSpPr>
          <p:cNvPr id="98334" name="Group 30"/>
          <p:cNvGrpSpPr>
            <a:grpSpLocks/>
          </p:cNvGrpSpPr>
          <p:nvPr/>
        </p:nvGrpSpPr>
        <p:grpSpPr bwMode="auto">
          <a:xfrm>
            <a:off x="381000" y="279400"/>
            <a:ext cx="1379538" cy="274638"/>
            <a:chOff x="1714" y="449"/>
            <a:chExt cx="869" cy="173"/>
          </a:xfrm>
        </p:grpSpPr>
        <p:grpSp>
          <p:nvGrpSpPr>
            <p:cNvPr id="98335" name="Group 31"/>
            <p:cNvGrpSpPr>
              <a:grpSpLocks/>
            </p:cNvGrpSpPr>
            <p:nvPr/>
          </p:nvGrpSpPr>
          <p:grpSpPr bwMode="auto">
            <a:xfrm rot="10800000">
              <a:off x="1714" y="477"/>
              <a:ext cx="869" cy="107"/>
              <a:chOff x="1612" y="1972"/>
              <a:chExt cx="2460" cy="304"/>
            </a:xfrm>
          </p:grpSpPr>
          <p:sp>
            <p:nvSpPr>
              <p:cNvPr id="98336" name="Freeform 3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37" name="Freeform 3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38" name="Text Box 34"/>
            <p:cNvSpPr txBox="1">
              <a:spLocks noChangeArrowheads="1"/>
            </p:cNvSpPr>
            <p:nvPr/>
          </p:nvSpPr>
          <p:spPr bwMode="auto">
            <a:xfrm>
              <a:off x="1899" y="449"/>
              <a:ext cx="34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Akagi</a:t>
              </a:r>
            </a:p>
          </p:txBody>
        </p:sp>
      </p:grpSp>
      <p:grpSp>
        <p:nvGrpSpPr>
          <p:cNvPr id="98339" name="Group 35"/>
          <p:cNvGrpSpPr>
            <a:grpSpLocks/>
          </p:cNvGrpSpPr>
          <p:nvPr/>
        </p:nvGrpSpPr>
        <p:grpSpPr bwMode="auto">
          <a:xfrm>
            <a:off x="381000" y="512763"/>
            <a:ext cx="1379538" cy="274637"/>
            <a:chOff x="1714" y="617"/>
            <a:chExt cx="869" cy="173"/>
          </a:xfrm>
        </p:grpSpPr>
        <p:grpSp>
          <p:nvGrpSpPr>
            <p:cNvPr id="98340" name="Group 36"/>
            <p:cNvGrpSpPr>
              <a:grpSpLocks/>
            </p:cNvGrpSpPr>
            <p:nvPr/>
          </p:nvGrpSpPr>
          <p:grpSpPr bwMode="auto">
            <a:xfrm rot="10800000">
              <a:off x="1714" y="649"/>
              <a:ext cx="869" cy="107"/>
              <a:chOff x="1612" y="1972"/>
              <a:chExt cx="2460" cy="304"/>
            </a:xfrm>
          </p:grpSpPr>
          <p:sp>
            <p:nvSpPr>
              <p:cNvPr id="98341" name="Freeform 3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42" name="Freeform 3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43" name="Text Box 39"/>
            <p:cNvSpPr txBox="1">
              <a:spLocks noChangeArrowheads="1"/>
            </p:cNvSpPr>
            <p:nvPr/>
          </p:nvSpPr>
          <p:spPr bwMode="auto">
            <a:xfrm>
              <a:off x="1914" y="617"/>
              <a:ext cx="31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Kaga</a:t>
              </a:r>
            </a:p>
          </p:txBody>
        </p:sp>
      </p:grpSp>
      <p:grpSp>
        <p:nvGrpSpPr>
          <p:cNvPr id="98344" name="Group 40"/>
          <p:cNvGrpSpPr>
            <a:grpSpLocks/>
          </p:cNvGrpSpPr>
          <p:nvPr/>
        </p:nvGrpSpPr>
        <p:grpSpPr bwMode="auto">
          <a:xfrm>
            <a:off x="381000" y="931863"/>
            <a:ext cx="1379538" cy="274637"/>
            <a:chOff x="1714" y="791"/>
            <a:chExt cx="869" cy="173"/>
          </a:xfrm>
        </p:grpSpPr>
        <p:grpSp>
          <p:nvGrpSpPr>
            <p:cNvPr id="98345" name="Group 41"/>
            <p:cNvGrpSpPr>
              <a:grpSpLocks/>
            </p:cNvGrpSpPr>
            <p:nvPr/>
          </p:nvGrpSpPr>
          <p:grpSpPr bwMode="auto">
            <a:xfrm rot="10800000">
              <a:off x="1714" y="822"/>
              <a:ext cx="869" cy="107"/>
              <a:chOff x="1612" y="1972"/>
              <a:chExt cx="2460" cy="304"/>
            </a:xfrm>
          </p:grpSpPr>
          <p:sp>
            <p:nvSpPr>
              <p:cNvPr id="98346" name="Freeform 4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47" name="Freeform 4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48" name="Text Box 44"/>
            <p:cNvSpPr txBox="1">
              <a:spLocks noChangeArrowheads="1"/>
            </p:cNvSpPr>
            <p:nvPr/>
          </p:nvSpPr>
          <p:spPr bwMode="auto">
            <a:xfrm>
              <a:off x="1901" y="79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Soryu</a:t>
              </a:r>
            </a:p>
          </p:txBody>
        </p:sp>
      </p:grpSp>
      <p:grpSp>
        <p:nvGrpSpPr>
          <p:cNvPr id="98349" name="Group 45"/>
          <p:cNvGrpSpPr>
            <a:grpSpLocks/>
          </p:cNvGrpSpPr>
          <p:nvPr/>
        </p:nvGrpSpPr>
        <p:grpSpPr bwMode="auto">
          <a:xfrm>
            <a:off x="381000" y="1163638"/>
            <a:ext cx="1379538" cy="274637"/>
            <a:chOff x="1714" y="968"/>
            <a:chExt cx="869" cy="173"/>
          </a:xfrm>
        </p:grpSpPr>
        <p:grpSp>
          <p:nvGrpSpPr>
            <p:cNvPr id="98350" name="Group 46"/>
            <p:cNvGrpSpPr>
              <a:grpSpLocks/>
            </p:cNvGrpSpPr>
            <p:nvPr/>
          </p:nvGrpSpPr>
          <p:grpSpPr bwMode="auto">
            <a:xfrm rot="10800000">
              <a:off x="1714" y="995"/>
              <a:ext cx="869" cy="107"/>
              <a:chOff x="1612" y="1972"/>
              <a:chExt cx="2460" cy="304"/>
            </a:xfrm>
          </p:grpSpPr>
          <p:sp>
            <p:nvSpPr>
              <p:cNvPr id="98351" name="Freeform 4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52" name="Freeform 4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53" name="Text Box 49"/>
            <p:cNvSpPr txBox="1">
              <a:spLocks noChangeArrowheads="1"/>
            </p:cNvSpPr>
            <p:nvPr/>
          </p:nvSpPr>
          <p:spPr bwMode="auto">
            <a:xfrm>
              <a:off x="1895" y="968"/>
              <a:ext cx="3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Hiryu</a:t>
              </a:r>
            </a:p>
          </p:txBody>
        </p:sp>
      </p:grpSp>
      <p:grpSp>
        <p:nvGrpSpPr>
          <p:cNvPr id="98354" name="Group 50"/>
          <p:cNvGrpSpPr>
            <a:grpSpLocks/>
          </p:cNvGrpSpPr>
          <p:nvPr/>
        </p:nvGrpSpPr>
        <p:grpSpPr bwMode="auto">
          <a:xfrm>
            <a:off x="381000" y="1597025"/>
            <a:ext cx="1379538" cy="274638"/>
            <a:chOff x="1714" y="1133"/>
            <a:chExt cx="869" cy="173"/>
          </a:xfrm>
        </p:grpSpPr>
        <p:grpSp>
          <p:nvGrpSpPr>
            <p:cNvPr id="98355" name="Group 51"/>
            <p:cNvGrpSpPr>
              <a:grpSpLocks/>
            </p:cNvGrpSpPr>
            <p:nvPr/>
          </p:nvGrpSpPr>
          <p:grpSpPr bwMode="auto">
            <a:xfrm rot="10800000">
              <a:off x="1714" y="1168"/>
              <a:ext cx="869" cy="107"/>
              <a:chOff x="1612" y="1972"/>
              <a:chExt cx="2460" cy="304"/>
            </a:xfrm>
          </p:grpSpPr>
          <p:sp>
            <p:nvSpPr>
              <p:cNvPr id="98356" name="Freeform 5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57" name="Freeform 5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58" name="Text Box 54"/>
            <p:cNvSpPr txBox="1">
              <a:spLocks noChangeArrowheads="1"/>
            </p:cNvSpPr>
            <p:nvPr/>
          </p:nvSpPr>
          <p:spPr bwMode="auto">
            <a:xfrm>
              <a:off x="1855" y="1133"/>
              <a:ext cx="43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Shokaku</a:t>
              </a:r>
            </a:p>
          </p:txBody>
        </p:sp>
      </p:grpSp>
      <p:grpSp>
        <p:nvGrpSpPr>
          <p:cNvPr id="98359" name="Group 55"/>
          <p:cNvGrpSpPr>
            <a:grpSpLocks/>
          </p:cNvGrpSpPr>
          <p:nvPr/>
        </p:nvGrpSpPr>
        <p:grpSpPr bwMode="auto">
          <a:xfrm>
            <a:off x="381000" y="1828800"/>
            <a:ext cx="1379538" cy="274638"/>
            <a:chOff x="1714" y="1311"/>
            <a:chExt cx="869" cy="173"/>
          </a:xfrm>
        </p:grpSpPr>
        <p:grpSp>
          <p:nvGrpSpPr>
            <p:cNvPr id="98360" name="Group 56"/>
            <p:cNvGrpSpPr>
              <a:grpSpLocks/>
            </p:cNvGrpSpPr>
            <p:nvPr/>
          </p:nvGrpSpPr>
          <p:grpSpPr bwMode="auto">
            <a:xfrm rot="10800000">
              <a:off x="1714" y="1341"/>
              <a:ext cx="869" cy="107"/>
              <a:chOff x="1612" y="1972"/>
              <a:chExt cx="2460" cy="304"/>
            </a:xfrm>
          </p:grpSpPr>
          <p:sp>
            <p:nvSpPr>
              <p:cNvPr id="98361" name="Freeform 5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62" name="Freeform 5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63" name="Text Box 59"/>
            <p:cNvSpPr txBox="1">
              <a:spLocks noChangeArrowheads="1"/>
            </p:cNvSpPr>
            <p:nvPr/>
          </p:nvSpPr>
          <p:spPr bwMode="auto">
            <a:xfrm>
              <a:off x="1856" y="1311"/>
              <a:ext cx="4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Zuikaku</a:t>
              </a:r>
            </a:p>
          </p:txBody>
        </p:sp>
      </p:grpSp>
      <p:sp>
        <p:nvSpPr>
          <p:cNvPr id="98364" name="Text Box 60"/>
          <p:cNvSpPr txBox="1">
            <a:spLocks noChangeArrowheads="1"/>
          </p:cNvSpPr>
          <p:nvPr/>
        </p:nvSpPr>
        <p:spPr bwMode="auto">
          <a:xfrm>
            <a:off x="417513" y="571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1</a:t>
            </a:r>
          </a:p>
        </p:txBody>
      </p:sp>
      <p:sp>
        <p:nvSpPr>
          <p:cNvPr id="98365" name="Text Box 61"/>
          <p:cNvSpPr txBox="1">
            <a:spLocks noChangeArrowheads="1"/>
          </p:cNvSpPr>
          <p:nvPr/>
        </p:nvSpPr>
        <p:spPr bwMode="auto">
          <a:xfrm>
            <a:off x="352425" y="717550"/>
            <a:ext cx="12303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2</a:t>
            </a:r>
          </a:p>
        </p:txBody>
      </p:sp>
      <p:sp>
        <p:nvSpPr>
          <p:cNvPr id="98366" name="Text Box 62"/>
          <p:cNvSpPr txBox="1">
            <a:spLocks noChangeArrowheads="1"/>
          </p:cNvSpPr>
          <p:nvPr/>
        </p:nvSpPr>
        <p:spPr bwMode="auto">
          <a:xfrm>
            <a:off x="388938" y="13779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5</a:t>
            </a:r>
          </a:p>
        </p:txBody>
      </p:sp>
      <p:sp>
        <p:nvSpPr>
          <p:cNvPr id="98367" name="Rectangle 63"/>
          <p:cNvSpPr>
            <a:spLocks noChangeArrowheads="1"/>
          </p:cNvSpPr>
          <p:nvPr/>
        </p:nvSpPr>
        <p:spPr bwMode="auto">
          <a:xfrm>
            <a:off x="7192963" y="42863"/>
            <a:ext cx="1698625" cy="2074862"/>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98368" name="Group 64"/>
          <p:cNvGrpSpPr>
            <a:grpSpLocks/>
          </p:cNvGrpSpPr>
          <p:nvPr/>
        </p:nvGrpSpPr>
        <p:grpSpPr bwMode="auto">
          <a:xfrm>
            <a:off x="7396163" y="1193800"/>
            <a:ext cx="1454150" cy="244475"/>
            <a:chOff x="3181" y="1163"/>
            <a:chExt cx="916" cy="154"/>
          </a:xfrm>
        </p:grpSpPr>
        <p:grpSp>
          <p:nvGrpSpPr>
            <p:cNvPr id="98369" name="Group 65"/>
            <p:cNvGrpSpPr>
              <a:grpSpLocks/>
            </p:cNvGrpSpPr>
            <p:nvPr/>
          </p:nvGrpSpPr>
          <p:grpSpPr bwMode="auto">
            <a:xfrm>
              <a:off x="3181" y="1163"/>
              <a:ext cx="916" cy="154"/>
              <a:chOff x="3181" y="1035"/>
              <a:chExt cx="916" cy="154"/>
            </a:xfrm>
          </p:grpSpPr>
          <p:grpSp>
            <p:nvGrpSpPr>
              <p:cNvPr id="98370" name="Group 66"/>
              <p:cNvGrpSpPr>
                <a:grpSpLocks/>
              </p:cNvGrpSpPr>
              <p:nvPr/>
            </p:nvGrpSpPr>
            <p:grpSpPr bwMode="auto">
              <a:xfrm rot="-132102">
                <a:off x="3181" y="1038"/>
                <a:ext cx="916" cy="137"/>
                <a:chOff x="1208" y="2784"/>
                <a:chExt cx="3126" cy="468"/>
              </a:xfrm>
            </p:grpSpPr>
            <p:grpSp>
              <p:nvGrpSpPr>
                <p:cNvPr id="98371" name="Group 67"/>
                <p:cNvGrpSpPr>
                  <a:grpSpLocks/>
                </p:cNvGrpSpPr>
                <p:nvPr/>
              </p:nvGrpSpPr>
              <p:grpSpPr bwMode="auto">
                <a:xfrm>
                  <a:off x="1208" y="2784"/>
                  <a:ext cx="3126" cy="448"/>
                  <a:chOff x="1208" y="2784"/>
                  <a:chExt cx="3126" cy="448"/>
                </a:xfrm>
              </p:grpSpPr>
              <p:sp>
                <p:nvSpPr>
                  <p:cNvPr id="98372" name="Freeform 6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73" name="Freeform 6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74" name="Freeform 7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75" name="Freeform 7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76" name="Oval 7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77" name="Freeform 7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78" name="Freeform 7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79" name="Freeform 7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80" name="Freeform 7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81" name="Text Box 77"/>
              <p:cNvSpPr txBox="1">
                <a:spLocks noChangeArrowheads="1"/>
              </p:cNvSpPr>
              <p:nvPr/>
            </p:nvSpPr>
            <p:spPr bwMode="auto">
              <a:xfrm>
                <a:off x="3372" y="1035"/>
                <a:ext cx="51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Enterprise</a:t>
                </a:r>
              </a:p>
            </p:txBody>
          </p:sp>
        </p:grpSp>
        <p:sp>
          <p:nvSpPr>
            <p:cNvPr id="98382" name="Text Box 78"/>
            <p:cNvSpPr txBox="1">
              <a:spLocks noChangeArrowheads="1"/>
            </p:cNvSpPr>
            <p:nvPr/>
          </p:nvSpPr>
          <p:spPr bwMode="auto">
            <a:xfrm>
              <a:off x="3918" y="11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98383" name="Group 79"/>
          <p:cNvGrpSpPr>
            <a:grpSpLocks/>
          </p:cNvGrpSpPr>
          <p:nvPr/>
        </p:nvGrpSpPr>
        <p:grpSpPr bwMode="auto">
          <a:xfrm>
            <a:off x="7396163" y="1495425"/>
            <a:ext cx="1454150" cy="244475"/>
            <a:chOff x="3161" y="1394"/>
            <a:chExt cx="916" cy="154"/>
          </a:xfrm>
        </p:grpSpPr>
        <p:grpSp>
          <p:nvGrpSpPr>
            <p:cNvPr id="98384" name="Group 80"/>
            <p:cNvGrpSpPr>
              <a:grpSpLocks/>
            </p:cNvGrpSpPr>
            <p:nvPr/>
          </p:nvGrpSpPr>
          <p:grpSpPr bwMode="auto">
            <a:xfrm>
              <a:off x="3161" y="1394"/>
              <a:ext cx="916" cy="154"/>
              <a:chOff x="3181" y="866"/>
              <a:chExt cx="916" cy="154"/>
            </a:xfrm>
          </p:grpSpPr>
          <p:grpSp>
            <p:nvGrpSpPr>
              <p:cNvPr id="98385" name="Group 81"/>
              <p:cNvGrpSpPr>
                <a:grpSpLocks/>
              </p:cNvGrpSpPr>
              <p:nvPr/>
            </p:nvGrpSpPr>
            <p:grpSpPr bwMode="auto">
              <a:xfrm rot="-132102">
                <a:off x="3181" y="866"/>
                <a:ext cx="916" cy="137"/>
                <a:chOff x="1208" y="2784"/>
                <a:chExt cx="3126" cy="468"/>
              </a:xfrm>
            </p:grpSpPr>
            <p:grpSp>
              <p:nvGrpSpPr>
                <p:cNvPr id="98386" name="Group 82"/>
                <p:cNvGrpSpPr>
                  <a:grpSpLocks/>
                </p:cNvGrpSpPr>
                <p:nvPr/>
              </p:nvGrpSpPr>
              <p:grpSpPr bwMode="auto">
                <a:xfrm>
                  <a:off x="1208" y="2784"/>
                  <a:ext cx="3126" cy="448"/>
                  <a:chOff x="1208" y="2784"/>
                  <a:chExt cx="3126" cy="448"/>
                </a:xfrm>
              </p:grpSpPr>
              <p:sp>
                <p:nvSpPr>
                  <p:cNvPr id="98387" name="Freeform 8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88" name="Freeform 8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89" name="Freeform 8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90" name="Freeform 8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91" name="Oval 8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92" name="Freeform 8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93" name="Freeform 8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94" name="Freeform 9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95" name="Freeform 9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396" name="Text Box 92"/>
              <p:cNvSpPr txBox="1">
                <a:spLocks noChangeArrowheads="1"/>
              </p:cNvSpPr>
              <p:nvPr/>
            </p:nvSpPr>
            <p:spPr bwMode="auto">
              <a:xfrm>
                <a:off x="3430" y="866"/>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grpSp>
        <p:sp>
          <p:nvSpPr>
            <p:cNvPr id="98397" name="Text Box 93"/>
            <p:cNvSpPr txBox="1">
              <a:spLocks noChangeArrowheads="1"/>
            </p:cNvSpPr>
            <p:nvPr/>
          </p:nvSpPr>
          <p:spPr bwMode="auto">
            <a:xfrm>
              <a:off x="3898" y="139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grpSp>
        <p:nvGrpSpPr>
          <p:cNvPr id="98398" name="Group 94"/>
          <p:cNvGrpSpPr>
            <a:grpSpLocks/>
          </p:cNvGrpSpPr>
          <p:nvPr/>
        </p:nvGrpSpPr>
        <p:grpSpPr bwMode="auto">
          <a:xfrm>
            <a:off x="7396163" y="1798638"/>
            <a:ext cx="1454150" cy="244475"/>
            <a:chOff x="3180" y="688"/>
            <a:chExt cx="916" cy="154"/>
          </a:xfrm>
        </p:grpSpPr>
        <p:sp>
          <p:nvSpPr>
            <p:cNvPr id="98399" name="Oval 95"/>
            <p:cNvSpPr>
              <a:spLocks noChangeArrowheads="1"/>
            </p:cNvSpPr>
            <p:nvPr/>
          </p:nvSpPr>
          <p:spPr bwMode="auto">
            <a:xfrm rot="10667898">
              <a:off x="3653" y="715"/>
              <a:ext cx="17"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400" name="Freeform 96"/>
            <p:cNvSpPr>
              <a:spLocks/>
            </p:cNvSpPr>
            <p:nvPr/>
          </p:nvSpPr>
          <p:spPr bwMode="auto">
            <a:xfrm rot="-132102">
              <a:off x="3321" y="708"/>
              <a:ext cx="71" cy="19"/>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01" name="Freeform 97"/>
            <p:cNvSpPr>
              <a:spLocks/>
            </p:cNvSpPr>
            <p:nvPr/>
          </p:nvSpPr>
          <p:spPr bwMode="auto">
            <a:xfrm rot="-132102">
              <a:off x="3319" y="799"/>
              <a:ext cx="72" cy="18"/>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02" name="Freeform 98"/>
            <p:cNvSpPr>
              <a:spLocks/>
            </p:cNvSpPr>
            <p:nvPr/>
          </p:nvSpPr>
          <p:spPr bwMode="auto">
            <a:xfrm rot="-132102">
              <a:off x="3940" y="708"/>
              <a:ext cx="71" cy="17"/>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03" name="Freeform 99"/>
            <p:cNvSpPr>
              <a:spLocks/>
            </p:cNvSpPr>
            <p:nvPr/>
          </p:nvSpPr>
          <p:spPr bwMode="auto">
            <a:xfrm rot="-132102">
              <a:off x="3940" y="802"/>
              <a:ext cx="70" cy="16"/>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8404" name="Group 100"/>
            <p:cNvGrpSpPr>
              <a:grpSpLocks/>
            </p:cNvGrpSpPr>
            <p:nvPr/>
          </p:nvGrpSpPr>
          <p:grpSpPr bwMode="auto">
            <a:xfrm>
              <a:off x="3180" y="688"/>
              <a:ext cx="916" cy="154"/>
              <a:chOff x="3180" y="688"/>
              <a:chExt cx="916" cy="154"/>
            </a:xfrm>
          </p:grpSpPr>
          <p:grpSp>
            <p:nvGrpSpPr>
              <p:cNvPr id="98405" name="Group 101"/>
              <p:cNvGrpSpPr>
                <a:grpSpLocks/>
              </p:cNvGrpSpPr>
              <p:nvPr/>
            </p:nvGrpSpPr>
            <p:grpSpPr bwMode="auto">
              <a:xfrm rot="-132102">
                <a:off x="3180" y="694"/>
                <a:ext cx="916" cy="131"/>
                <a:chOff x="1208" y="2784"/>
                <a:chExt cx="3126" cy="448"/>
              </a:xfrm>
            </p:grpSpPr>
            <p:sp>
              <p:nvSpPr>
                <p:cNvPr id="98406" name="Freeform 10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07" name="Freeform 10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08" name="Freeform 10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09" name="Freeform 10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10" name="Text Box 106"/>
              <p:cNvSpPr txBox="1">
                <a:spLocks noChangeArrowheads="1"/>
              </p:cNvSpPr>
              <p:nvPr/>
            </p:nvSpPr>
            <p:spPr bwMode="auto">
              <a:xfrm>
                <a:off x="3457" y="688"/>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grpSp>
        <p:sp>
          <p:nvSpPr>
            <p:cNvPr id="98411" name="Text Box 107"/>
            <p:cNvSpPr txBox="1">
              <a:spLocks noChangeArrowheads="1"/>
            </p:cNvSpPr>
            <p:nvPr/>
          </p:nvSpPr>
          <p:spPr bwMode="auto">
            <a:xfrm>
              <a:off x="3918" y="696"/>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7</a:t>
              </a:r>
            </a:p>
          </p:txBody>
        </p:sp>
      </p:grpSp>
      <p:grpSp>
        <p:nvGrpSpPr>
          <p:cNvPr id="98412" name="Group 108"/>
          <p:cNvGrpSpPr>
            <a:grpSpLocks/>
          </p:cNvGrpSpPr>
          <p:nvPr/>
        </p:nvGrpSpPr>
        <p:grpSpPr bwMode="auto">
          <a:xfrm>
            <a:off x="7396163" y="585788"/>
            <a:ext cx="1454150" cy="247650"/>
            <a:chOff x="3169" y="1770"/>
            <a:chExt cx="916" cy="156"/>
          </a:xfrm>
        </p:grpSpPr>
        <p:grpSp>
          <p:nvGrpSpPr>
            <p:cNvPr id="98413" name="Group 109"/>
            <p:cNvGrpSpPr>
              <a:grpSpLocks/>
            </p:cNvGrpSpPr>
            <p:nvPr/>
          </p:nvGrpSpPr>
          <p:grpSpPr bwMode="auto">
            <a:xfrm>
              <a:off x="3169" y="1770"/>
              <a:ext cx="916" cy="156"/>
              <a:chOff x="3165" y="526"/>
              <a:chExt cx="916" cy="156"/>
            </a:xfrm>
          </p:grpSpPr>
          <p:grpSp>
            <p:nvGrpSpPr>
              <p:cNvPr id="98414" name="Group 110"/>
              <p:cNvGrpSpPr>
                <a:grpSpLocks/>
              </p:cNvGrpSpPr>
              <p:nvPr/>
            </p:nvGrpSpPr>
            <p:grpSpPr bwMode="auto">
              <a:xfrm rot="-132102">
                <a:off x="3165" y="526"/>
                <a:ext cx="916" cy="137"/>
                <a:chOff x="1208" y="2784"/>
                <a:chExt cx="3126" cy="468"/>
              </a:xfrm>
            </p:grpSpPr>
            <p:grpSp>
              <p:nvGrpSpPr>
                <p:cNvPr id="98415" name="Group 111"/>
                <p:cNvGrpSpPr>
                  <a:grpSpLocks/>
                </p:cNvGrpSpPr>
                <p:nvPr/>
              </p:nvGrpSpPr>
              <p:grpSpPr bwMode="auto">
                <a:xfrm>
                  <a:off x="1208" y="2784"/>
                  <a:ext cx="3126" cy="448"/>
                  <a:chOff x="1208" y="2784"/>
                  <a:chExt cx="3126" cy="448"/>
                </a:xfrm>
              </p:grpSpPr>
              <p:sp>
                <p:nvSpPr>
                  <p:cNvPr id="98416" name="Freeform 11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17" name="Freeform 11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18" name="Freeform 11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19" name="Freeform 11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20" name="Oval 11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421" name="Freeform 11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22" name="Freeform 11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23" name="Freeform 11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24" name="Freeform 12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25" name="Text Box 121"/>
              <p:cNvSpPr txBox="1">
                <a:spLocks noChangeArrowheads="1"/>
              </p:cNvSpPr>
              <p:nvPr/>
            </p:nvSpPr>
            <p:spPr bwMode="auto">
              <a:xfrm>
                <a:off x="3381" y="528"/>
                <a:ext cx="45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Saratoga</a:t>
                </a:r>
              </a:p>
            </p:txBody>
          </p:sp>
        </p:grpSp>
        <p:sp>
          <p:nvSpPr>
            <p:cNvPr id="98426" name="Text Box 122"/>
            <p:cNvSpPr txBox="1">
              <a:spLocks noChangeArrowheads="1"/>
            </p:cNvSpPr>
            <p:nvPr/>
          </p:nvSpPr>
          <p:spPr bwMode="auto">
            <a:xfrm>
              <a:off x="3902" y="17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3</a:t>
              </a:r>
            </a:p>
          </p:txBody>
        </p:sp>
      </p:grpSp>
      <p:grpSp>
        <p:nvGrpSpPr>
          <p:cNvPr id="98427" name="Group 123"/>
          <p:cNvGrpSpPr>
            <a:grpSpLocks/>
          </p:cNvGrpSpPr>
          <p:nvPr/>
        </p:nvGrpSpPr>
        <p:grpSpPr bwMode="auto">
          <a:xfrm>
            <a:off x="7396163" y="284163"/>
            <a:ext cx="1454150" cy="244475"/>
            <a:chOff x="3149" y="579"/>
            <a:chExt cx="916" cy="154"/>
          </a:xfrm>
        </p:grpSpPr>
        <p:grpSp>
          <p:nvGrpSpPr>
            <p:cNvPr id="98428" name="Group 124"/>
            <p:cNvGrpSpPr>
              <a:grpSpLocks/>
            </p:cNvGrpSpPr>
            <p:nvPr/>
          </p:nvGrpSpPr>
          <p:grpSpPr bwMode="auto">
            <a:xfrm>
              <a:off x="3149" y="579"/>
              <a:ext cx="916" cy="154"/>
              <a:chOff x="3181" y="1035"/>
              <a:chExt cx="916" cy="154"/>
            </a:xfrm>
          </p:grpSpPr>
          <p:grpSp>
            <p:nvGrpSpPr>
              <p:cNvPr id="98429" name="Group 125"/>
              <p:cNvGrpSpPr>
                <a:grpSpLocks/>
              </p:cNvGrpSpPr>
              <p:nvPr/>
            </p:nvGrpSpPr>
            <p:grpSpPr bwMode="auto">
              <a:xfrm rot="-132102">
                <a:off x="3181" y="1038"/>
                <a:ext cx="916" cy="137"/>
                <a:chOff x="1208" y="2784"/>
                <a:chExt cx="3126" cy="468"/>
              </a:xfrm>
            </p:grpSpPr>
            <p:grpSp>
              <p:nvGrpSpPr>
                <p:cNvPr id="98430" name="Group 126"/>
                <p:cNvGrpSpPr>
                  <a:grpSpLocks/>
                </p:cNvGrpSpPr>
                <p:nvPr/>
              </p:nvGrpSpPr>
              <p:grpSpPr bwMode="auto">
                <a:xfrm>
                  <a:off x="1208" y="2784"/>
                  <a:ext cx="3126" cy="448"/>
                  <a:chOff x="1208" y="2784"/>
                  <a:chExt cx="3126" cy="448"/>
                </a:xfrm>
              </p:grpSpPr>
              <p:sp>
                <p:nvSpPr>
                  <p:cNvPr id="98431" name="Freeform 12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32" name="Freeform 12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33" name="Freeform 12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34" name="Freeform 13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35" name="Oval 13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436" name="Freeform 13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37" name="Freeform 13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38" name="Freeform 13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39" name="Freeform 13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40" name="Text Box 136"/>
              <p:cNvSpPr txBox="1">
                <a:spLocks noChangeArrowheads="1"/>
              </p:cNvSpPr>
              <p:nvPr/>
            </p:nvSpPr>
            <p:spPr bwMode="auto">
              <a:xfrm>
                <a:off x="3372" y="1035"/>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grpSp>
        <p:sp>
          <p:nvSpPr>
            <p:cNvPr id="98441" name="Text Box 137"/>
            <p:cNvSpPr txBox="1">
              <a:spLocks noChangeArrowheads="1"/>
            </p:cNvSpPr>
            <p:nvPr/>
          </p:nvSpPr>
          <p:spPr bwMode="auto">
            <a:xfrm>
              <a:off x="3886" y="5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98442" name="Group 138"/>
          <p:cNvGrpSpPr>
            <a:grpSpLocks/>
          </p:cNvGrpSpPr>
          <p:nvPr/>
        </p:nvGrpSpPr>
        <p:grpSpPr bwMode="auto">
          <a:xfrm>
            <a:off x="7396163" y="890588"/>
            <a:ext cx="1454150" cy="244475"/>
            <a:chOff x="3133" y="779"/>
            <a:chExt cx="916" cy="154"/>
          </a:xfrm>
        </p:grpSpPr>
        <p:grpSp>
          <p:nvGrpSpPr>
            <p:cNvPr id="98443" name="Group 139"/>
            <p:cNvGrpSpPr>
              <a:grpSpLocks/>
            </p:cNvGrpSpPr>
            <p:nvPr/>
          </p:nvGrpSpPr>
          <p:grpSpPr bwMode="auto">
            <a:xfrm>
              <a:off x="3133" y="779"/>
              <a:ext cx="916" cy="154"/>
              <a:chOff x="3181" y="1035"/>
              <a:chExt cx="916" cy="154"/>
            </a:xfrm>
          </p:grpSpPr>
          <p:grpSp>
            <p:nvGrpSpPr>
              <p:cNvPr id="98444" name="Group 140"/>
              <p:cNvGrpSpPr>
                <a:grpSpLocks/>
              </p:cNvGrpSpPr>
              <p:nvPr/>
            </p:nvGrpSpPr>
            <p:grpSpPr bwMode="auto">
              <a:xfrm rot="-132102">
                <a:off x="3181" y="1038"/>
                <a:ext cx="916" cy="137"/>
                <a:chOff x="1208" y="2784"/>
                <a:chExt cx="3126" cy="468"/>
              </a:xfrm>
            </p:grpSpPr>
            <p:grpSp>
              <p:nvGrpSpPr>
                <p:cNvPr id="98445" name="Group 141"/>
                <p:cNvGrpSpPr>
                  <a:grpSpLocks/>
                </p:cNvGrpSpPr>
                <p:nvPr/>
              </p:nvGrpSpPr>
              <p:grpSpPr bwMode="auto">
                <a:xfrm>
                  <a:off x="1208" y="2784"/>
                  <a:ext cx="3126" cy="448"/>
                  <a:chOff x="1208" y="2784"/>
                  <a:chExt cx="3126" cy="448"/>
                </a:xfrm>
              </p:grpSpPr>
              <p:sp>
                <p:nvSpPr>
                  <p:cNvPr id="98446" name="Freeform 14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47" name="Freeform 14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48" name="Freeform 14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49" name="Freeform 14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50" name="Oval 14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451" name="Freeform 14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52" name="Freeform 14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53" name="Freeform 14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54" name="Freeform 15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55" name="Text Box 151"/>
              <p:cNvSpPr txBox="1">
                <a:spLocks noChangeArrowheads="1"/>
              </p:cNvSpPr>
              <p:nvPr/>
            </p:nvSpPr>
            <p:spPr bwMode="auto">
              <a:xfrm>
                <a:off x="3372" y="1035"/>
                <a:ext cx="48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Yorktown</a:t>
                </a:r>
              </a:p>
            </p:txBody>
          </p:sp>
        </p:grpSp>
        <p:sp>
          <p:nvSpPr>
            <p:cNvPr id="98456" name="Text Box 152"/>
            <p:cNvSpPr txBox="1">
              <a:spLocks noChangeArrowheads="1"/>
            </p:cNvSpPr>
            <p:nvPr/>
          </p:nvSpPr>
          <p:spPr bwMode="auto">
            <a:xfrm>
              <a:off x="3870" y="7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sp>
        <p:nvSpPr>
          <p:cNvPr id="98457" name="Text Box 153"/>
          <p:cNvSpPr txBox="1">
            <a:spLocks noChangeArrowheads="1"/>
          </p:cNvSpPr>
          <p:nvPr/>
        </p:nvSpPr>
        <p:spPr bwMode="auto">
          <a:xfrm>
            <a:off x="7391400" y="28575"/>
            <a:ext cx="1084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Carrier Groups</a:t>
            </a:r>
          </a:p>
        </p:txBody>
      </p:sp>
      <p:sp>
        <p:nvSpPr>
          <p:cNvPr id="98458" name="AutoShape 154"/>
          <p:cNvSpPr>
            <a:spLocks/>
          </p:cNvSpPr>
          <p:nvPr/>
        </p:nvSpPr>
        <p:spPr bwMode="auto">
          <a:xfrm>
            <a:off x="7272338" y="285750"/>
            <a:ext cx="88900" cy="519113"/>
          </a:xfrm>
          <a:prstGeom prst="leftBrace">
            <a:avLst>
              <a:gd name="adj1" fmla="val 4866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459" name="AutoShape 155"/>
          <p:cNvSpPr>
            <a:spLocks noChangeArrowheads="1"/>
          </p:cNvSpPr>
          <p:nvPr/>
        </p:nvSpPr>
        <p:spPr bwMode="auto">
          <a:xfrm>
            <a:off x="6477000" y="46672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Lexington Class</a:t>
            </a:r>
          </a:p>
        </p:txBody>
      </p:sp>
      <p:sp>
        <p:nvSpPr>
          <p:cNvPr id="98460" name="AutoShape 156"/>
          <p:cNvSpPr>
            <a:spLocks/>
          </p:cNvSpPr>
          <p:nvPr/>
        </p:nvSpPr>
        <p:spPr bwMode="auto">
          <a:xfrm>
            <a:off x="7291388" y="938213"/>
            <a:ext cx="88900" cy="771525"/>
          </a:xfrm>
          <a:prstGeom prst="leftBrace">
            <a:avLst>
              <a:gd name="adj1" fmla="val 7232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461" name="AutoShape 157"/>
          <p:cNvSpPr>
            <a:spLocks noChangeArrowheads="1"/>
          </p:cNvSpPr>
          <p:nvPr/>
        </p:nvSpPr>
        <p:spPr bwMode="auto">
          <a:xfrm>
            <a:off x="6491288" y="124777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Yorktown Class</a:t>
            </a:r>
          </a:p>
        </p:txBody>
      </p:sp>
      <p:grpSp>
        <p:nvGrpSpPr>
          <p:cNvPr id="98462" name="Group 158"/>
          <p:cNvGrpSpPr>
            <a:grpSpLocks/>
          </p:cNvGrpSpPr>
          <p:nvPr/>
        </p:nvGrpSpPr>
        <p:grpSpPr bwMode="auto">
          <a:xfrm rot="10800000">
            <a:off x="2655888" y="2668588"/>
            <a:ext cx="574675" cy="71437"/>
            <a:chOff x="1612" y="1972"/>
            <a:chExt cx="2460" cy="304"/>
          </a:xfrm>
        </p:grpSpPr>
        <p:sp>
          <p:nvSpPr>
            <p:cNvPr id="98463" name="Freeform 15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64" name="Freeform 16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8465" name="Group 161"/>
          <p:cNvGrpSpPr>
            <a:grpSpLocks/>
          </p:cNvGrpSpPr>
          <p:nvPr/>
        </p:nvGrpSpPr>
        <p:grpSpPr bwMode="auto">
          <a:xfrm>
            <a:off x="344488" y="4224338"/>
            <a:ext cx="574675" cy="196850"/>
            <a:chOff x="217" y="2661"/>
            <a:chExt cx="362" cy="124"/>
          </a:xfrm>
        </p:grpSpPr>
        <p:grpSp>
          <p:nvGrpSpPr>
            <p:cNvPr id="98466" name="Group 162"/>
            <p:cNvGrpSpPr>
              <a:grpSpLocks/>
            </p:cNvGrpSpPr>
            <p:nvPr/>
          </p:nvGrpSpPr>
          <p:grpSpPr bwMode="auto">
            <a:xfrm rot="10800000">
              <a:off x="217" y="2697"/>
              <a:ext cx="362" cy="45"/>
              <a:chOff x="1612" y="1972"/>
              <a:chExt cx="2460" cy="304"/>
            </a:xfrm>
          </p:grpSpPr>
          <p:sp>
            <p:nvSpPr>
              <p:cNvPr id="98467" name="Freeform 163"/>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68" name="Freeform 164"/>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69" name="Oval 165"/>
            <p:cNvSpPr>
              <a:spLocks noChangeArrowheads="1"/>
            </p:cNvSpPr>
            <p:nvPr/>
          </p:nvSpPr>
          <p:spPr bwMode="auto">
            <a:xfrm>
              <a:off x="317" y="2661"/>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1</a:t>
              </a:r>
            </a:p>
          </p:txBody>
        </p:sp>
      </p:grpSp>
      <p:grpSp>
        <p:nvGrpSpPr>
          <p:cNvPr id="98470" name="Group 166"/>
          <p:cNvGrpSpPr>
            <a:grpSpLocks/>
          </p:cNvGrpSpPr>
          <p:nvPr/>
        </p:nvGrpSpPr>
        <p:grpSpPr bwMode="auto">
          <a:xfrm>
            <a:off x="344488" y="3981450"/>
            <a:ext cx="574675" cy="211138"/>
            <a:chOff x="3070" y="1060"/>
            <a:chExt cx="362" cy="133"/>
          </a:xfrm>
        </p:grpSpPr>
        <p:grpSp>
          <p:nvGrpSpPr>
            <p:cNvPr id="98471" name="Group 167"/>
            <p:cNvGrpSpPr>
              <a:grpSpLocks/>
            </p:cNvGrpSpPr>
            <p:nvPr/>
          </p:nvGrpSpPr>
          <p:grpSpPr bwMode="auto">
            <a:xfrm rot="10800000">
              <a:off x="3070" y="1060"/>
              <a:ext cx="362" cy="45"/>
              <a:chOff x="1612" y="1972"/>
              <a:chExt cx="2460" cy="304"/>
            </a:xfrm>
          </p:grpSpPr>
          <p:sp>
            <p:nvSpPr>
              <p:cNvPr id="98472" name="Freeform 168"/>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73" name="Freeform 169"/>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8474" name="Group 170"/>
            <p:cNvGrpSpPr>
              <a:grpSpLocks/>
            </p:cNvGrpSpPr>
            <p:nvPr/>
          </p:nvGrpSpPr>
          <p:grpSpPr bwMode="auto">
            <a:xfrm rot="10800000">
              <a:off x="3070" y="1148"/>
              <a:ext cx="362" cy="45"/>
              <a:chOff x="1612" y="1972"/>
              <a:chExt cx="2460" cy="304"/>
            </a:xfrm>
          </p:grpSpPr>
          <p:sp>
            <p:nvSpPr>
              <p:cNvPr id="98475" name="Freeform 171"/>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76" name="Freeform 172"/>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77" name="Oval 173"/>
            <p:cNvSpPr>
              <a:spLocks noChangeArrowheads="1"/>
            </p:cNvSpPr>
            <p:nvPr/>
          </p:nvSpPr>
          <p:spPr bwMode="auto">
            <a:xfrm>
              <a:off x="3172" y="106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2</a:t>
              </a:r>
            </a:p>
          </p:txBody>
        </p:sp>
      </p:grpSp>
      <p:grpSp>
        <p:nvGrpSpPr>
          <p:cNvPr id="98478" name="Group 174"/>
          <p:cNvGrpSpPr>
            <a:grpSpLocks/>
          </p:cNvGrpSpPr>
          <p:nvPr/>
        </p:nvGrpSpPr>
        <p:grpSpPr bwMode="auto">
          <a:xfrm>
            <a:off x="344488" y="3727450"/>
            <a:ext cx="574675" cy="211138"/>
            <a:chOff x="2714" y="1220"/>
            <a:chExt cx="362" cy="133"/>
          </a:xfrm>
        </p:grpSpPr>
        <p:grpSp>
          <p:nvGrpSpPr>
            <p:cNvPr id="98479" name="Group 175"/>
            <p:cNvGrpSpPr>
              <a:grpSpLocks/>
            </p:cNvGrpSpPr>
            <p:nvPr/>
          </p:nvGrpSpPr>
          <p:grpSpPr bwMode="auto">
            <a:xfrm rot="10800000">
              <a:off x="2714" y="1220"/>
              <a:ext cx="362" cy="45"/>
              <a:chOff x="1612" y="1972"/>
              <a:chExt cx="2460" cy="304"/>
            </a:xfrm>
          </p:grpSpPr>
          <p:sp>
            <p:nvSpPr>
              <p:cNvPr id="98480" name="Freeform 176"/>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81" name="Freeform 177"/>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8482" name="Group 178"/>
            <p:cNvGrpSpPr>
              <a:grpSpLocks/>
            </p:cNvGrpSpPr>
            <p:nvPr/>
          </p:nvGrpSpPr>
          <p:grpSpPr bwMode="auto">
            <a:xfrm rot="10800000">
              <a:off x="2714" y="1308"/>
              <a:ext cx="362" cy="45"/>
              <a:chOff x="1612" y="1972"/>
              <a:chExt cx="2460" cy="304"/>
            </a:xfrm>
          </p:grpSpPr>
          <p:sp>
            <p:nvSpPr>
              <p:cNvPr id="98483" name="Freeform 17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84" name="Freeform 18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85" name="Oval 181"/>
            <p:cNvSpPr>
              <a:spLocks noChangeArrowheads="1"/>
            </p:cNvSpPr>
            <p:nvPr/>
          </p:nvSpPr>
          <p:spPr bwMode="auto">
            <a:xfrm>
              <a:off x="2806" y="122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5</a:t>
              </a:r>
            </a:p>
          </p:txBody>
        </p:sp>
      </p:grpSp>
      <p:sp>
        <p:nvSpPr>
          <p:cNvPr id="98486" name="AutoShape 182"/>
          <p:cNvSpPr>
            <a:spLocks noChangeArrowheads="1"/>
          </p:cNvSpPr>
          <p:nvPr/>
        </p:nvSpPr>
        <p:spPr bwMode="auto">
          <a:xfrm>
            <a:off x="233363" y="35433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8487" name="Group 183"/>
          <p:cNvGrpSpPr>
            <a:grpSpLocks/>
          </p:cNvGrpSpPr>
          <p:nvPr/>
        </p:nvGrpSpPr>
        <p:grpSpPr bwMode="auto">
          <a:xfrm>
            <a:off x="6237288" y="3651250"/>
            <a:ext cx="595312" cy="214313"/>
            <a:chOff x="637" y="345"/>
            <a:chExt cx="375" cy="135"/>
          </a:xfrm>
        </p:grpSpPr>
        <p:grpSp>
          <p:nvGrpSpPr>
            <p:cNvPr id="98488" name="Group 184"/>
            <p:cNvGrpSpPr>
              <a:grpSpLocks/>
            </p:cNvGrpSpPr>
            <p:nvPr/>
          </p:nvGrpSpPr>
          <p:grpSpPr bwMode="auto">
            <a:xfrm rot="-132102">
              <a:off x="637" y="388"/>
              <a:ext cx="375" cy="56"/>
              <a:chOff x="1208" y="2784"/>
              <a:chExt cx="3126" cy="468"/>
            </a:xfrm>
          </p:grpSpPr>
          <p:grpSp>
            <p:nvGrpSpPr>
              <p:cNvPr id="98489" name="Group 185"/>
              <p:cNvGrpSpPr>
                <a:grpSpLocks/>
              </p:cNvGrpSpPr>
              <p:nvPr/>
            </p:nvGrpSpPr>
            <p:grpSpPr bwMode="auto">
              <a:xfrm>
                <a:off x="1208" y="2784"/>
                <a:ext cx="3126" cy="448"/>
                <a:chOff x="1208" y="2784"/>
                <a:chExt cx="3126" cy="448"/>
              </a:xfrm>
            </p:grpSpPr>
            <p:sp>
              <p:nvSpPr>
                <p:cNvPr id="98490" name="Freeform 18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91" name="Freeform 18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92" name="Freeform 18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93" name="Freeform 18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94" name="Oval 190"/>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495" name="Freeform 19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96" name="Freeform 19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97" name="Freeform 19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498" name="Freeform 19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499" name="Text Box 195"/>
            <p:cNvSpPr txBox="1">
              <a:spLocks noChangeArrowheads="1"/>
            </p:cNvSpPr>
            <p:nvPr/>
          </p:nvSpPr>
          <p:spPr bwMode="auto">
            <a:xfrm>
              <a:off x="748" y="34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98500" name="Group 196"/>
          <p:cNvGrpSpPr>
            <a:grpSpLocks/>
          </p:cNvGrpSpPr>
          <p:nvPr/>
        </p:nvGrpSpPr>
        <p:grpSpPr bwMode="auto">
          <a:xfrm>
            <a:off x="6227763" y="3498850"/>
            <a:ext cx="595312" cy="214313"/>
            <a:chOff x="637" y="793"/>
            <a:chExt cx="375" cy="135"/>
          </a:xfrm>
        </p:grpSpPr>
        <p:grpSp>
          <p:nvGrpSpPr>
            <p:cNvPr id="98501" name="Group 197"/>
            <p:cNvGrpSpPr>
              <a:grpSpLocks/>
            </p:cNvGrpSpPr>
            <p:nvPr/>
          </p:nvGrpSpPr>
          <p:grpSpPr bwMode="auto">
            <a:xfrm rot="-132102">
              <a:off x="637" y="836"/>
              <a:ext cx="375" cy="56"/>
              <a:chOff x="1208" y="2784"/>
              <a:chExt cx="3126" cy="468"/>
            </a:xfrm>
          </p:grpSpPr>
          <p:grpSp>
            <p:nvGrpSpPr>
              <p:cNvPr id="98502" name="Group 198"/>
              <p:cNvGrpSpPr>
                <a:grpSpLocks/>
              </p:cNvGrpSpPr>
              <p:nvPr/>
            </p:nvGrpSpPr>
            <p:grpSpPr bwMode="auto">
              <a:xfrm>
                <a:off x="1208" y="2784"/>
                <a:ext cx="3126" cy="448"/>
                <a:chOff x="1208" y="2784"/>
                <a:chExt cx="3126" cy="448"/>
              </a:xfrm>
            </p:grpSpPr>
            <p:sp>
              <p:nvSpPr>
                <p:cNvPr id="98503" name="Freeform 19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04" name="Freeform 20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05" name="Freeform 20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06" name="Freeform 20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07" name="Oval 20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508" name="Freeform 20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09" name="Freeform 20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10" name="Freeform 20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11" name="Freeform 20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12" name="Text Box 208"/>
            <p:cNvSpPr txBox="1">
              <a:spLocks noChangeArrowheads="1"/>
            </p:cNvSpPr>
            <p:nvPr/>
          </p:nvSpPr>
          <p:spPr bwMode="auto">
            <a:xfrm>
              <a:off x="748" y="79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98513" name="Group 209"/>
          <p:cNvGrpSpPr>
            <a:grpSpLocks/>
          </p:cNvGrpSpPr>
          <p:nvPr/>
        </p:nvGrpSpPr>
        <p:grpSpPr bwMode="auto">
          <a:xfrm>
            <a:off x="6240463" y="3813175"/>
            <a:ext cx="595312" cy="214313"/>
            <a:chOff x="637" y="644"/>
            <a:chExt cx="375" cy="135"/>
          </a:xfrm>
        </p:grpSpPr>
        <p:grpSp>
          <p:nvGrpSpPr>
            <p:cNvPr id="98514" name="Group 210"/>
            <p:cNvGrpSpPr>
              <a:grpSpLocks/>
            </p:cNvGrpSpPr>
            <p:nvPr/>
          </p:nvGrpSpPr>
          <p:grpSpPr bwMode="auto">
            <a:xfrm rot="-132102">
              <a:off x="637" y="687"/>
              <a:ext cx="375" cy="56"/>
              <a:chOff x="1208" y="2784"/>
              <a:chExt cx="3126" cy="468"/>
            </a:xfrm>
          </p:grpSpPr>
          <p:grpSp>
            <p:nvGrpSpPr>
              <p:cNvPr id="98515" name="Group 211"/>
              <p:cNvGrpSpPr>
                <a:grpSpLocks/>
              </p:cNvGrpSpPr>
              <p:nvPr/>
            </p:nvGrpSpPr>
            <p:grpSpPr bwMode="auto">
              <a:xfrm>
                <a:off x="1208" y="2784"/>
                <a:ext cx="3126" cy="448"/>
                <a:chOff x="1208" y="2784"/>
                <a:chExt cx="3126" cy="448"/>
              </a:xfrm>
            </p:grpSpPr>
            <p:sp>
              <p:nvSpPr>
                <p:cNvPr id="98516" name="Freeform 21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17" name="Freeform 21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18" name="Freeform 21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19" name="Freeform 21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20" name="Oval 21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521" name="Freeform 21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22" name="Freeform 21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23" name="Freeform 21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24" name="Freeform 22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25" name="Text Box 221"/>
            <p:cNvSpPr txBox="1">
              <a:spLocks noChangeArrowheads="1"/>
            </p:cNvSpPr>
            <p:nvPr/>
          </p:nvSpPr>
          <p:spPr bwMode="auto">
            <a:xfrm>
              <a:off x="748" y="644"/>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sp>
        <p:nvSpPr>
          <p:cNvPr id="98526" name="AutoShape 222"/>
          <p:cNvSpPr>
            <a:spLocks noChangeArrowheads="1"/>
          </p:cNvSpPr>
          <p:nvPr/>
        </p:nvSpPr>
        <p:spPr bwMode="auto">
          <a:xfrm>
            <a:off x="3138488" y="23526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8527" name="Group 223"/>
          <p:cNvGrpSpPr>
            <a:grpSpLocks/>
          </p:cNvGrpSpPr>
          <p:nvPr/>
        </p:nvGrpSpPr>
        <p:grpSpPr bwMode="auto">
          <a:xfrm>
            <a:off x="9232900" y="3094038"/>
            <a:ext cx="595313" cy="214312"/>
            <a:chOff x="1188" y="949"/>
            <a:chExt cx="375" cy="135"/>
          </a:xfrm>
        </p:grpSpPr>
        <p:grpSp>
          <p:nvGrpSpPr>
            <p:cNvPr id="98528" name="Group 224"/>
            <p:cNvGrpSpPr>
              <a:grpSpLocks/>
            </p:cNvGrpSpPr>
            <p:nvPr/>
          </p:nvGrpSpPr>
          <p:grpSpPr bwMode="auto">
            <a:xfrm rot="-132102">
              <a:off x="1188" y="992"/>
              <a:ext cx="375" cy="56"/>
              <a:chOff x="1208" y="2784"/>
              <a:chExt cx="3126" cy="468"/>
            </a:xfrm>
          </p:grpSpPr>
          <p:grpSp>
            <p:nvGrpSpPr>
              <p:cNvPr id="98529" name="Group 225"/>
              <p:cNvGrpSpPr>
                <a:grpSpLocks/>
              </p:cNvGrpSpPr>
              <p:nvPr/>
            </p:nvGrpSpPr>
            <p:grpSpPr bwMode="auto">
              <a:xfrm>
                <a:off x="1208" y="2784"/>
                <a:ext cx="3126" cy="448"/>
                <a:chOff x="1208" y="2784"/>
                <a:chExt cx="3126" cy="448"/>
              </a:xfrm>
            </p:grpSpPr>
            <p:sp>
              <p:nvSpPr>
                <p:cNvPr id="98530" name="Freeform 22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31" name="Freeform 22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32" name="Freeform 22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33" name="Freeform 22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34" name="Oval 230"/>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535" name="Freeform 23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36" name="Freeform 23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37" name="Freeform 23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38" name="Freeform 23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39" name="Text Box 235"/>
            <p:cNvSpPr txBox="1">
              <a:spLocks noChangeArrowheads="1"/>
            </p:cNvSpPr>
            <p:nvPr/>
          </p:nvSpPr>
          <p:spPr bwMode="auto">
            <a:xfrm>
              <a:off x="1298" y="949"/>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sp>
        <p:nvSpPr>
          <p:cNvPr id="98540" name="Freeform 236"/>
          <p:cNvSpPr>
            <a:spLocks/>
          </p:cNvSpPr>
          <p:nvPr/>
        </p:nvSpPr>
        <p:spPr bwMode="auto">
          <a:xfrm rot="15523561">
            <a:off x="3879850" y="2200275"/>
            <a:ext cx="290513" cy="207963"/>
          </a:xfrm>
          <a:custGeom>
            <a:avLst/>
            <a:gdLst>
              <a:gd name="T0" fmla="*/ 521 w 1056"/>
              <a:gd name="T1" fmla="*/ 1 h 755"/>
              <a:gd name="T2" fmla="*/ 561 w 1056"/>
              <a:gd name="T3" fmla="*/ 47 h 755"/>
              <a:gd name="T4" fmla="*/ 565 w 1056"/>
              <a:gd name="T5" fmla="*/ 261 h 755"/>
              <a:gd name="T6" fmla="*/ 637 w 1056"/>
              <a:gd name="T7" fmla="*/ 265 h 755"/>
              <a:gd name="T8" fmla="*/ 645 w 1056"/>
              <a:gd name="T9" fmla="*/ 193 h 755"/>
              <a:gd name="T10" fmla="*/ 701 w 1056"/>
              <a:gd name="T11" fmla="*/ 193 h 755"/>
              <a:gd name="T12" fmla="*/ 707 w 1056"/>
              <a:gd name="T13" fmla="*/ 275 h 755"/>
              <a:gd name="T14" fmla="*/ 1003 w 1056"/>
              <a:gd name="T15" fmla="*/ 307 h 755"/>
              <a:gd name="T16" fmla="*/ 1027 w 1056"/>
              <a:gd name="T17" fmla="*/ 377 h 755"/>
              <a:gd name="T18" fmla="*/ 935 w 1056"/>
              <a:gd name="T19" fmla="*/ 403 h 755"/>
              <a:gd name="T20" fmla="*/ 699 w 1056"/>
              <a:gd name="T21" fmla="*/ 435 h 755"/>
              <a:gd name="T22" fmla="*/ 671 w 1056"/>
              <a:gd name="T23" fmla="*/ 507 h 755"/>
              <a:gd name="T24" fmla="*/ 641 w 1056"/>
              <a:gd name="T25" fmla="*/ 439 h 755"/>
              <a:gd name="T26" fmla="*/ 559 w 1056"/>
              <a:gd name="T27" fmla="*/ 449 h 755"/>
              <a:gd name="T28" fmla="*/ 545 w 1056"/>
              <a:gd name="T29" fmla="*/ 663 h 755"/>
              <a:gd name="T30" fmla="*/ 683 w 1056"/>
              <a:gd name="T31" fmla="*/ 687 h 755"/>
              <a:gd name="T32" fmla="*/ 685 w 1056"/>
              <a:gd name="T33" fmla="*/ 755 h 755"/>
              <a:gd name="T34" fmla="*/ 349 w 1056"/>
              <a:gd name="T35" fmla="*/ 749 h 755"/>
              <a:gd name="T36" fmla="*/ 351 w 1056"/>
              <a:gd name="T37" fmla="*/ 691 h 755"/>
              <a:gd name="T38" fmla="*/ 489 w 1056"/>
              <a:gd name="T39" fmla="*/ 663 h 755"/>
              <a:gd name="T40" fmla="*/ 481 w 1056"/>
              <a:gd name="T41" fmla="*/ 449 h 755"/>
              <a:gd name="T42" fmla="*/ 399 w 1056"/>
              <a:gd name="T43" fmla="*/ 443 h 755"/>
              <a:gd name="T44" fmla="*/ 371 w 1056"/>
              <a:gd name="T45" fmla="*/ 516 h 755"/>
              <a:gd name="T46" fmla="*/ 347 w 1056"/>
              <a:gd name="T47" fmla="*/ 435 h 755"/>
              <a:gd name="T48" fmla="*/ 57 w 1056"/>
              <a:gd name="T49" fmla="*/ 393 h 755"/>
              <a:gd name="T50" fmla="*/ 5 w 1056"/>
              <a:gd name="T51" fmla="*/ 323 h 755"/>
              <a:gd name="T52" fmla="*/ 75 w 1056"/>
              <a:gd name="T53" fmla="*/ 295 h 755"/>
              <a:gd name="T54" fmla="*/ 341 w 1056"/>
              <a:gd name="T55" fmla="*/ 269 h 755"/>
              <a:gd name="T56" fmla="*/ 345 w 1056"/>
              <a:gd name="T57" fmla="*/ 191 h 755"/>
              <a:gd name="T58" fmla="*/ 403 w 1056"/>
              <a:gd name="T59" fmla="*/ 189 h 755"/>
              <a:gd name="T60" fmla="*/ 409 w 1056"/>
              <a:gd name="T61" fmla="*/ 269 h 755"/>
              <a:gd name="T62" fmla="*/ 479 w 1056"/>
              <a:gd name="T63" fmla="*/ 259 h 755"/>
              <a:gd name="T64" fmla="*/ 487 w 1056"/>
              <a:gd name="T65" fmla="*/ 43 h 755"/>
              <a:gd name="T66" fmla="*/ 521 w 1056"/>
              <a:gd name="T67" fmla="*/ 1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6" h="755">
                <a:moveTo>
                  <a:pt x="521" y="1"/>
                </a:moveTo>
                <a:cubicBezTo>
                  <a:pt x="532" y="4"/>
                  <a:pt x="554" y="4"/>
                  <a:pt x="561" y="47"/>
                </a:cubicBezTo>
                <a:lnTo>
                  <a:pt x="565" y="261"/>
                </a:lnTo>
                <a:lnTo>
                  <a:pt x="637" y="265"/>
                </a:lnTo>
                <a:lnTo>
                  <a:pt x="645" y="193"/>
                </a:lnTo>
                <a:lnTo>
                  <a:pt x="701" y="193"/>
                </a:lnTo>
                <a:lnTo>
                  <a:pt x="707" y="275"/>
                </a:lnTo>
                <a:lnTo>
                  <a:pt x="1003" y="307"/>
                </a:lnTo>
                <a:cubicBezTo>
                  <a:pt x="1056" y="324"/>
                  <a:pt x="1038" y="361"/>
                  <a:pt x="1027" y="377"/>
                </a:cubicBezTo>
                <a:cubicBezTo>
                  <a:pt x="1016" y="393"/>
                  <a:pt x="990" y="393"/>
                  <a:pt x="935" y="403"/>
                </a:cubicBezTo>
                <a:lnTo>
                  <a:pt x="699" y="435"/>
                </a:lnTo>
                <a:lnTo>
                  <a:pt x="671" y="507"/>
                </a:lnTo>
                <a:lnTo>
                  <a:pt x="641" y="439"/>
                </a:lnTo>
                <a:lnTo>
                  <a:pt x="559" y="449"/>
                </a:lnTo>
                <a:lnTo>
                  <a:pt x="545" y="663"/>
                </a:lnTo>
                <a:lnTo>
                  <a:pt x="683" y="687"/>
                </a:lnTo>
                <a:lnTo>
                  <a:pt x="685" y="755"/>
                </a:lnTo>
                <a:lnTo>
                  <a:pt x="349" y="749"/>
                </a:lnTo>
                <a:lnTo>
                  <a:pt x="351" y="691"/>
                </a:lnTo>
                <a:lnTo>
                  <a:pt x="489" y="663"/>
                </a:lnTo>
                <a:lnTo>
                  <a:pt x="481" y="449"/>
                </a:lnTo>
                <a:lnTo>
                  <a:pt x="399" y="443"/>
                </a:lnTo>
                <a:lnTo>
                  <a:pt x="371" y="516"/>
                </a:lnTo>
                <a:lnTo>
                  <a:pt x="347" y="435"/>
                </a:lnTo>
                <a:lnTo>
                  <a:pt x="57" y="393"/>
                </a:lnTo>
                <a:cubicBezTo>
                  <a:pt x="0" y="374"/>
                  <a:pt x="2" y="339"/>
                  <a:pt x="5" y="323"/>
                </a:cubicBezTo>
                <a:cubicBezTo>
                  <a:pt x="8" y="307"/>
                  <a:pt x="19" y="304"/>
                  <a:pt x="75" y="295"/>
                </a:cubicBezTo>
                <a:lnTo>
                  <a:pt x="341" y="269"/>
                </a:lnTo>
                <a:lnTo>
                  <a:pt x="345" y="191"/>
                </a:lnTo>
                <a:lnTo>
                  <a:pt x="403" y="189"/>
                </a:lnTo>
                <a:lnTo>
                  <a:pt x="409" y="269"/>
                </a:lnTo>
                <a:lnTo>
                  <a:pt x="479" y="259"/>
                </a:lnTo>
                <a:lnTo>
                  <a:pt x="487" y="43"/>
                </a:lnTo>
                <a:cubicBezTo>
                  <a:pt x="494" y="0"/>
                  <a:pt x="514" y="10"/>
                  <a:pt x="521" y="1"/>
                </a:cubicBez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44" name="AutoShape 240"/>
          <p:cNvSpPr>
            <a:spLocks noChangeArrowheads="1"/>
          </p:cNvSpPr>
          <p:nvPr/>
        </p:nvSpPr>
        <p:spPr bwMode="auto">
          <a:xfrm>
            <a:off x="842963" y="31369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8545" name="Picture 241"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4875" y="325278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8546" name="Freeform 242"/>
          <p:cNvSpPr>
            <a:spLocks/>
          </p:cNvSpPr>
          <p:nvPr/>
        </p:nvSpPr>
        <p:spPr bwMode="auto">
          <a:xfrm rot="-645478">
            <a:off x="466725" y="2959100"/>
            <a:ext cx="212725" cy="319088"/>
          </a:xfrm>
          <a:custGeom>
            <a:avLst/>
            <a:gdLst>
              <a:gd name="T0" fmla="*/ 60 w 703"/>
              <a:gd name="T1" fmla="*/ 388 h 1057"/>
              <a:gd name="T2" fmla="*/ 118 w 703"/>
              <a:gd name="T3" fmla="*/ 500 h 1057"/>
              <a:gd name="T4" fmla="*/ 282 w 703"/>
              <a:gd name="T5" fmla="*/ 488 h 1057"/>
              <a:gd name="T6" fmla="*/ 344 w 703"/>
              <a:gd name="T7" fmla="*/ 482 h 1057"/>
              <a:gd name="T8" fmla="*/ 376 w 703"/>
              <a:gd name="T9" fmla="*/ 424 h 1057"/>
              <a:gd name="T10" fmla="*/ 374 w 703"/>
              <a:gd name="T11" fmla="*/ 98 h 1057"/>
              <a:gd name="T12" fmla="*/ 376 w 703"/>
              <a:gd name="T13" fmla="*/ 36 h 1057"/>
              <a:gd name="T14" fmla="*/ 408 w 703"/>
              <a:gd name="T15" fmla="*/ 6 h 1057"/>
              <a:gd name="T16" fmla="*/ 448 w 703"/>
              <a:gd name="T17" fmla="*/ 74 h 1057"/>
              <a:gd name="T18" fmla="*/ 522 w 703"/>
              <a:gd name="T19" fmla="*/ 396 h 1057"/>
              <a:gd name="T20" fmla="*/ 598 w 703"/>
              <a:gd name="T21" fmla="*/ 402 h 1057"/>
              <a:gd name="T22" fmla="*/ 594 w 703"/>
              <a:gd name="T23" fmla="*/ 452 h 1057"/>
              <a:gd name="T24" fmla="*/ 528 w 703"/>
              <a:gd name="T25" fmla="*/ 452 h 1057"/>
              <a:gd name="T26" fmla="*/ 530 w 703"/>
              <a:gd name="T27" fmla="*/ 488 h 1057"/>
              <a:gd name="T28" fmla="*/ 620 w 703"/>
              <a:gd name="T29" fmla="*/ 490 h 1057"/>
              <a:gd name="T30" fmla="*/ 702 w 703"/>
              <a:gd name="T31" fmla="*/ 530 h 1057"/>
              <a:gd name="T32" fmla="*/ 626 w 703"/>
              <a:gd name="T33" fmla="*/ 570 h 1057"/>
              <a:gd name="T34" fmla="*/ 530 w 703"/>
              <a:gd name="T35" fmla="*/ 576 h 1057"/>
              <a:gd name="T36" fmla="*/ 528 w 703"/>
              <a:gd name="T37" fmla="*/ 608 h 1057"/>
              <a:gd name="T38" fmla="*/ 592 w 703"/>
              <a:gd name="T39" fmla="*/ 610 h 1057"/>
              <a:gd name="T40" fmla="*/ 590 w 703"/>
              <a:gd name="T41" fmla="*/ 660 h 1057"/>
              <a:gd name="T42" fmla="*/ 528 w 703"/>
              <a:gd name="T43" fmla="*/ 660 h 1057"/>
              <a:gd name="T44" fmla="*/ 444 w 703"/>
              <a:gd name="T45" fmla="*/ 988 h 1057"/>
              <a:gd name="T46" fmla="*/ 404 w 703"/>
              <a:gd name="T47" fmla="*/ 1052 h 1057"/>
              <a:gd name="T48" fmla="*/ 374 w 703"/>
              <a:gd name="T49" fmla="*/ 988 h 1057"/>
              <a:gd name="T50" fmla="*/ 374 w 703"/>
              <a:gd name="T51" fmla="*/ 640 h 1057"/>
              <a:gd name="T52" fmla="*/ 344 w 703"/>
              <a:gd name="T53" fmla="*/ 578 h 1057"/>
              <a:gd name="T54" fmla="*/ 282 w 703"/>
              <a:gd name="T55" fmla="*/ 576 h 1057"/>
              <a:gd name="T56" fmla="*/ 114 w 703"/>
              <a:gd name="T57" fmla="*/ 558 h 1057"/>
              <a:gd name="T58" fmla="*/ 66 w 703"/>
              <a:gd name="T59" fmla="*/ 662 h 1057"/>
              <a:gd name="T60" fmla="*/ 24 w 703"/>
              <a:gd name="T61" fmla="*/ 680 h 1057"/>
              <a:gd name="T62" fmla="*/ 6 w 703"/>
              <a:gd name="T63" fmla="*/ 652 h 1057"/>
              <a:gd name="T64" fmla="*/ 6 w 703"/>
              <a:gd name="T65" fmla="*/ 566 h 1057"/>
              <a:gd name="T66" fmla="*/ 16 w 703"/>
              <a:gd name="T67" fmla="*/ 548 h 1057"/>
              <a:gd name="T68" fmla="*/ 2 w 703"/>
              <a:gd name="T69" fmla="*/ 528 h 1057"/>
              <a:gd name="T70" fmla="*/ 18 w 703"/>
              <a:gd name="T71" fmla="*/ 512 h 1057"/>
              <a:gd name="T72" fmla="*/ 0 w 703"/>
              <a:gd name="T73" fmla="*/ 494 h 1057"/>
              <a:gd name="T74" fmla="*/ 4 w 703"/>
              <a:gd name="T75" fmla="*/ 402 h 1057"/>
              <a:gd name="T76" fmla="*/ 24 w 703"/>
              <a:gd name="T77" fmla="*/ 374 h 1057"/>
              <a:gd name="T78" fmla="*/ 60 w 703"/>
              <a:gd name="T79" fmla="*/ 388 h 1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03" h="1057">
                <a:moveTo>
                  <a:pt x="60" y="388"/>
                </a:moveTo>
                <a:lnTo>
                  <a:pt x="118" y="500"/>
                </a:lnTo>
                <a:lnTo>
                  <a:pt x="282" y="488"/>
                </a:lnTo>
                <a:lnTo>
                  <a:pt x="344" y="482"/>
                </a:lnTo>
                <a:cubicBezTo>
                  <a:pt x="360" y="471"/>
                  <a:pt x="371" y="488"/>
                  <a:pt x="376" y="424"/>
                </a:cubicBezTo>
                <a:lnTo>
                  <a:pt x="374" y="98"/>
                </a:lnTo>
                <a:lnTo>
                  <a:pt x="376" y="36"/>
                </a:lnTo>
                <a:cubicBezTo>
                  <a:pt x="382" y="21"/>
                  <a:pt x="396" y="0"/>
                  <a:pt x="408" y="6"/>
                </a:cubicBezTo>
                <a:cubicBezTo>
                  <a:pt x="420" y="12"/>
                  <a:pt x="429" y="9"/>
                  <a:pt x="448" y="74"/>
                </a:cubicBezTo>
                <a:lnTo>
                  <a:pt x="522" y="396"/>
                </a:lnTo>
                <a:lnTo>
                  <a:pt x="598" y="402"/>
                </a:lnTo>
                <a:lnTo>
                  <a:pt x="594" y="452"/>
                </a:lnTo>
                <a:lnTo>
                  <a:pt x="528" y="452"/>
                </a:lnTo>
                <a:lnTo>
                  <a:pt x="530" y="488"/>
                </a:lnTo>
                <a:lnTo>
                  <a:pt x="620" y="490"/>
                </a:lnTo>
                <a:cubicBezTo>
                  <a:pt x="649" y="497"/>
                  <a:pt x="701" y="517"/>
                  <a:pt x="702" y="530"/>
                </a:cubicBezTo>
                <a:cubicBezTo>
                  <a:pt x="703" y="543"/>
                  <a:pt x="655" y="562"/>
                  <a:pt x="626" y="570"/>
                </a:cubicBezTo>
                <a:lnTo>
                  <a:pt x="530" y="576"/>
                </a:lnTo>
                <a:lnTo>
                  <a:pt x="528" y="608"/>
                </a:lnTo>
                <a:lnTo>
                  <a:pt x="592" y="610"/>
                </a:lnTo>
                <a:lnTo>
                  <a:pt x="590" y="660"/>
                </a:lnTo>
                <a:lnTo>
                  <a:pt x="528" y="660"/>
                </a:lnTo>
                <a:lnTo>
                  <a:pt x="444" y="988"/>
                </a:lnTo>
                <a:cubicBezTo>
                  <a:pt x="423" y="1053"/>
                  <a:pt x="416" y="1052"/>
                  <a:pt x="404" y="1052"/>
                </a:cubicBezTo>
                <a:cubicBezTo>
                  <a:pt x="392" y="1052"/>
                  <a:pt x="379" y="1057"/>
                  <a:pt x="374" y="988"/>
                </a:cubicBezTo>
                <a:lnTo>
                  <a:pt x="374" y="640"/>
                </a:lnTo>
                <a:cubicBezTo>
                  <a:pt x="369" y="572"/>
                  <a:pt x="359" y="589"/>
                  <a:pt x="344" y="578"/>
                </a:cubicBezTo>
                <a:lnTo>
                  <a:pt x="282" y="576"/>
                </a:lnTo>
                <a:lnTo>
                  <a:pt x="114" y="558"/>
                </a:lnTo>
                <a:lnTo>
                  <a:pt x="66" y="662"/>
                </a:lnTo>
                <a:cubicBezTo>
                  <a:pt x="51" y="682"/>
                  <a:pt x="34" y="682"/>
                  <a:pt x="24" y="680"/>
                </a:cubicBezTo>
                <a:cubicBezTo>
                  <a:pt x="14" y="678"/>
                  <a:pt x="9" y="671"/>
                  <a:pt x="6" y="652"/>
                </a:cubicBezTo>
                <a:lnTo>
                  <a:pt x="6" y="566"/>
                </a:lnTo>
                <a:lnTo>
                  <a:pt x="16" y="548"/>
                </a:lnTo>
                <a:lnTo>
                  <a:pt x="2" y="528"/>
                </a:lnTo>
                <a:lnTo>
                  <a:pt x="18" y="512"/>
                </a:lnTo>
                <a:lnTo>
                  <a:pt x="0" y="494"/>
                </a:lnTo>
                <a:lnTo>
                  <a:pt x="4" y="402"/>
                </a:lnTo>
                <a:cubicBezTo>
                  <a:pt x="8" y="382"/>
                  <a:pt x="15" y="376"/>
                  <a:pt x="24" y="374"/>
                </a:cubicBezTo>
                <a:cubicBezTo>
                  <a:pt x="33" y="372"/>
                  <a:pt x="60" y="388"/>
                  <a:pt x="60" y="388"/>
                </a:cubicBez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47" name="Freeform 243"/>
          <p:cNvSpPr>
            <a:spLocks/>
          </p:cNvSpPr>
          <p:nvPr/>
        </p:nvSpPr>
        <p:spPr bwMode="auto">
          <a:xfrm rot="10120146">
            <a:off x="1390650" y="2735263"/>
            <a:ext cx="212725" cy="319087"/>
          </a:xfrm>
          <a:custGeom>
            <a:avLst/>
            <a:gdLst>
              <a:gd name="T0" fmla="*/ 60 w 703"/>
              <a:gd name="T1" fmla="*/ 388 h 1057"/>
              <a:gd name="T2" fmla="*/ 118 w 703"/>
              <a:gd name="T3" fmla="*/ 500 h 1057"/>
              <a:gd name="T4" fmla="*/ 282 w 703"/>
              <a:gd name="T5" fmla="*/ 488 h 1057"/>
              <a:gd name="T6" fmla="*/ 344 w 703"/>
              <a:gd name="T7" fmla="*/ 482 h 1057"/>
              <a:gd name="T8" fmla="*/ 376 w 703"/>
              <a:gd name="T9" fmla="*/ 424 h 1057"/>
              <a:gd name="T10" fmla="*/ 374 w 703"/>
              <a:gd name="T11" fmla="*/ 98 h 1057"/>
              <a:gd name="T12" fmla="*/ 376 w 703"/>
              <a:gd name="T13" fmla="*/ 36 h 1057"/>
              <a:gd name="T14" fmla="*/ 408 w 703"/>
              <a:gd name="T15" fmla="*/ 6 h 1057"/>
              <a:gd name="T16" fmla="*/ 448 w 703"/>
              <a:gd name="T17" fmla="*/ 74 h 1057"/>
              <a:gd name="T18" fmla="*/ 522 w 703"/>
              <a:gd name="T19" fmla="*/ 396 h 1057"/>
              <a:gd name="T20" fmla="*/ 598 w 703"/>
              <a:gd name="T21" fmla="*/ 402 h 1057"/>
              <a:gd name="T22" fmla="*/ 594 w 703"/>
              <a:gd name="T23" fmla="*/ 452 h 1057"/>
              <a:gd name="T24" fmla="*/ 528 w 703"/>
              <a:gd name="T25" fmla="*/ 452 h 1057"/>
              <a:gd name="T26" fmla="*/ 530 w 703"/>
              <a:gd name="T27" fmla="*/ 488 h 1057"/>
              <a:gd name="T28" fmla="*/ 620 w 703"/>
              <a:gd name="T29" fmla="*/ 490 h 1057"/>
              <a:gd name="T30" fmla="*/ 702 w 703"/>
              <a:gd name="T31" fmla="*/ 530 h 1057"/>
              <a:gd name="T32" fmla="*/ 626 w 703"/>
              <a:gd name="T33" fmla="*/ 570 h 1057"/>
              <a:gd name="T34" fmla="*/ 530 w 703"/>
              <a:gd name="T35" fmla="*/ 576 h 1057"/>
              <a:gd name="T36" fmla="*/ 528 w 703"/>
              <a:gd name="T37" fmla="*/ 608 h 1057"/>
              <a:gd name="T38" fmla="*/ 592 w 703"/>
              <a:gd name="T39" fmla="*/ 610 h 1057"/>
              <a:gd name="T40" fmla="*/ 590 w 703"/>
              <a:gd name="T41" fmla="*/ 660 h 1057"/>
              <a:gd name="T42" fmla="*/ 528 w 703"/>
              <a:gd name="T43" fmla="*/ 660 h 1057"/>
              <a:gd name="T44" fmla="*/ 444 w 703"/>
              <a:gd name="T45" fmla="*/ 988 h 1057"/>
              <a:gd name="T46" fmla="*/ 404 w 703"/>
              <a:gd name="T47" fmla="*/ 1052 h 1057"/>
              <a:gd name="T48" fmla="*/ 374 w 703"/>
              <a:gd name="T49" fmla="*/ 988 h 1057"/>
              <a:gd name="T50" fmla="*/ 374 w 703"/>
              <a:gd name="T51" fmla="*/ 640 h 1057"/>
              <a:gd name="T52" fmla="*/ 344 w 703"/>
              <a:gd name="T53" fmla="*/ 578 h 1057"/>
              <a:gd name="T54" fmla="*/ 282 w 703"/>
              <a:gd name="T55" fmla="*/ 576 h 1057"/>
              <a:gd name="T56" fmla="*/ 114 w 703"/>
              <a:gd name="T57" fmla="*/ 558 h 1057"/>
              <a:gd name="T58" fmla="*/ 66 w 703"/>
              <a:gd name="T59" fmla="*/ 662 h 1057"/>
              <a:gd name="T60" fmla="*/ 24 w 703"/>
              <a:gd name="T61" fmla="*/ 680 h 1057"/>
              <a:gd name="T62" fmla="*/ 6 w 703"/>
              <a:gd name="T63" fmla="*/ 652 h 1057"/>
              <a:gd name="T64" fmla="*/ 6 w 703"/>
              <a:gd name="T65" fmla="*/ 566 h 1057"/>
              <a:gd name="T66" fmla="*/ 16 w 703"/>
              <a:gd name="T67" fmla="*/ 548 h 1057"/>
              <a:gd name="T68" fmla="*/ 2 w 703"/>
              <a:gd name="T69" fmla="*/ 528 h 1057"/>
              <a:gd name="T70" fmla="*/ 18 w 703"/>
              <a:gd name="T71" fmla="*/ 512 h 1057"/>
              <a:gd name="T72" fmla="*/ 0 w 703"/>
              <a:gd name="T73" fmla="*/ 494 h 1057"/>
              <a:gd name="T74" fmla="*/ 4 w 703"/>
              <a:gd name="T75" fmla="*/ 402 h 1057"/>
              <a:gd name="T76" fmla="*/ 24 w 703"/>
              <a:gd name="T77" fmla="*/ 374 h 1057"/>
              <a:gd name="T78" fmla="*/ 60 w 703"/>
              <a:gd name="T79" fmla="*/ 388 h 1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03" h="1057">
                <a:moveTo>
                  <a:pt x="60" y="388"/>
                </a:moveTo>
                <a:lnTo>
                  <a:pt x="118" y="500"/>
                </a:lnTo>
                <a:lnTo>
                  <a:pt x="282" y="488"/>
                </a:lnTo>
                <a:lnTo>
                  <a:pt x="344" y="482"/>
                </a:lnTo>
                <a:cubicBezTo>
                  <a:pt x="360" y="471"/>
                  <a:pt x="371" y="488"/>
                  <a:pt x="376" y="424"/>
                </a:cubicBezTo>
                <a:lnTo>
                  <a:pt x="374" y="98"/>
                </a:lnTo>
                <a:lnTo>
                  <a:pt x="376" y="36"/>
                </a:lnTo>
                <a:cubicBezTo>
                  <a:pt x="382" y="21"/>
                  <a:pt x="396" y="0"/>
                  <a:pt x="408" y="6"/>
                </a:cubicBezTo>
                <a:cubicBezTo>
                  <a:pt x="420" y="12"/>
                  <a:pt x="429" y="9"/>
                  <a:pt x="448" y="74"/>
                </a:cubicBezTo>
                <a:lnTo>
                  <a:pt x="522" y="396"/>
                </a:lnTo>
                <a:lnTo>
                  <a:pt x="598" y="402"/>
                </a:lnTo>
                <a:lnTo>
                  <a:pt x="594" y="452"/>
                </a:lnTo>
                <a:lnTo>
                  <a:pt x="528" y="452"/>
                </a:lnTo>
                <a:lnTo>
                  <a:pt x="530" y="488"/>
                </a:lnTo>
                <a:lnTo>
                  <a:pt x="620" y="490"/>
                </a:lnTo>
                <a:cubicBezTo>
                  <a:pt x="649" y="497"/>
                  <a:pt x="701" y="517"/>
                  <a:pt x="702" y="530"/>
                </a:cubicBezTo>
                <a:cubicBezTo>
                  <a:pt x="703" y="543"/>
                  <a:pt x="655" y="562"/>
                  <a:pt x="626" y="570"/>
                </a:cubicBezTo>
                <a:lnTo>
                  <a:pt x="530" y="576"/>
                </a:lnTo>
                <a:lnTo>
                  <a:pt x="528" y="608"/>
                </a:lnTo>
                <a:lnTo>
                  <a:pt x="592" y="610"/>
                </a:lnTo>
                <a:lnTo>
                  <a:pt x="590" y="660"/>
                </a:lnTo>
                <a:lnTo>
                  <a:pt x="528" y="660"/>
                </a:lnTo>
                <a:lnTo>
                  <a:pt x="444" y="988"/>
                </a:lnTo>
                <a:cubicBezTo>
                  <a:pt x="423" y="1053"/>
                  <a:pt x="416" y="1052"/>
                  <a:pt x="404" y="1052"/>
                </a:cubicBezTo>
                <a:cubicBezTo>
                  <a:pt x="392" y="1052"/>
                  <a:pt x="379" y="1057"/>
                  <a:pt x="374" y="988"/>
                </a:cubicBezTo>
                <a:lnTo>
                  <a:pt x="374" y="640"/>
                </a:lnTo>
                <a:cubicBezTo>
                  <a:pt x="369" y="572"/>
                  <a:pt x="359" y="589"/>
                  <a:pt x="344" y="578"/>
                </a:cubicBezTo>
                <a:lnTo>
                  <a:pt x="282" y="576"/>
                </a:lnTo>
                <a:lnTo>
                  <a:pt x="114" y="558"/>
                </a:lnTo>
                <a:lnTo>
                  <a:pt x="66" y="662"/>
                </a:lnTo>
                <a:cubicBezTo>
                  <a:pt x="51" y="682"/>
                  <a:pt x="34" y="682"/>
                  <a:pt x="24" y="680"/>
                </a:cubicBezTo>
                <a:cubicBezTo>
                  <a:pt x="14" y="678"/>
                  <a:pt x="9" y="671"/>
                  <a:pt x="6" y="652"/>
                </a:cubicBezTo>
                <a:lnTo>
                  <a:pt x="6" y="566"/>
                </a:lnTo>
                <a:lnTo>
                  <a:pt x="16" y="548"/>
                </a:lnTo>
                <a:lnTo>
                  <a:pt x="2" y="528"/>
                </a:lnTo>
                <a:lnTo>
                  <a:pt x="18" y="512"/>
                </a:lnTo>
                <a:lnTo>
                  <a:pt x="0" y="494"/>
                </a:lnTo>
                <a:lnTo>
                  <a:pt x="4" y="402"/>
                </a:lnTo>
                <a:cubicBezTo>
                  <a:pt x="8" y="382"/>
                  <a:pt x="15" y="376"/>
                  <a:pt x="24" y="374"/>
                </a:cubicBezTo>
                <a:cubicBezTo>
                  <a:pt x="33" y="372"/>
                  <a:pt x="60" y="388"/>
                  <a:pt x="60" y="388"/>
                </a:cubicBez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8548" name="Picture 244"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2275" y="480853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98549" name="Group 245"/>
          <p:cNvGrpSpPr>
            <a:grpSpLocks/>
          </p:cNvGrpSpPr>
          <p:nvPr/>
        </p:nvGrpSpPr>
        <p:grpSpPr bwMode="auto">
          <a:xfrm>
            <a:off x="7386638" y="576263"/>
            <a:ext cx="1454150" cy="274637"/>
            <a:chOff x="4653" y="363"/>
            <a:chExt cx="916" cy="173"/>
          </a:xfrm>
        </p:grpSpPr>
        <p:grpSp>
          <p:nvGrpSpPr>
            <p:cNvPr id="98550" name="Group 246"/>
            <p:cNvGrpSpPr>
              <a:grpSpLocks/>
            </p:cNvGrpSpPr>
            <p:nvPr/>
          </p:nvGrpSpPr>
          <p:grpSpPr bwMode="auto">
            <a:xfrm>
              <a:off x="4653" y="363"/>
              <a:ext cx="916" cy="173"/>
              <a:chOff x="4653" y="363"/>
              <a:chExt cx="916" cy="173"/>
            </a:xfrm>
          </p:grpSpPr>
          <p:grpSp>
            <p:nvGrpSpPr>
              <p:cNvPr id="98551" name="Group 247"/>
              <p:cNvGrpSpPr>
                <a:grpSpLocks/>
              </p:cNvGrpSpPr>
              <p:nvPr/>
            </p:nvGrpSpPr>
            <p:grpSpPr bwMode="auto">
              <a:xfrm rot="-132102">
                <a:off x="4653" y="369"/>
                <a:ext cx="916" cy="137"/>
                <a:chOff x="1208" y="2784"/>
                <a:chExt cx="3126" cy="468"/>
              </a:xfrm>
            </p:grpSpPr>
            <p:grpSp>
              <p:nvGrpSpPr>
                <p:cNvPr id="98552" name="Group 248"/>
                <p:cNvGrpSpPr>
                  <a:grpSpLocks/>
                </p:cNvGrpSpPr>
                <p:nvPr/>
              </p:nvGrpSpPr>
              <p:grpSpPr bwMode="auto">
                <a:xfrm>
                  <a:off x="1208" y="2784"/>
                  <a:ext cx="3126" cy="448"/>
                  <a:chOff x="1208" y="2784"/>
                  <a:chExt cx="3126" cy="448"/>
                </a:xfrm>
              </p:grpSpPr>
              <p:sp>
                <p:nvSpPr>
                  <p:cNvPr id="98553" name="Freeform 24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54" name="Freeform 25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55" name="Freeform 25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56" name="Freeform 25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57" name="Oval 253"/>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558" name="Freeform 25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59" name="Freeform 25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60" name="Freeform 25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61" name="Freeform 25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62" name="Text Box 258"/>
              <p:cNvSpPr txBox="1">
                <a:spLocks noChangeArrowheads="1"/>
              </p:cNvSpPr>
              <p:nvPr/>
            </p:nvSpPr>
            <p:spPr bwMode="auto">
              <a:xfrm>
                <a:off x="4836" y="363"/>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grpSp>
        <p:sp>
          <p:nvSpPr>
            <p:cNvPr id="98563" name="Text Box 259"/>
            <p:cNvSpPr txBox="1">
              <a:spLocks noChangeArrowheads="1"/>
            </p:cNvSpPr>
            <p:nvPr/>
          </p:nvSpPr>
          <p:spPr bwMode="auto">
            <a:xfrm>
              <a:off x="5396" y="37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3</a:t>
              </a:r>
            </a:p>
          </p:txBody>
        </p:sp>
      </p:grpSp>
      <p:grpSp>
        <p:nvGrpSpPr>
          <p:cNvPr id="98564" name="Group 260"/>
          <p:cNvGrpSpPr>
            <a:grpSpLocks/>
          </p:cNvGrpSpPr>
          <p:nvPr/>
        </p:nvGrpSpPr>
        <p:grpSpPr bwMode="auto">
          <a:xfrm>
            <a:off x="7399338" y="1798638"/>
            <a:ext cx="1454150" cy="274637"/>
            <a:chOff x="4661" y="1133"/>
            <a:chExt cx="916" cy="173"/>
          </a:xfrm>
        </p:grpSpPr>
        <p:grpSp>
          <p:nvGrpSpPr>
            <p:cNvPr id="98565" name="Group 261"/>
            <p:cNvGrpSpPr>
              <a:grpSpLocks/>
            </p:cNvGrpSpPr>
            <p:nvPr/>
          </p:nvGrpSpPr>
          <p:grpSpPr bwMode="auto">
            <a:xfrm rot="-132102">
              <a:off x="4661" y="1139"/>
              <a:ext cx="916" cy="137"/>
              <a:chOff x="1208" y="2784"/>
              <a:chExt cx="3126" cy="468"/>
            </a:xfrm>
          </p:grpSpPr>
          <p:grpSp>
            <p:nvGrpSpPr>
              <p:cNvPr id="98566" name="Group 262"/>
              <p:cNvGrpSpPr>
                <a:grpSpLocks/>
              </p:cNvGrpSpPr>
              <p:nvPr/>
            </p:nvGrpSpPr>
            <p:grpSpPr bwMode="auto">
              <a:xfrm>
                <a:off x="1208" y="2784"/>
                <a:ext cx="3126" cy="448"/>
                <a:chOff x="1208" y="2784"/>
                <a:chExt cx="3126" cy="448"/>
              </a:xfrm>
            </p:grpSpPr>
            <p:sp>
              <p:nvSpPr>
                <p:cNvPr id="98567" name="Freeform 26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68" name="Freeform 26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69" name="Freeform 26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70" name="Freeform 26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71" name="Oval 267"/>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572" name="Freeform 26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73" name="Freeform 26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74" name="Freeform 27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75" name="Freeform 27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76" name="Text Box 272"/>
            <p:cNvSpPr txBox="1">
              <a:spLocks noChangeArrowheads="1"/>
            </p:cNvSpPr>
            <p:nvPr/>
          </p:nvSpPr>
          <p:spPr bwMode="auto">
            <a:xfrm>
              <a:off x="4838" y="1133"/>
              <a:ext cx="5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bg1"/>
                  </a:solidFill>
                </a:rPr>
                <a:t>ATLANTIC</a:t>
              </a:r>
            </a:p>
          </p:txBody>
        </p:sp>
        <p:sp>
          <p:nvSpPr>
            <p:cNvPr id="98577" name="Text Box 273"/>
            <p:cNvSpPr txBox="1">
              <a:spLocks noChangeArrowheads="1"/>
            </p:cNvSpPr>
            <p:nvPr/>
          </p:nvSpPr>
          <p:spPr bwMode="auto">
            <a:xfrm>
              <a:off x="5402" y="114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7</a:t>
              </a:r>
            </a:p>
          </p:txBody>
        </p:sp>
      </p:grpSp>
      <p:grpSp>
        <p:nvGrpSpPr>
          <p:cNvPr id="98578" name="Group 274"/>
          <p:cNvGrpSpPr>
            <a:grpSpLocks/>
          </p:cNvGrpSpPr>
          <p:nvPr/>
        </p:nvGrpSpPr>
        <p:grpSpPr bwMode="auto">
          <a:xfrm>
            <a:off x="7397750" y="1481138"/>
            <a:ext cx="1454150" cy="274637"/>
            <a:chOff x="4660" y="933"/>
            <a:chExt cx="916" cy="173"/>
          </a:xfrm>
        </p:grpSpPr>
        <p:grpSp>
          <p:nvGrpSpPr>
            <p:cNvPr id="98579" name="Group 275"/>
            <p:cNvGrpSpPr>
              <a:grpSpLocks/>
            </p:cNvGrpSpPr>
            <p:nvPr/>
          </p:nvGrpSpPr>
          <p:grpSpPr bwMode="auto">
            <a:xfrm>
              <a:off x="4660" y="933"/>
              <a:ext cx="916" cy="173"/>
              <a:chOff x="4660" y="933"/>
              <a:chExt cx="916" cy="173"/>
            </a:xfrm>
          </p:grpSpPr>
          <p:grpSp>
            <p:nvGrpSpPr>
              <p:cNvPr id="98580" name="Group 276"/>
              <p:cNvGrpSpPr>
                <a:grpSpLocks/>
              </p:cNvGrpSpPr>
              <p:nvPr/>
            </p:nvGrpSpPr>
            <p:grpSpPr bwMode="auto">
              <a:xfrm rot="-132102">
                <a:off x="4660" y="941"/>
                <a:ext cx="916" cy="137"/>
                <a:chOff x="1208" y="2784"/>
                <a:chExt cx="3126" cy="468"/>
              </a:xfrm>
            </p:grpSpPr>
            <p:grpSp>
              <p:nvGrpSpPr>
                <p:cNvPr id="98581" name="Group 277"/>
                <p:cNvGrpSpPr>
                  <a:grpSpLocks/>
                </p:cNvGrpSpPr>
                <p:nvPr/>
              </p:nvGrpSpPr>
              <p:grpSpPr bwMode="auto">
                <a:xfrm>
                  <a:off x="1208" y="2784"/>
                  <a:ext cx="3126" cy="448"/>
                  <a:chOff x="1208" y="2784"/>
                  <a:chExt cx="3126" cy="448"/>
                </a:xfrm>
              </p:grpSpPr>
              <p:sp>
                <p:nvSpPr>
                  <p:cNvPr id="98582" name="Freeform 27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83" name="Freeform 27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84" name="Freeform 28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85" name="Freeform 28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86" name="Oval 282"/>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587" name="Freeform 28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88" name="Freeform 28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89" name="Freeform 28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590" name="Freeform 28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8591" name="Text Box 287"/>
              <p:cNvSpPr txBox="1">
                <a:spLocks noChangeArrowheads="1"/>
              </p:cNvSpPr>
              <p:nvPr/>
            </p:nvSpPr>
            <p:spPr bwMode="auto">
              <a:xfrm>
                <a:off x="4835" y="933"/>
                <a:ext cx="5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bg1"/>
                    </a:solidFill>
                  </a:rPr>
                  <a:t>ATLANTIC</a:t>
                </a:r>
              </a:p>
            </p:txBody>
          </p:sp>
        </p:grpSp>
        <p:sp>
          <p:nvSpPr>
            <p:cNvPr id="98592" name="Text Box 288"/>
            <p:cNvSpPr txBox="1">
              <a:spLocks noChangeArrowheads="1"/>
            </p:cNvSpPr>
            <p:nvPr/>
          </p:nvSpPr>
          <p:spPr bwMode="auto">
            <a:xfrm>
              <a:off x="5404" y="94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8</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8307"/>
                                        </p:tgtEl>
                                        <p:attrNameLst>
                                          <p:attrName>style.visibility</p:attrName>
                                        </p:attrNameLst>
                                      </p:cBhvr>
                                      <p:to>
                                        <p:strVal val="visible"/>
                                      </p:to>
                                    </p:set>
                                    <p:animEffect transition="in" filter="dissolve">
                                      <p:cBhvr>
                                        <p:cTn id="7" dur="500"/>
                                        <p:tgtEl>
                                          <p:spTgt spid="98307"/>
                                        </p:tgtEl>
                                      </p:cBhvr>
                                    </p:animEffect>
                                  </p:childTnLst>
                                </p:cTn>
                              </p:par>
                              <p:par>
                                <p:cTn id="8" presetID="9" presetClass="entr" presetSubtype="0" fill="hold" nodeType="withEffect">
                                  <p:stCondLst>
                                    <p:cond delay="0"/>
                                  </p:stCondLst>
                                  <p:childTnLst>
                                    <p:set>
                                      <p:cBhvr>
                                        <p:cTn id="9" dur="1" fill="hold">
                                          <p:stCondLst>
                                            <p:cond delay="0"/>
                                          </p:stCondLst>
                                        </p:cTn>
                                        <p:tgtEl>
                                          <p:spTgt spid="98309"/>
                                        </p:tgtEl>
                                        <p:attrNameLst>
                                          <p:attrName>style.visibility</p:attrName>
                                        </p:attrNameLst>
                                      </p:cBhvr>
                                      <p:to>
                                        <p:strVal val="visible"/>
                                      </p:to>
                                    </p:set>
                                    <p:animEffect transition="in" filter="dissolve">
                                      <p:cBhvr>
                                        <p:cTn id="10" dur="500"/>
                                        <p:tgtEl>
                                          <p:spTgt spid="98309"/>
                                        </p:tgtEl>
                                      </p:cBhvr>
                                    </p:animEffect>
                                  </p:childTnLst>
                                </p:cTn>
                              </p:par>
                              <p:par>
                                <p:cTn id="11" presetID="9" presetClass="entr" presetSubtype="0" fill="hold" nodeType="withEffect">
                                  <p:stCondLst>
                                    <p:cond delay="0"/>
                                  </p:stCondLst>
                                  <p:childTnLst>
                                    <p:set>
                                      <p:cBhvr>
                                        <p:cTn id="12" dur="1" fill="hold">
                                          <p:stCondLst>
                                            <p:cond delay="0"/>
                                          </p:stCondLst>
                                        </p:cTn>
                                        <p:tgtEl>
                                          <p:spTgt spid="98308"/>
                                        </p:tgtEl>
                                        <p:attrNameLst>
                                          <p:attrName>style.visibility</p:attrName>
                                        </p:attrNameLst>
                                      </p:cBhvr>
                                      <p:to>
                                        <p:strVal val="visible"/>
                                      </p:to>
                                    </p:set>
                                    <p:animEffect transition="in" filter="dissolve">
                                      <p:cBhvr>
                                        <p:cTn id="13" dur="500"/>
                                        <p:tgtEl>
                                          <p:spTgt spid="98308"/>
                                        </p:tgtEl>
                                      </p:cBhvr>
                                    </p:animEffect>
                                  </p:childTnLst>
                                </p:cTn>
                              </p:par>
                              <p:par>
                                <p:cTn id="14" presetID="9" presetClass="entr" presetSubtype="0" fill="hold" nodeType="withEffect">
                                  <p:stCondLst>
                                    <p:cond delay="0"/>
                                  </p:stCondLst>
                                  <p:childTnLst>
                                    <p:set>
                                      <p:cBhvr>
                                        <p:cTn id="15" dur="1" fill="hold">
                                          <p:stCondLst>
                                            <p:cond delay="0"/>
                                          </p:stCondLst>
                                        </p:cTn>
                                        <p:tgtEl>
                                          <p:spTgt spid="98310"/>
                                        </p:tgtEl>
                                        <p:attrNameLst>
                                          <p:attrName>style.visibility</p:attrName>
                                        </p:attrNameLst>
                                      </p:cBhvr>
                                      <p:to>
                                        <p:strVal val="visible"/>
                                      </p:to>
                                    </p:set>
                                    <p:animEffect transition="in" filter="dissolve">
                                      <p:cBhvr>
                                        <p:cTn id="16" dur="500"/>
                                        <p:tgtEl>
                                          <p:spTgt spid="98310"/>
                                        </p:tgtEl>
                                      </p:cBhvr>
                                    </p:animEffect>
                                  </p:childTnLst>
                                </p:cTn>
                              </p:par>
                              <p:par>
                                <p:cTn id="17" presetID="9" presetClass="entr" presetSubtype="0" fill="hold" nodeType="withEffect">
                                  <p:stCondLst>
                                    <p:cond delay="0"/>
                                  </p:stCondLst>
                                  <p:childTnLst>
                                    <p:set>
                                      <p:cBhvr>
                                        <p:cTn id="18" dur="1" fill="hold">
                                          <p:stCondLst>
                                            <p:cond delay="0"/>
                                          </p:stCondLst>
                                        </p:cTn>
                                        <p:tgtEl>
                                          <p:spTgt spid="98311"/>
                                        </p:tgtEl>
                                        <p:attrNameLst>
                                          <p:attrName>style.visibility</p:attrName>
                                        </p:attrNameLst>
                                      </p:cBhvr>
                                      <p:to>
                                        <p:strVal val="visible"/>
                                      </p:to>
                                    </p:set>
                                    <p:animEffect transition="in" filter="dissolve">
                                      <p:cBhvr>
                                        <p:cTn id="19" dur="500"/>
                                        <p:tgtEl>
                                          <p:spTgt spid="98311"/>
                                        </p:tgtEl>
                                      </p:cBhvr>
                                    </p:animEffect>
                                  </p:childTnLst>
                                </p:cTn>
                              </p:par>
                              <p:par>
                                <p:cTn id="20" presetID="9" presetClass="entr" presetSubtype="0" fill="hold" nodeType="withEffect">
                                  <p:stCondLst>
                                    <p:cond delay="0"/>
                                  </p:stCondLst>
                                  <p:childTnLst>
                                    <p:set>
                                      <p:cBhvr>
                                        <p:cTn id="21" dur="1" fill="hold">
                                          <p:stCondLst>
                                            <p:cond delay="0"/>
                                          </p:stCondLst>
                                        </p:cTn>
                                        <p:tgtEl>
                                          <p:spTgt spid="98312"/>
                                        </p:tgtEl>
                                        <p:attrNameLst>
                                          <p:attrName>style.visibility</p:attrName>
                                        </p:attrNameLst>
                                      </p:cBhvr>
                                      <p:to>
                                        <p:strVal val="visible"/>
                                      </p:to>
                                    </p:set>
                                    <p:animEffect transition="in" filter="dissolve">
                                      <p:cBhvr>
                                        <p:cTn id="22" dur="500"/>
                                        <p:tgtEl>
                                          <p:spTgt spid="98312"/>
                                        </p:tgtEl>
                                      </p:cBhvr>
                                    </p:animEffect>
                                  </p:childTnLst>
                                </p:cTn>
                              </p:par>
                              <p:par>
                                <p:cTn id="23" presetID="9" presetClass="entr" presetSubtype="0" fill="hold" nodeType="withEffect">
                                  <p:stCondLst>
                                    <p:cond delay="0"/>
                                  </p:stCondLst>
                                  <p:childTnLst>
                                    <p:set>
                                      <p:cBhvr>
                                        <p:cTn id="24" dur="1" fill="hold">
                                          <p:stCondLst>
                                            <p:cond delay="0"/>
                                          </p:stCondLst>
                                        </p:cTn>
                                        <p:tgtEl>
                                          <p:spTgt spid="98313"/>
                                        </p:tgtEl>
                                        <p:attrNameLst>
                                          <p:attrName>style.visibility</p:attrName>
                                        </p:attrNameLst>
                                      </p:cBhvr>
                                      <p:to>
                                        <p:strVal val="visible"/>
                                      </p:to>
                                    </p:set>
                                    <p:animEffect transition="in" filter="dissolve">
                                      <p:cBhvr>
                                        <p:cTn id="25" dur="500"/>
                                        <p:tgtEl>
                                          <p:spTgt spid="98313"/>
                                        </p:tgtEl>
                                      </p:cBhvr>
                                    </p:animEffect>
                                  </p:childTnLst>
                                </p:cTn>
                              </p:par>
                              <p:par>
                                <p:cTn id="26" presetID="9" presetClass="entr" presetSubtype="0" fill="hold" nodeType="withEffect">
                                  <p:stCondLst>
                                    <p:cond delay="0"/>
                                  </p:stCondLst>
                                  <p:childTnLst>
                                    <p:set>
                                      <p:cBhvr>
                                        <p:cTn id="27" dur="1" fill="hold">
                                          <p:stCondLst>
                                            <p:cond delay="0"/>
                                          </p:stCondLst>
                                        </p:cTn>
                                        <p:tgtEl>
                                          <p:spTgt spid="98314"/>
                                        </p:tgtEl>
                                        <p:attrNameLst>
                                          <p:attrName>style.visibility</p:attrName>
                                        </p:attrNameLst>
                                      </p:cBhvr>
                                      <p:to>
                                        <p:strVal val="visible"/>
                                      </p:to>
                                    </p:set>
                                    <p:animEffect transition="in" filter="dissolve">
                                      <p:cBhvr>
                                        <p:cTn id="28" dur="500"/>
                                        <p:tgtEl>
                                          <p:spTgt spid="98314"/>
                                        </p:tgtEl>
                                      </p:cBhvr>
                                    </p:animEffect>
                                  </p:childTnLst>
                                </p:cTn>
                              </p:par>
                              <p:par>
                                <p:cTn id="29" presetID="9" presetClass="entr" presetSubtype="0" fill="hold" nodeType="withEffect">
                                  <p:stCondLst>
                                    <p:cond delay="0"/>
                                  </p:stCondLst>
                                  <p:childTnLst>
                                    <p:set>
                                      <p:cBhvr>
                                        <p:cTn id="30" dur="1" fill="hold">
                                          <p:stCondLst>
                                            <p:cond delay="0"/>
                                          </p:stCondLst>
                                        </p:cTn>
                                        <p:tgtEl>
                                          <p:spTgt spid="98315"/>
                                        </p:tgtEl>
                                        <p:attrNameLst>
                                          <p:attrName>style.visibility</p:attrName>
                                        </p:attrNameLst>
                                      </p:cBhvr>
                                      <p:to>
                                        <p:strVal val="visible"/>
                                      </p:to>
                                    </p:set>
                                    <p:animEffect transition="in" filter="dissolve">
                                      <p:cBhvr>
                                        <p:cTn id="31" dur="500"/>
                                        <p:tgtEl>
                                          <p:spTgt spid="98315"/>
                                        </p:tgtEl>
                                      </p:cBhvr>
                                    </p:animEffect>
                                  </p:childTnLst>
                                </p:cTn>
                              </p:par>
                              <p:par>
                                <p:cTn id="32" presetID="9" presetClass="entr" presetSubtype="0" fill="hold" nodeType="withEffect">
                                  <p:stCondLst>
                                    <p:cond delay="0"/>
                                  </p:stCondLst>
                                  <p:childTnLst>
                                    <p:set>
                                      <p:cBhvr>
                                        <p:cTn id="33" dur="1" fill="hold">
                                          <p:stCondLst>
                                            <p:cond delay="0"/>
                                          </p:stCondLst>
                                        </p:cTn>
                                        <p:tgtEl>
                                          <p:spTgt spid="98316"/>
                                        </p:tgtEl>
                                        <p:attrNameLst>
                                          <p:attrName>style.visibility</p:attrName>
                                        </p:attrNameLst>
                                      </p:cBhvr>
                                      <p:to>
                                        <p:strVal val="visible"/>
                                      </p:to>
                                    </p:set>
                                    <p:animEffect transition="in" filter="dissolve">
                                      <p:cBhvr>
                                        <p:cTn id="34" dur="500"/>
                                        <p:tgtEl>
                                          <p:spTgt spid="98316"/>
                                        </p:tgtEl>
                                      </p:cBhvr>
                                    </p:animEffect>
                                  </p:childTnLst>
                                </p:cTn>
                              </p:par>
                              <p:par>
                                <p:cTn id="35" presetID="9" presetClass="entr" presetSubtype="0" fill="hold" nodeType="withEffect">
                                  <p:stCondLst>
                                    <p:cond delay="0"/>
                                  </p:stCondLst>
                                  <p:childTnLst>
                                    <p:set>
                                      <p:cBhvr>
                                        <p:cTn id="36" dur="1" fill="hold">
                                          <p:stCondLst>
                                            <p:cond delay="0"/>
                                          </p:stCondLst>
                                        </p:cTn>
                                        <p:tgtEl>
                                          <p:spTgt spid="98317"/>
                                        </p:tgtEl>
                                        <p:attrNameLst>
                                          <p:attrName>style.visibility</p:attrName>
                                        </p:attrNameLst>
                                      </p:cBhvr>
                                      <p:to>
                                        <p:strVal val="visible"/>
                                      </p:to>
                                    </p:set>
                                    <p:animEffect transition="in" filter="dissolve">
                                      <p:cBhvr>
                                        <p:cTn id="37" dur="500"/>
                                        <p:tgtEl>
                                          <p:spTgt spid="98317"/>
                                        </p:tgtEl>
                                      </p:cBhvr>
                                    </p:animEffect>
                                  </p:childTnLst>
                                </p:cTn>
                              </p:par>
                              <p:par>
                                <p:cTn id="38" presetID="9" presetClass="entr" presetSubtype="0" fill="hold" nodeType="withEffect">
                                  <p:stCondLst>
                                    <p:cond delay="0"/>
                                  </p:stCondLst>
                                  <p:childTnLst>
                                    <p:set>
                                      <p:cBhvr>
                                        <p:cTn id="39" dur="1" fill="hold">
                                          <p:stCondLst>
                                            <p:cond delay="0"/>
                                          </p:stCondLst>
                                        </p:cTn>
                                        <p:tgtEl>
                                          <p:spTgt spid="98318"/>
                                        </p:tgtEl>
                                        <p:attrNameLst>
                                          <p:attrName>style.visibility</p:attrName>
                                        </p:attrNameLst>
                                      </p:cBhvr>
                                      <p:to>
                                        <p:strVal val="visible"/>
                                      </p:to>
                                    </p:set>
                                    <p:animEffect transition="in" filter="dissolve">
                                      <p:cBhvr>
                                        <p:cTn id="40" dur="500"/>
                                        <p:tgtEl>
                                          <p:spTgt spid="98318"/>
                                        </p:tgtEl>
                                      </p:cBhvr>
                                    </p:animEffect>
                                  </p:childTnLst>
                                </p:cTn>
                              </p:par>
                              <p:par>
                                <p:cTn id="41" presetID="9" presetClass="entr" presetSubtype="0" fill="hold" nodeType="withEffect">
                                  <p:stCondLst>
                                    <p:cond delay="0"/>
                                  </p:stCondLst>
                                  <p:childTnLst>
                                    <p:set>
                                      <p:cBhvr>
                                        <p:cTn id="42" dur="1" fill="hold">
                                          <p:stCondLst>
                                            <p:cond delay="0"/>
                                          </p:stCondLst>
                                        </p:cTn>
                                        <p:tgtEl>
                                          <p:spTgt spid="98319"/>
                                        </p:tgtEl>
                                        <p:attrNameLst>
                                          <p:attrName>style.visibility</p:attrName>
                                        </p:attrNameLst>
                                      </p:cBhvr>
                                      <p:to>
                                        <p:strVal val="visible"/>
                                      </p:to>
                                    </p:set>
                                    <p:animEffect transition="in" filter="dissolve">
                                      <p:cBhvr>
                                        <p:cTn id="43" dur="500"/>
                                        <p:tgtEl>
                                          <p:spTgt spid="98319"/>
                                        </p:tgtEl>
                                      </p:cBhvr>
                                    </p:animEffect>
                                  </p:childTnLst>
                                </p:cTn>
                              </p:par>
                              <p:par>
                                <p:cTn id="44" presetID="9" presetClass="entr" presetSubtype="0" fill="hold" nodeType="withEffect">
                                  <p:stCondLst>
                                    <p:cond delay="0"/>
                                  </p:stCondLst>
                                  <p:childTnLst>
                                    <p:set>
                                      <p:cBhvr>
                                        <p:cTn id="45" dur="1" fill="hold">
                                          <p:stCondLst>
                                            <p:cond delay="0"/>
                                          </p:stCondLst>
                                        </p:cTn>
                                        <p:tgtEl>
                                          <p:spTgt spid="98320"/>
                                        </p:tgtEl>
                                        <p:attrNameLst>
                                          <p:attrName>style.visibility</p:attrName>
                                        </p:attrNameLst>
                                      </p:cBhvr>
                                      <p:to>
                                        <p:strVal val="visible"/>
                                      </p:to>
                                    </p:set>
                                    <p:animEffect transition="in" filter="dissolve">
                                      <p:cBhvr>
                                        <p:cTn id="46" dur="500"/>
                                        <p:tgtEl>
                                          <p:spTgt spid="98320"/>
                                        </p:tgtEl>
                                      </p:cBhvr>
                                    </p:animEffect>
                                  </p:childTnLst>
                                </p:cTn>
                              </p:par>
                              <p:par>
                                <p:cTn id="47" presetID="9" presetClass="entr" presetSubtype="0" fill="hold" nodeType="withEffect">
                                  <p:stCondLst>
                                    <p:cond delay="0"/>
                                  </p:stCondLst>
                                  <p:childTnLst>
                                    <p:set>
                                      <p:cBhvr>
                                        <p:cTn id="48" dur="1" fill="hold">
                                          <p:stCondLst>
                                            <p:cond delay="0"/>
                                          </p:stCondLst>
                                        </p:cTn>
                                        <p:tgtEl>
                                          <p:spTgt spid="98321"/>
                                        </p:tgtEl>
                                        <p:attrNameLst>
                                          <p:attrName>style.visibility</p:attrName>
                                        </p:attrNameLst>
                                      </p:cBhvr>
                                      <p:to>
                                        <p:strVal val="visible"/>
                                      </p:to>
                                    </p:set>
                                    <p:animEffect transition="in" filter="dissolve">
                                      <p:cBhvr>
                                        <p:cTn id="49" dur="500"/>
                                        <p:tgtEl>
                                          <p:spTgt spid="98321"/>
                                        </p:tgtEl>
                                      </p:cBhvr>
                                    </p:animEffect>
                                  </p:childTnLst>
                                </p:cTn>
                              </p:par>
                              <p:par>
                                <p:cTn id="50" presetID="9" presetClass="entr" presetSubtype="0" fill="hold" nodeType="withEffect">
                                  <p:stCondLst>
                                    <p:cond delay="0"/>
                                  </p:stCondLst>
                                  <p:childTnLst>
                                    <p:set>
                                      <p:cBhvr>
                                        <p:cTn id="51" dur="1" fill="hold">
                                          <p:stCondLst>
                                            <p:cond delay="0"/>
                                          </p:stCondLst>
                                        </p:cTn>
                                        <p:tgtEl>
                                          <p:spTgt spid="98322"/>
                                        </p:tgtEl>
                                        <p:attrNameLst>
                                          <p:attrName>style.visibility</p:attrName>
                                        </p:attrNameLst>
                                      </p:cBhvr>
                                      <p:to>
                                        <p:strVal val="visible"/>
                                      </p:to>
                                    </p:set>
                                    <p:animEffect transition="in" filter="dissolve">
                                      <p:cBhvr>
                                        <p:cTn id="52" dur="500"/>
                                        <p:tgtEl>
                                          <p:spTgt spid="98322"/>
                                        </p:tgtEl>
                                      </p:cBhvr>
                                    </p:animEffect>
                                  </p:childTnLst>
                                </p:cTn>
                              </p:par>
                              <p:par>
                                <p:cTn id="53" presetID="9" presetClass="entr" presetSubtype="0" fill="hold" nodeType="withEffect">
                                  <p:stCondLst>
                                    <p:cond delay="0"/>
                                  </p:stCondLst>
                                  <p:childTnLst>
                                    <p:set>
                                      <p:cBhvr>
                                        <p:cTn id="54" dur="1" fill="hold">
                                          <p:stCondLst>
                                            <p:cond delay="0"/>
                                          </p:stCondLst>
                                        </p:cTn>
                                        <p:tgtEl>
                                          <p:spTgt spid="98323"/>
                                        </p:tgtEl>
                                        <p:attrNameLst>
                                          <p:attrName>style.visibility</p:attrName>
                                        </p:attrNameLst>
                                      </p:cBhvr>
                                      <p:to>
                                        <p:strVal val="visible"/>
                                      </p:to>
                                    </p:set>
                                    <p:animEffect transition="in" filter="dissolve">
                                      <p:cBhvr>
                                        <p:cTn id="55" dur="500"/>
                                        <p:tgtEl>
                                          <p:spTgt spid="98323"/>
                                        </p:tgtEl>
                                      </p:cBhvr>
                                    </p:animEffect>
                                  </p:childTnLst>
                                </p:cTn>
                              </p:par>
                              <p:par>
                                <p:cTn id="56" presetID="9" presetClass="entr" presetSubtype="0" fill="hold" nodeType="withEffect">
                                  <p:stCondLst>
                                    <p:cond delay="0"/>
                                  </p:stCondLst>
                                  <p:childTnLst>
                                    <p:set>
                                      <p:cBhvr>
                                        <p:cTn id="57" dur="1" fill="hold">
                                          <p:stCondLst>
                                            <p:cond delay="0"/>
                                          </p:stCondLst>
                                        </p:cTn>
                                        <p:tgtEl>
                                          <p:spTgt spid="98324"/>
                                        </p:tgtEl>
                                        <p:attrNameLst>
                                          <p:attrName>style.visibility</p:attrName>
                                        </p:attrNameLst>
                                      </p:cBhvr>
                                      <p:to>
                                        <p:strVal val="visible"/>
                                      </p:to>
                                    </p:set>
                                    <p:animEffect transition="in" filter="dissolve">
                                      <p:cBhvr>
                                        <p:cTn id="58" dur="500"/>
                                        <p:tgtEl>
                                          <p:spTgt spid="98324"/>
                                        </p:tgtEl>
                                      </p:cBhvr>
                                    </p:animEffect>
                                  </p:childTnLst>
                                </p:cTn>
                              </p:par>
                              <p:par>
                                <p:cTn id="59" presetID="9" presetClass="entr" presetSubtype="0" fill="hold" nodeType="withEffect">
                                  <p:stCondLst>
                                    <p:cond delay="0"/>
                                  </p:stCondLst>
                                  <p:childTnLst>
                                    <p:set>
                                      <p:cBhvr>
                                        <p:cTn id="60" dur="1" fill="hold">
                                          <p:stCondLst>
                                            <p:cond delay="0"/>
                                          </p:stCondLst>
                                        </p:cTn>
                                        <p:tgtEl>
                                          <p:spTgt spid="98325"/>
                                        </p:tgtEl>
                                        <p:attrNameLst>
                                          <p:attrName>style.visibility</p:attrName>
                                        </p:attrNameLst>
                                      </p:cBhvr>
                                      <p:to>
                                        <p:strVal val="visible"/>
                                      </p:to>
                                    </p:set>
                                    <p:animEffect transition="in" filter="dissolve">
                                      <p:cBhvr>
                                        <p:cTn id="61" dur="500"/>
                                        <p:tgtEl>
                                          <p:spTgt spid="98325"/>
                                        </p:tgtEl>
                                      </p:cBhvr>
                                    </p:animEffect>
                                  </p:childTnLst>
                                </p:cTn>
                              </p:par>
                              <p:par>
                                <p:cTn id="62" presetID="9" presetClass="entr" presetSubtype="0" fill="hold" nodeType="withEffect">
                                  <p:stCondLst>
                                    <p:cond delay="0"/>
                                  </p:stCondLst>
                                  <p:childTnLst>
                                    <p:set>
                                      <p:cBhvr>
                                        <p:cTn id="63" dur="1" fill="hold">
                                          <p:stCondLst>
                                            <p:cond delay="0"/>
                                          </p:stCondLst>
                                        </p:cTn>
                                        <p:tgtEl>
                                          <p:spTgt spid="98326"/>
                                        </p:tgtEl>
                                        <p:attrNameLst>
                                          <p:attrName>style.visibility</p:attrName>
                                        </p:attrNameLst>
                                      </p:cBhvr>
                                      <p:to>
                                        <p:strVal val="visible"/>
                                      </p:to>
                                    </p:set>
                                    <p:animEffect transition="in" filter="dissolve">
                                      <p:cBhvr>
                                        <p:cTn id="64" dur="500"/>
                                        <p:tgtEl>
                                          <p:spTgt spid="98326"/>
                                        </p:tgtEl>
                                      </p:cBhvr>
                                    </p:animEffect>
                                  </p:childTnLst>
                                </p:cTn>
                              </p:par>
                              <p:par>
                                <p:cTn id="65" presetID="9" presetClass="entr" presetSubtype="0" fill="hold" nodeType="withEffect">
                                  <p:stCondLst>
                                    <p:cond delay="0"/>
                                  </p:stCondLst>
                                  <p:childTnLst>
                                    <p:set>
                                      <p:cBhvr>
                                        <p:cTn id="66" dur="1" fill="hold">
                                          <p:stCondLst>
                                            <p:cond delay="0"/>
                                          </p:stCondLst>
                                        </p:cTn>
                                        <p:tgtEl>
                                          <p:spTgt spid="98327"/>
                                        </p:tgtEl>
                                        <p:attrNameLst>
                                          <p:attrName>style.visibility</p:attrName>
                                        </p:attrNameLst>
                                      </p:cBhvr>
                                      <p:to>
                                        <p:strVal val="visible"/>
                                      </p:to>
                                    </p:set>
                                    <p:animEffect transition="in" filter="dissolve">
                                      <p:cBhvr>
                                        <p:cTn id="67" dur="500"/>
                                        <p:tgtEl>
                                          <p:spTgt spid="98327"/>
                                        </p:tgtEl>
                                      </p:cBhvr>
                                    </p:animEffect>
                                  </p:childTnLst>
                                </p:cTn>
                              </p:par>
                              <p:par>
                                <p:cTn id="68" presetID="9" presetClass="entr" presetSubtype="0" fill="hold" nodeType="withEffect">
                                  <p:stCondLst>
                                    <p:cond delay="0"/>
                                  </p:stCondLst>
                                  <p:childTnLst>
                                    <p:set>
                                      <p:cBhvr>
                                        <p:cTn id="69" dur="1" fill="hold">
                                          <p:stCondLst>
                                            <p:cond delay="0"/>
                                          </p:stCondLst>
                                        </p:cTn>
                                        <p:tgtEl>
                                          <p:spTgt spid="98328"/>
                                        </p:tgtEl>
                                        <p:attrNameLst>
                                          <p:attrName>style.visibility</p:attrName>
                                        </p:attrNameLst>
                                      </p:cBhvr>
                                      <p:to>
                                        <p:strVal val="visible"/>
                                      </p:to>
                                    </p:set>
                                    <p:animEffect transition="in" filter="dissolve">
                                      <p:cBhvr>
                                        <p:cTn id="70" dur="500"/>
                                        <p:tgtEl>
                                          <p:spTgt spid="98328"/>
                                        </p:tgtEl>
                                      </p:cBhvr>
                                    </p:animEffect>
                                  </p:childTnLst>
                                </p:cTn>
                              </p:par>
                              <p:par>
                                <p:cTn id="71" presetID="9" presetClass="entr" presetSubtype="0" fill="hold" nodeType="withEffect">
                                  <p:stCondLst>
                                    <p:cond delay="0"/>
                                  </p:stCondLst>
                                  <p:childTnLst>
                                    <p:set>
                                      <p:cBhvr>
                                        <p:cTn id="72" dur="1" fill="hold">
                                          <p:stCondLst>
                                            <p:cond delay="0"/>
                                          </p:stCondLst>
                                        </p:cTn>
                                        <p:tgtEl>
                                          <p:spTgt spid="98329"/>
                                        </p:tgtEl>
                                        <p:attrNameLst>
                                          <p:attrName>style.visibility</p:attrName>
                                        </p:attrNameLst>
                                      </p:cBhvr>
                                      <p:to>
                                        <p:strVal val="visible"/>
                                      </p:to>
                                    </p:set>
                                    <p:animEffect transition="in" filter="dissolve">
                                      <p:cBhvr>
                                        <p:cTn id="73" dur="500"/>
                                        <p:tgtEl>
                                          <p:spTgt spid="98329"/>
                                        </p:tgtEl>
                                      </p:cBhvr>
                                    </p:animEffect>
                                  </p:childTnLst>
                                </p:cTn>
                              </p:par>
                              <p:par>
                                <p:cTn id="74" presetID="9" presetClass="entr" presetSubtype="0" fill="hold" nodeType="withEffect">
                                  <p:stCondLst>
                                    <p:cond delay="0"/>
                                  </p:stCondLst>
                                  <p:childTnLst>
                                    <p:set>
                                      <p:cBhvr>
                                        <p:cTn id="75" dur="1" fill="hold">
                                          <p:stCondLst>
                                            <p:cond delay="0"/>
                                          </p:stCondLst>
                                        </p:cTn>
                                        <p:tgtEl>
                                          <p:spTgt spid="98330"/>
                                        </p:tgtEl>
                                        <p:attrNameLst>
                                          <p:attrName>style.visibility</p:attrName>
                                        </p:attrNameLst>
                                      </p:cBhvr>
                                      <p:to>
                                        <p:strVal val="visible"/>
                                      </p:to>
                                    </p:set>
                                    <p:animEffect transition="in" filter="dissolve">
                                      <p:cBhvr>
                                        <p:cTn id="76" dur="500"/>
                                        <p:tgtEl>
                                          <p:spTgt spid="98330"/>
                                        </p:tgtEl>
                                      </p:cBhvr>
                                    </p:animEffect>
                                  </p:childTnLst>
                                </p:cTn>
                              </p:par>
                              <p:par>
                                <p:cTn id="77" presetID="9" presetClass="entr" presetSubtype="0" fill="hold" nodeType="withEffect">
                                  <p:stCondLst>
                                    <p:cond delay="0"/>
                                  </p:stCondLst>
                                  <p:childTnLst>
                                    <p:set>
                                      <p:cBhvr>
                                        <p:cTn id="78" dur="1" fill="hold">
                                          <p:stCondLst>
                                            <p:cond delay="0"/>
                                          </p:stCondLst>
                                        </p:cTn>
                                        <p:tgtEl>
                                          <p:spTgt spid="98331"/>
                                        </p:tgtEl>
                                        <p:attrNameLst>
                                          <p:attrName>style.visibility</p:attrName>
                                        </p:attrNameLst>
                                      </p:cBhvr>
                                      <p:to>
                                        <p:strVal val="visible"/>
                                      </p:to>
                                    </p:set>
                                    <p:animEffect transition="in" filter="dissolve">
                                      <p:cBhvr>
                                        <p:cTn id="79" dur="500"/>
                                        <p:tgtEl>
                                          <p:spTgt spid="98331"/>
                                        </p:tgtEl>
                                      </p:cBhvr>
                                    </p:animEffect>
                                  </p:childTnLst>
                                </p:cTn>
                              </p:par>
                              <p:par>
                                <p:cTn id="80" presetID="9" presetClass="entr" presetSubtype="0" fill="hold" nodeType="withEffect">
                                  <p:stCondLst>
                                    <p:cond delay="0"/>
                                  </p:stCondLst>
                                  <p:childTnLst>
                                    <p:set>
                                      <p:cBhvr>
                                        <p:cTn id="81" dur="1" fill="hold">
                                          <p:stCondLst>
                                            <p:cond delay="0"/>
                                          </p:stCondLst>
                                        </p:cTn>
                                        <p:tgtEl>
                                          <p:spTgt spid="98548"/>
                                        </p:tgtEl>
                                        <p:attrNameLst>
                                          <p:attrName>style.visibility</p:attrName>
                                        </p:attrNameLst>
                                      </p:cBhvr>
                                      <p:to>
                                        <p:strVal val="visible"/>
                                      </p:to>
                                    </p:set>
                                    <p:animEffect transition="in" filter="dissolve">
                                      <p:cBhvr>
                                        <p:cTn id="82" dur="500"/>
                                        <p:tgtEl>
                                          <p:spTgt spid="98548"/>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98333"/>
                                        </p:tgtEl>
                                        <p:attrNameLst>
                                          <p:attrName>style.visibility</p:attrName>
                                        </p:attrNameLst>
                                      </p:cBhvr>
                                      <p:to>
                                        <p:strVal val="visible"/>
                                      </p:to>
                                    </p:set>
                                    <p:animEffect transition="in" filter="dissolve">
                                      <p:cBhvr>
                                        <p:cTn id="85" dur="500"/>
                                        <p:tgtEl>
                                          <p:spTgt spid="98333"/>
                                        </p:tgtEl>
                                      </p:cBhvr>
                                    </p:animEffect>
                                  </p:childTnLst>
                                </p:cTn>
                              </p:par>
                              <p:par>
                                <p:cTn id="86" presetID="9" presetClass="entr" presetSubtype="0" fill="hold" nodeType="withEffect">
                                  <p:stCondLst>
                                    <p:cond delay="0"/>
                                  </p:stCondLst>
                                  <p:childTnLst>
                                    <p:set>
                                      <p:cBhvr>
                                        <p:cTn id="87" dur="1" fill="hold">
                                          <p:stCondLst>
                                            <p:cond delay="0"/>
                                          </p:stCondLst>
                                        </p:cTn>
                                        <p:tgtEl>
                                          <p:spTgt spid="98462"/>
                                        </p:tgtEl>
                                        <p:attrNameLst>
                                          <p:attrName>style.visibility</p:attrName>
                                        </p:attrNameLst>
                                      </p:cBhvr>
                                      <p:to>
                                        <p:strVal val="visible"/>
                                      </p:to>
                                    </p:set>
                                    <p:animEffect transition="in" filter="dissolve">
                                      <p:cBhvr>
                                        <p:cTn id="88" dur="500"/>
                                        <p:tgtEl>
                                          <p:spTgt spid="98462"/>
                                        </p:tgtEl>
                                      </p:cBhvr>
                                    </p:animEffect>
                                  </p:childTnLst>
                                </p:cTn>
                              </p:par>
                            </p:childTnLst>
                          </p:cTn>
                        </p:par>
                        <p:par>
                          <p:cTn id="89" fill="hold" nodeType="afterGroup">
                            <p:stCondLst>
                              <p:cond delay="500"/>
                            </p:stCondLst>
                            <p:childTnLst>
                              <p:par>
                                <p:cTn id="90" presetID="16" presetClass="entr" presetSubtype="37" fill="hold" grpId="0" nodeType="afterEffect">
                                  <p:stCondLst>
                                    <p:cond delay="0"/>
                                  </p:stCondLst>
                                  <p:childTnLst>
                                    <p:set>
                                      <p:cBhvr>
                                        <p:cTn id="91" dur="1" fill="hold">
                                          <p:stCondLst>
                                            <p:cond delay="0"/>
                                          </p:stCondLst>
                                        </p:cTn>
                                        <p:tgtEl>
                                          <p:spTgt spid="98306"/>
                                        </p:tgtEl>
                                        <p:attrNameLst>
                                          <p:attrName>style.visibility</p:attrName>
                                        </p:attrNameLst>
                                      </p:cBhvr>
                                      <p:to>
                                        <p:strVal val="visible"/>
                                      </p:to>
                                    </p:set>
                                    <p:animEffect transition="in" filter="barn(outVertical)">
                                      <p:cBhvr>
                                        <p:cTn id="92" dur="2000"/>
                                        <p:tgtEl>
                                          <p:spTgt spid="98306"/>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nodeType="clickEffect">
                                  <p:stCondLst>
                                    <p:cond delay="0"/>
                                  </p:stCondLst>
                                  <p:childTnLst>
                                    <p:set>
                                      <p:cBhvr>
                                        <p:cTn id="96" dur="1" fill="hold">
                                          <p:stCondLst>
                                            <p:cond delay="0"/>
                                          </p:stCondLst>
                                        </p:cTn>
                                        <p:tgtEl>
                                          <p:spTgt spid="98478"/>
                                        </p:tgtEl>
                                        <p:attrNameLst>
                                          <p:attrName>style.visibility</p:attrName>
                                        </p:attrNameLst>
                                      </p:cBhvr>
                                      <p:to>
                                        <p:strVal val="visible"/>
                                      </p:to>
                                    </p:set>
                                    <p:animEffect transition="in" filter="dissolve">
                                      <p:cBhvr>
                                        <p:cTn id="97" dur="1000"/>
                                        <p:tgtEl>
                                          <p:spTgt spid="98478"/>
                                        </p:tgtEl>
                                      </p:cBhvr>
                                    </p:animEffect>
                                  </p:childTnLst>
                                </p:cTn>
                              </p:par>
                              <p:par>
                                <p:cTn id="98" presetID="9" presetClass="entr" presetSubtype="0" fill="hold" nodeType="withEffect">
                                  <p:stCondLst>
                                    <p:cond delay="0"/>
                                  </p:stCondLst>
                                  <p:childTnLst>
                                    <p:set>
                                      <p:cBhvr>
                                        <p:cTn id="99" dur="1" fill="hold">
                                          <p:stCondLst>
                                            <p:cond delay="0"/>
                                          </p:stCondLst>
                                        </p:cTn>
                                        <p:tgtEl>
                                          <p:spTgt spid="98470"/>
                                        </p:tgtEl>
                                        <p:attrNameLst>
                                          <p:attrName>style.visibility</p:attrName>
                                        </p:attrNameLst>
                                      </p:cBhvr>
                                      <p:to>
                                        <p:strVal val="visible"/>
                                      </p:to>
                                    </p:set>
                                    <p:animEffect transition="in" filter="dissolve">
                                      <p:cBhvr>
                                        <p:cTn id="100" dur="1000"/>
                                        <p:tgtEl>
                                          <p:spTgt spid="98470"/>
                                        </p:tgtEl>
                                      </p:cBhvr>
                                    </p:animEffect>
                                  </p:childTnLst>
                                </p:cTn>
                              </p:par>
                              <p:par>
                                <p:cTn id="101" presetID="9" presetClass="entr" presetSubtype="0" fill="hold" nodeType="withEffect">
                                  <p:stCondLst>
                                    <p:cond delay="0"/>
                                  </p:stCondLst>
                                  <p:childTnLst>
                                    <p:set>
                                      <p:cBhvr>
                                        <p:cTn id="102" dur="1" fill="hold">
                                          <p:stCondLst>
                                            <p:cond delay="0"/>
                                          </p:stCondLst>
                                        </p:cTn>
                                        <p:tgtEl>
                                          <p:spTgt spid="98465"/>
                                        </p:tgtEl>
                                        <p:attrNameLst>
                                          <p:attrName>style.visibility</p:attrName>
                                        </p:attrNameLst>
                                      </p:cBhvr>
                                      <p:to>
                                        <p:strVal val="visible"/>
                                      </p:to>
                                    </p:set>
                                    <p:animEffect transition="in" filter="dissolve">
                                      <p:cBhvr>
                                        <p:cTn id="103" dur="1000"/>
                                        <p:tgtEl>
                                          <p:spTgt spid="98465"/>
                                        </p:tgtEl>
                                      </p:cBhvr>
                                    </p:animEffect>
                                  </p:childTnLst>
                                </p:cTn>
                              </p:par>
                            </p:childTnLst>
                          </p:cTn>
                        </p:par>
                        <p:par>
                          <p:cTn id="104" fill="hold" nodeType="afterGroup">
                            <p:stCondLst>
                              <p:cond delay="1000"/>
                            </p:stCondLst>
                            <p:childTnLst>
                              <p:par>
                                <p:cTn id="105" presetID="1" presetClass="entr" presetSubtype="0" fill="hold" grpId="0" nodeType="afterEffect">
                                  <p:stCondLst>
                                    <p:cond delay="0"/>
                                  </p:stCondLst>
                                  <p:childTnLst>
                                    <p:set>
                                      <p:cBhvr>
                                        <p:cTn id="106" dur="1" fill="hold">
                                          <p:stCondLst>
                                            <p:cond delay="0"/>
                                          </p:stCondLst>
                                        </p:cTn>
                                        <p:tgtEl>
                                          <p:spTgt spid="98486"/>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par>
                          <p:cTn id="107" fill="hold" nodeType="afterGroup">
                            <p:stCondLst>
                              <p:cond delay="1000"/>
                            </p:stCondLst>
                            <p:childTnLst>
                              <p:par>
                                <p:cTn id="108" presetID="3" presetClass="exit" presetSubtype="10" fill="hold" grpId="1" nodeType="afterEffect">
                                  <p:stCondLst>
                                    <p:cond delay="0"/>
                                  </p:stCondLst>
                                  <p:childTnLst>
                                    <p:animEffect transition="out" filter="blinds(horizontal)">
                                      <p:cBhvr>
                                        <p:cTn id="109" dur="500"/>
                                        <p:tgtEl>
                                          <p:spTgt spid="98486"/>
                                        </p:tgtEl>
                                      </p:cBhvr>
                                    </p:animEffect>
                                    <p:set>
                                      <p:cBhvr>
                                        <p:cTn id="110" dur="1" fill="hold">
                                          <p:stCondLst>
                                            <p:cond delay="499"/>
                                          </p:stCondLst>
                                        </p:cTn>
                                        <p:tgtEl>
                                          <p:spTgt spid="98486"/>
                                        </p:tgtEl>
                                        <p:attrNameLst>
                                          <p:attrName>style.visibility</p:attrName>
                                        </p:attrNameLst>
                                      </p:cBhvr>
                                      <p:to>
                                        <p:strVal val="hidden"/>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98544"/>
                                        </p:tgtEl>
                                        <p:attrNameLst>
                                          <p:attrName>style.visibility</p:attrName>
                                        </p:attrNameLst>
                                      </p:cBhvr>
                                      <p:to>
                                        <p:strVal val="visible"/>
                                      </p:to>
                                    </p:set>
                                  </p:childTnLst>
                                  <p:subTnLst>
                                    <p:audio>
                                      <p:cMediaNode>
                                        <p:cTn display="0" masterRel="sameClick">
                                          <p:stCondLst>
                                            <p:cond evt="begin" delay="0">
                                              <p:tn val="113"/>
                                            </p:cond>
                                          </p:stCondLst>
                                          <p:endCondLst>
                                            <p:cond evt="onStopAudio" delay="0">
                                              <p:tgtEl>
                                                <p:sldTgt/>
                                              </p:tgtEl>
                                            </p:cond>
                                          </p:endCondLst>
                                        </p:cTn>
                                        <p:tgtEl>
                                          <p:sndTgt r:embed="rId3" name="explode.wav"/>
                                        </p:tgtEl>
                                      </p:cMediaNode>
                                    </p:audio>
                                  </p:subTnLst>
                                </p:cTn>
                              </p:par>
                            </p:childTnLst>
                          </p:cTn>
                        </p:par>
                        <p:par>
                          <p:cTn id="115" fill="hold" nodeType="afterGroup">
                            <p:stCondLst>
                              <p:cond delay="0"/>
                            </p:stCondLst>
                            <p:childTnLst>
                              <p:par>
                                <p:cTn id="116" presetID="3" presetClass="exit" presetSubtype="10" fill="hold" grpId="1" nodeType="afterEffect">
                                  <p:stCondLst>
                                    <p:cond delay="0"/>
                                  </p:stCondLst>
                                  <p:childTnLst>
                                    <p:animEffect transition="out" filter="blinds(horizontal)">
                                      <p:cBhvr>
                                        <p:cTn id="117" dur="500"/>
                                        <p:tgtEl>
                                          <p:spTgt spid="98544"/>
                                        </p:tgtEl>
                                      </p:cBhvr>
                                    </p:animEffect>
                                    <p:set>
                                      <p:cBhvr>
                                        <p:cTn id="118" dur="1" fill="hold">
                                          <p:stCondLst>
                                            <p:cond delay="499"/>
                                          </p:stCondLst>
                                        </p:cTn>
                                        <p:tgtEl>
                                          <p:spTgt spid="98544"/>
                                        </p:tgtEl>
                                        <p:attrNameLst>
                                          <p:attrName>style.visibility</p:attrName>
                                        </p:attrNameLst>
                                      </p:cBhvr>
                                      <p:to>
                                        <p:strVal val="hidden"/>
                                      </p:to>
                                    </p:set>
                                  </p:childTnLst>
                                </p:cTn>
                              </p:par>
                              <p:par>
                                <p:cTn id="119" presetID="9" presetClass="entr" presetSubtype="0" fill="hold" nodeType="withEffect">
                                  <p:stCondLst>
                                    <p:cond delay="0"/>
                                  </p:stCondLst>
                                  <p:childTnLst>
                                    <p:set>
                                      <p:cBhvr>
                                        <p:cTn id="120" dur="1" fill="hold">
                                          <p:stCondLst>
                                            <p:cond delay="0"/>
                                          </p:stCondLst>
                                        </p:cTn>
                                        <p:tgtEl>
                                          <p:spTgt spid="98545"/>
                                        </p:tgtEl>
                                        <p:attrNameLst>
                                          <p:attrName>style.visibility</p:attrName>
                                        </p:attrNameLst>
                                      </p:cBhvr>
                                      <p:to>
                                        <p:strVal val="visible"/>
                                      </p:to>
                                    </p:set>
                                    <p:animEffect transition="in" filter="dissolve">
                                      <p:cBhvr>
                                        <p:cTn id="121" dur="1000"/>
                                        <p:tgtEl>
                                          <p:spTgt spid="98545"/>
                                        </p:tgtEl>
                                      </p:cBhvr>
                                    </p:animEffect>
                                  </p:childTnLst>
                                </p:cTn>
                              </p:par>
                            </p:childTnLst>
                          </p:cTn>
                        </p:par>
                        <p:par>
                          <p:cTn id="122" fill="hold" nodeType="afterGroup">
                            <p:stCondLst>
                              <p:cond delay="1000"/>
                            </p:stCondLst>
                            <p:childTnLst>
                              <p:par>
                                <p:cTn id="123" presetID="9" presetClass="exit" presetSubtype="0" fill="hold" grpId="1" nodeType="afterEffect">
                                  <p:stCondLst>
                                    <p:cond delay="0"/>
                                  </p:stCondLst>
                                  <p:childTnLst>
                                    <p:animEffect transition="out" filter="dissolve">
                                      <p:cBhvr>
                                        <p:cTn id="124" dur="500"/>
                                        <p:tgtEl>
                                          <p:spTgt spid="98306"/>
                                        </p:tgtEl>
                                      </p:cBhvr>
                                    </p:animEffect>
                                    <p:set>
                                      <p:cBhvr>
                                        <p:cTn id="125" dur="1" fill="hold">
                                          <p:stCondLst>
                                            <p:cond delay="499"/>
                                          </p:stCondLst>
                                        </p:cTn>
                                        <p:tgtEl>
                                          <p:spTgt spid="98306"/>
                                        </p:tgtEl>
                                        <p:attrNameLst>
                                          <p:attrName>style.visibility</p:attrName>
                                        </p:attrNameLst>
                                      </p:cBhvr>
                                      <p:to>
                                        <p:strVal val="hidden"/>
                                      </p:to>
                                    </p:se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9" presetClass="entr" presetSubtype="0" fill="hold" grpId="0" nodeType="clickEffect">
                                  <p:stCondLst>
                                    <p:cond delay="0"/>
                                  </p:stCondLst>
                                  <p:childTnLst>
                                    <p:set>
                                      <p:cBhvr>
                                        <p:cTn id="129" dur="1" fill="hold">
                                          <p:stCondLst>
                                            <p:cond delay="0"/>
                                          </p:stCondLst>
                                        </p:cTn>
                                        <p:tgtEl>
                                          <p:spTgt spid="98546"/>
                                        </p:tgtEl>
                                        <p:attrNameLst>
                                          <p:attrName>style.visibility</p:attrName>
                                        </p:attrNameLst>
                                      </p:cBhvr>
                                      <p:to>
                                        <p:strVal val="visible"/>
                                      </p:to>
                                    </p:set>
                                    <p:animEffect transition="in" filter="dissolve">
                                      <p:cBhvr>
                                        <p:cTn id="130" dur="500"/>
                                        <p:tgtEl>
                                          <p:spTgt spid="98546"/>
                                        </p:tgtEl>
                                      </p:cBhvr>
                                    </p:animEffect>
                                  </p:childTnLst>
                                </p:cTn>
                              </p:par>
                            </p:childTnLst>
                          </p:cTn>
                        </p:par>
                        <p:par>
                          <p:cTn id="131" fill="hold" nodeType="afterGroup">
                            <p:stCondLst>
                              <p:cond delay="500"/>
                            </p:stCondLst>
                            <p:childTnLst>
                              <p:par>
                                <p:cTn id="132" presetID="0" presetClass="path" presetSubtype="0" accel="50000" decel="50000" fill="hold" grpId="1" nodeType="afterEffect">
                                  <p:stCondLst>
                                    <p:cond delay="0"/>
                                  </p:stCondLst>
                                  <p:childTnLst>
                                    <p:animMotion origin="layout" path="M -0.00017 -0.00046 L 0.04775 -0.01296 L 0.10296 -0.03449 " pathEditMode="relative" ptsTypes="AAA">
                                      <p:cBhvr>
                                        <p:cTn id="133" dur="2000" fill="hold"/>
                                        <p:tgtEl>
                                          <p:spTgt spid="98546"/>
                                        </p:tgtEl>
                                        <p:attrNameLst>
                                          <p:attrName>ppt_x</p:attrName>
                                          <p:attrName>ppt_y</p:attrName>
                                        </p:attrNameLst>
                                      </p:cBhvr>
                                    </p:animMotion>
                                  </p:childTnLst>
                                  <p:subTnLst>
                                    <p:audio>
                                      <p:cMediaNode>
                                        <p:cTn display="0" masterRel="sameClick">
                                          <p:stCondLst>
                                            <p:cond evt="begin" delay="0">
                                              <p:tn val="132"/>
                                            </p:cond>
                                          </p:stCondLst>
                                          <p:endCondLst>
                                            <p:cond evt="onStopAudio" delay="0">
                                              <p:tgtEl>
                                                <p:sldTgt/>
                                              </p:tgtEl>
                                            </p:cond>
                                          </p:endCondLst>
                                        </p:cTn>
                                        <p:tgtEl>
                                          <p:sndTgt r:embed="rId4" name="flyby.wav"/>
                                        </p:tgtEl>
                                      </p:cMediaNode>
                                    </p:audio>
                                  </p:subTnLst>
                                </p:cTn>
                              </p:par>
                            </p:childTnLst>
                          </p:cTn>
                        </p:par>
                        <p:par>
                          <p:cTn id="134" fill="hold" nodeType="afterGroup">
                            <p:stCondLst>
                              <p:cond delay="2500"/>
                            </p:stCondLst>
                            <p:childTnLst>
                              <p:par>
                                <p:cTn id="135" presetID="9" presetClass="exit" presetSubtype="0" fill="hold" grpId="2" nodeType="afterEffect">
                                  <p:stCondLst>
                                    <p:cond delay="0"/>
                                  </p:stCondLst>
                                  <p:childTnLst>
                                    <p:animEffect transition="out" filter="dissolve">
                                      <p:cBhvr>
                                        <p:cTn id="136" dur="500"/>
                                        <p:tgtEl>
                                          <p:spTgt spid="98546"/>
                                        </p:tgtEl>
                                      </p:cBhvr>
                                    </p:animEffect>
                                    <p:set>
                                      <p:cBhvr>
                                        <p:cTn id="137" dur="1" fill="hold">
                                          <p:stCondLst>
                                            <p:cond delay="499"/>
                                          </p:stCondLst>
                                        </p:cTn>
                                        <p:tgtEl>
                                          <p:spTgt spid="98546"/>
                                        </p:tgtEl>
                                        <p:attrNameLst>
                                          <p:attrName>style.visibility</p:attrName>
                                        </p:attrNameLst>
                                      </p:cBhvr>
                                      <p:to>
                                        <p:strVal val="hidden"/>
                                      </p:to>
                                    </p:set>
                                  </p:childTnLst>
                                </p:cTn>
                              </p:par>
                            </p:childTnLst>
                          </p:cTn>
                        </p:par>
                        <p:par>
                          <p:cTn id="138" fill="hold" nodeType="afterGroup">
                            <p:stCondLst>
                              <p:cond delay="3000"/>
                            </p:stCondLst>
                            <p:childTnLst>
                              <p:par>
                                <p:cTn id="139" presetID="9" presetClass="entr" presetSubtype="0" fill="hold" grpId="0" nodeType="afterEffect">
                                  <p:stCondLst>
                                    <p:cond delay="0"/>
                                  </p:stCondLst>
                                  <p:childTnLst>
                                    <p:set>
                                      <p:cBhvr>
                                        <p:cTn id="140" dur="1" fill="hold">
                                          <p:stCondLst>
                                            <p:cond delay="0"/>
                                          </p:stCondLst>
                                        </p:cTn>
                                        <p:tgtEl>
                                          <p:spTgt spid="98547"/>
                                        </p:tgtEl>
                                        <p:attrNameLst>
                                          <p:attrName>style.visibility</p:attrName>
                                        </p:attrNameLst>
                                      </p:cBhvr>
                                      <p:to>
                                        <p:strVal val="visible"/>
                                      </p:to>
                                    </p:set>
                                    <p:animEffect transition="in" filter="dissolve">
                                      <p:cBhvr>
                                        <p:cTn id="141" dur="500"/>
                                        <p:tgtEl>
                                          <p:spTgt spid="98547"/>
                                        </p:tgtEl>
                                      </p:cBhvr>
                                    </p:animEffect>
                                  </p:childTnLst>
                                </p:cTn>
                              </p:par>
                            </p:childTnLst>
                          </p:cTn>
                        </p:par>
                        <p:par>
                          <p:cTn id="142" fill="hold" nodeType="afterGroup">
                            <p:stCondLst>
                              <p:cond delay="3500"/>
                            </p:stCondLst>
                            <p:childTnLst>
                              <p:par>
                                <p:cTn id="143" presetID="0" presetClass="path" presetSubtype="0" accel="50000" decel="50000" fill="hold" grpId="1" nodeType="afterEffect">
                                  <p:stCondLst>
                                    <p:cond delay="0"/>
                                  </p:stCondLst>
                                  <p:childTnLst>
                                    <p:animMotion origin="layout" path="M -0.00018 -0.00046 L -0.04289 0.00764 L -0.10556 0.04607 " pathEditMode="relative" rAng="0" ptsTypes="AAA">
                                      <p:cBhvr>
                                        <p:cTn id="144" dur="2000" fill="hold"/>
                                        <p:tgtEl>
                                          <p:spTgt spid="98547"/>
                                        </p:tgtEl>
                                        <p:attrNameLst>
                                          <p:attrName>ppt_x</p:attrName>
                                          <p:attrName>ppt_y</p:attrName>
                                        </p:attrNameLst>
                                      </p:cBhvr>
                                      <p:rCtr x="-5278" y="2315"/>
                                    </p:animMotion>
                                  </p:childTnLst>
                                  <p:subTnLst>
                                    <p:audio>
                                      <p:cMediaNode>
                                        <p:cTn display="0" masterRel="sameClick">
                                          <p:stCondLst>
                                            <p:cond evt="begin" delay="0">
                                              <p:tn val="143"/>
                                            </p:cond>
                                          </p:stCondLst>
                                          <p:endCondLst>
                                            <p:cond evt="onStopAudio" delay="0">
                                              <p:tgtEl>
                                                <p:sldTgt/>
                                              </p:tgtEl>
                                            </p:cond>
                                          </p:endCondLst>
                                        </p:cTn>
                                        <p:tgtEl>
                                          <p:sndTgt r:embed="rId4" name="flyby.wav"/>
                                        </p:tgtEl>
                                      </p:cMediaNode>
                                    </p:audio>
                                  </p:subTnLst>
                                </p:cTn>
                              </p:par>
                            </p:childTnLst>
                          </p:cTn>
                        </p:par>
                        <p:par>
                          <p:cTn id="145" fill="hold" nodeType="afterGroup">
                            <p:stCondLst>
                              <p:cond delay="5500"/>
                            </p:stCondLst>
                            <p:childTnLst>
                              <p:par>
                                <p:cTn id="146" presetID="9" presetClass="exit" presetSubtype="0" fill="hold" grpId="2" nodeType="afterEffect">
                                  <p:stCondLst>
                                    <p:cond delay="0"/>
                                  </p:stCondLst>
                                  <p:childTnLst>
                                    <p:animEffect transition="out" filter="dissolve">
                                      <p:cBhvr>
                                        <p:cTn id="147" dur="500"/>
                                        <p:tgtEl>
                                          <p:spTgt spid="98547"/>
                                        </p:tgtEl>
                                      </p:cBhvr>
                                    </p:animEffect>
                                    <p:set>
                                      <p:cBhvr>
                                        <p:cTn id="148" dur="1" fill="hold">
                                          <p:stCondLst>
                                            <p:cond delay="499"/>
                                          </p:stCondLst>
                                        </p:cTn>
                                        <p:tgtEl>
                                          <p:spTgt spid="98547"/>
                                        </p:tgtEl>
                                        <p:attrNameLst>
                                          <p:attrName>style.visibility</p:attrName>
                                        </p:attrNameLst>
                                      </p:cBhvr>
                                      <p:to>
                                        <p:strVal val="hidden"/>
                                      </p:to>
                                    </p:se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0" presetClass="path" presetSubtype="0" accel="50000" decel="50000" fill="hold" nodeType="clickEffect">
                                  <p:stCondLst>
                                    <p:cond delay="0"/>
                                  </p:stCondLst>
                                  <p:childTnLst>
                                    <p:animMotion origin="layout" path="M 1.94444E-6 -1.85185E-6 L -0.24167 0.03518 L -0.33056 0.03704 " pathEditMode="relative" ptsTypes="AAA">
                                      <p:cBhvr>
                                        <p:cTn id="152" dur="2000" fill="hold"/>
                                        <p:tgtEl>
                                          <p:spTgt spid="98527"/>
                                        </p:tgtEl>
                                        <p:attrNameLst>
                                          <p:attrName>ppt_x</p:attrName>
                                          <p:attrName>ppt_y</p:attrName>
                                        </p:attrNameLst>
                                      </p:cBhvr>
                                    </p:animMotion>
                                  </p:childTnLst>
                                  <p:subTnLst>
                                    <p:audio>
                                      <p:cMediaNode>
                                        <p:cTn display="0" masterRel="sameClick">
                                          <p:stCondLst>
                                            <p:cond evt="begin" delay="0">
                                              <p:tn val="151"/>
                                            </p:cond>
                                          </p:stCondLst>
                                          <p:endCondLst>
                                            <p:cond evt="onStopAudio" delay="0">
                                              <p:tgtEl>
                                                <p:sldTgt/>
                                              </p:tgtEl>
                                            </p:cond>
                                          </p:endCondLst>
                                        </p:cTn>
                                        <p:tgtEl>
                                          <p:sndTgt r:embed="rId5" name="shiphorn.wav"/>
                                        </p:tgtEl>
                                      </p:cMediaNode>
                                    </p:audio>
                                  </p:subTnLst>
                                </p:cTn>
                              </p:par>
                              <p:par>
                                <p:cTn id="153" presetID="9" presetClass="exit" presetSubtype="0" fill="hold" nodeType="withEffect">
                                  <p:stCondLst>
                                    <p:cond delay="0"/>
                                  </p:stCondLst>
                                  <p:childTnLst>
                                    <p:animEffect transition="out" filter="dissolve">
                                      <p:cBhvr>
                                        <p:cTn id="154" dur="500"/>
                                        <p:tgtEl>
                                          <p:spTgt spid="98578"/>
                                        </p:tgtEl>
                                      </p:cBhvr>
                                    </p:animEffect>
                                    <p:set>
                                      <p:cBhvr>
                                        <p:cTn id="155" dur="1" fill="hold">
                                          <p:stCondLst>
                                            <p:cond delay="499"/>
                                          </p:stCondLst>
                                        </p:cTn>
                                        <p:tgtEl>
                                          <p:spTgt spid="98578"/>
                                        </p:tgtEl>
                                        <p:attrNameLst>
                                          <p:attrName>style.visibility</p:attrName>
                                        </p:attrNameLst>
                                      </p:cBhvr>
                                      <p:to>
                                        <p:strVal val="hidden"/>
                                      </p:to>
                                    </p:set>
                                  </p:childTnLst>
                                </p:cTn>
                              </p:par>
                            </p:childTnLst>
                          </p:cTn>
                        </p:par>
                        <p:par>
                          <p:cTn id="156" fill="hold" nodeType="afterGroup">
                            <p:stCondLst>
                              <p:cond delay="2000"/>
                            </p:stCondLst>
                            <p:childTnLst>
                              <p:par>
                                <p:cTn id="157" presetID="0" presetClass="path" presetSubtype="0" accel="50000" decel="50000" fill="hold" nodeType="afterEffect">
                                  <p:stCondLst>
                                    <p:cond delay="0"/>
                                  </p:stCondLst>
                                  <p:childTnLst>
                                    <p:animMotion origin="layout" path="M -0.33056 0.03703 L -0.44584 -0.00556 L -0.53473 -0.12963 L -0.60417 -0.13148 " pathEditMode="relative" rAng="0" ptsTypes="AAAA">
                                      <p:cBhvr>
                                        <p:cTn id="158" dur="2000" fill="hold"/>
                                        <p:tgtEl>
                                          <p:spTgt spid="98527"/>
                                        </p:tgtEl>
                                        <p:attrNameLst>
                                          <p:attrName>ppt_x</p:attrName>
                                          <p:attrName>ppt_y</p:attrName>
                                        </p:attrNameLst>
                                      </p:cBhvr>
                                      <p:rCtr x="0" y="0"/>
                                    </p:animMotion>
                                  </p:childTnLst>
                                  <p:subTnLst>
                                    <p:audio>
                                      <p:cMediaNode>
                                        <p:cTn display="0" masterRel="sameClick">
                                          <p:stCondLst>
                                            <p:cond evt="begin" delay="0">
                                              <p:tn val="157"/>
                                            </p:cond>
                                          </p:stCondLst>
                                          <p:endCondLst>
                                            <p:cond evt="onStopAudio" delay="0">
                                              <p:tgtEl>
                                                <p:sldTgt/>
                                              </p:tgtEl>
                                            </p:cond>
                                          </p:endCondLst>
                                        </p:cTn>
                                        <p:tgtEl>
                                          <p:sndTgt r:embed="rId5" name="shiphorn.wav"/>
                                        </p:tgtEl>
                                      </p:cMediaNode>
                                    </p:audio>
                                  </p:subTnLst>
                                </p:cTn>
                              </p:par>
                              <p:par>
                                <p:cTn id="159" presetID="0" presetClass="path" presetSubtype="0" accel="50000" decel="50000" fill="hold" nodeType="withEffect">
                                  <p:stCondLst>
                                    <p:cond delay="0"/>
                                  </p:stCondLst>
                                  <p:childTnLst>
                                    <p:animMotion origin="layout" path="M -0.00104 0.00209 L -0.12187 -0.0405 L -0.21354 -0.16088 L -0.27465 -0.16458 " pathEditMode="relative" rAng="0" ptsTypes="AAAA">
                                      <p:cBhvr>
                                        <p:cTn id="160" dur="2000" fill="hold"/>
                                        <p:tgtEl>
                                          <p:spTgt spid="98500"/>
                                        </p:tgtEl>
                                        <p:attrNameLst>
                                          <p:attrName>ppt_x</p:attrName>
                                          <p:attrName>ppt_y</p:attrName>
                                        </p:attrNameLst>
                                      </p:cBhvr>
                                      <p:rCtr x="-13681" y="-8333"/>
                                    </p:animMotion>
                                  </p:childTnLst>
                                </p:cTn>
                              </p:par>
                            </p:childTnLst>
                          </p:cTn>
                        </p:par>
                        <p:par>
                          <p:cTn id="161" fill="hold" nodeType="afterGroup">
                            <p:stCondLst>
                              <p:cond delay="4000"/>
                            </p:stCondLst>
                            <p:childTnLst>
                              <p:par>
                                <p:cTn id="162" presetID="9" presetClass="entr" presetSubtype="0" fill="hold" grpId="0" nodeType="afterEffect">
                                  <p:stCondLst>
                                    <p:cond delay="0"/>
                                  </p:stCondLst>
                                  <p:childTnLst>
                                    <p:set>
                                      <p:cBhvr>
                                        <p:cTn id="163" dur="1" fill="hold">
                                          <p:stCondLst>
                                            <p:cond delay="0"/>
                                          </p:stCondLst>
                                        </p:cTn>
                                        <p:tgtEl>
                                          <p:spTgt spid="98540"/>
                                        </p:tgtEl>
                                        <p:attrNameLst>
                                          <p:attrName>style.visibility</p:attrName>
                                        </p:attrNameLst>
                                      </p:cBhvr>
                                      <p:to>
                                        <p:strVal val="visible"/>
                                      </p:to>
                                    </p:set>
                                    <p:animEffect transition="in" filter="dissolve">
                                      <p:cBhvr>
                                        <p:cTn id="164" dur="500"/>
                                        <p:tgtEl>
                                          <p:spTgt spid="98540"/>
                                        </p:tgtEl>
                                      </p:cBhvr>
                                    </p:animEffect>
                                  </p:childTnLst>
                                </p:cTn>
                              </p:par>
                            </p:childTnLst>
                          </p:cTn>
                        </p:par>
                        <p:par>
                          <p:cTn id="165" fill="hold" nodeType="afterGroup">
                            <p:stCondLst>
                              <p:cond delay="4500"/>
                            </p:stCondLst>
                            <p:childTnLst>
                              <p:par>
                                <p:cTn id="166" presetID="0" presetClass="path" presetSubtype="0" accel="50000" decel="50000" fill="hold" grpId="1" nodeType="afterEffect">
                                  <p:stCondLst>
                                    <p:cond delay="0"/>
                                  </p:stCondLst>
                                  <p:childTnLst>
                                    <p:animMotion origin="layout" path="M -0.00173 -0.00046 L -0.03385 0.00833 L -0.08194 0.02569 " pathEditMode="relative" rAng="0" ptsTypes="AAA">
                                      <p:cBhvr>
                                        <p:cTn id="167" dur="2000" fill="hold"/>
                                        <p:tgtEl>
                                          <p:spTgt spid="98540"/>
                                        </p:tgtEl>
                                        <p:attrNameLst>
                                          <p:attrName>ppt_x</p:attrName>
                                          <p:attrName>ppt_y</p:attrName>
                                        </p:attrNameLst>
                                      </p:cBhvr>
                                      <p:rCtr x="-4010" y="1296"/>
                                    </p:animMotion>
                                  </p:childTnLst>
                                  <p:subTnLst>
                                    <p:audio>
                                      <p:cMediaNode>
                                        <p:cTn display="0" masterRel="sameClick">
                                          <p:stCondLst>
                                            <p:cond evt="begin" delay="0">
                                              <p:tn val="166"/>
                                            </p:cond>
                                          </p:stCondLst>
                                          <p:endCondLst>
                                            <p:cond evt="onStopAudio" delay="0">
                                              <p:tgtEl>
                                                <p:sldTgt/>
                                              </p:tgtEl>
                                            </p:cond>
                                          </p:endCondLst>
                                        </p:cTn>
                                        <p:tgtEl>
                                          <p:sndTgt r:embed="rId4" name="flyby.wav"/>
                                        </p:tgtEl>
                                      </p:cMediaNode>
                                    </p:audio>
                                  </p:subTnLst>
                                </p:cTn>
                              </p:par>
                            </p:childTnLst>
                          </p:cTn>
                        </p:par>
                        <p:par>
                          <p:cTn id="168" fill="hold" nodeType="afterGroup">
                            <p:stCondLst>
                              <p:cond delay="6500"/>
                            </p:stCondLst>
                            <p:childTnLst>
                              <p:par>
                                <p:cTn id="169" presetID="1" presetClass="entr" presetSubtype="0" fill="hold" grpId="0" nodeType="afterEffect">
                                  <p:stCondLst>
                                    <p:cond delay="0"/>
                                  </p:stCondLst>
                                  <p:childTnLst>
                                    <p:set>
                                      <p:cBhvr>
                                        <p:cTn id="170" dur="1" fill="hold">
                                          <p:stCondLst>
                                            <p:cond delay="0"/>
                                          </p:stCondLst>
                                        </p:cTn>
                                        <p:tgtEl>
                                          <p:spTgt spid="98526"/>
                                        </p:tgtEl>
                                        <p:attrNameLst>
                                          <p:attrName>style.visibility</p:attrName>
                                        </p:attrNameLst>
                                      </p:cBhvr>
                                      <p:to>
                                        <p:strVal val="visible"/>
                                      </p:to>
                                    </p:set>
                                  </p:childTnLst>
                                  <p:subTnLst>
                                    <p:audio>
                                      <p:cMediaNode>
                                        <p:cTn display="0" masterRel="sameClick">
                                          <p:stCondLst>
                                            <p:cond evt="begin" delay="0">
                                              <p:tn val="169"/>
                                            </p:cond>
                                          </p:stCondLst>
                                          <p:endCondLst>
                                            <p:cond evt="onStopAudio" delay="0">
                                              <p:tgtEl>
                                                <p:sldTgt/>
                                              </p:tgtEl>
                                            </p:cond>
                                          </p:endCondLst>
                                        </p:cTn>
                                        <p:tgtEl>
                                          <p:sndTgt r:embed="rId3" name="explode.wav"/>
                                        </p:tgtEl>
                                      </p:cMediaNode>
                                    </p:audio>
                                  </p:subTnLst>
                                </p:cTn>
                              </p:par>
                            </p:childTnLst>
                          </p:cTn>
                        </p:par>
                        <p:par>
                          <p:cTn id="171" fill="hold" nodeType="afterGroup">
                            <p:stCondLst>
                              <p:cond delay="6500"/>
                            </p:stCondLst>
                            <p:childTnLst>
                              <p:par>
                                <p:cTn id="172" presetID="3" presetClass="exit" presetSubtype="10" fill="hold" grpId="1" nodeType="afterEffect">
                                  <p:stCondLst>
                                    <p:cond delay="0"/>
                                  </p:stCondLst>
                                  <p:childTnLst>
                                    <p:animEffect transition="out" filter="blinds(horizontal)">
                                      <p:cBhvr>
                                        <p:cTn id="173" dur="500"/>
                                        <p:tgtEl>
                                          <p:spTgt spid="98526"/>
                                        </p:tgtEl>
                                      </p:cBhvr>
                                    </p:animEffect>
                                    <p:set>
                                      <p:cBhvr>
                                        <p:cTn id="174" dur="1" fill="hold">
                                          <p:stCondLst>
                                            <p:cond delay="499"/>
                                          </p:stCondLst>
                                        </p:cTn>
                                        <p:tgtEl>
                                          <p:spTgt spid="98526"/>
                                        </p:tgtEl>
                                        <p:attrNameLst>
                                          <p:attrName>style.visibility</p:attrName>
                                        </p:attrNameLst>
                                      </p:cBhvr>
                                      <p:to>
                                        <p:strVal val="hidden"/>
                                      </p:to>
                                    </p:set>
                                  </p:childTnLst>
                                </p:cTn>
                              </p:par>
                            </p:childTnLst>
                          </p:cTn>
                        </p:par>
                        <p:par>
                          <p:cTn id="175" fill="hold" nodeType="afterGroup">
                            <p:stCondLst>
                              <p:cond delay="7000"/>
                            </p:stCondLst>
                            <p:childTnLst>
                              <p:par>
                                <p:cTn id="176" presetID="0" presetClass="path" presetSubtype="0" accel="50000" decel="50000" fill="hold" grpId="2" nodeType="afterEffect">
                                  <p:stCondLst>
                                    <p:cond delay="0"/>
                                  </p:stCondLst>
                                  <p:childTnLst>
                                    <p:animMotion origin="layout" path="M -0.08142 0.02662 L -0.11215 0.04375 L -0.16007 0.06273 L -0.20104 0.07569 " pathEditMode="relative" rAng="0" ptsTypes="AAAA">
                                      <p:cBhvr>
                                        <p:cTn id="177" dur="2000" fill="hold"/>
                                        <p:tgtEl>
                                          <p:spTgt spid="98540"/>
                                        </p:tgtEl>
                                        <p:attrNameLst>
                                          <p:attrName>ppt_x</p:attrName>
                                          <p:attrName>ppt_y</p:attrName>
                                        </p:attrNameLst>
                                      </p:cBhvr>
                                      <p:rCtr x="-5990" y="2454"/>
                                    </p:animMotion>
                                  </p:childTnLst>
                                  <p:subTnLst>
                                    <p:audio>
                                      <p:cMediaNode>
                                        <p:cTn display="0" masterRel="sameClick">
                                          <p:stCondLst>
                                            <p:cond evt="begin" delay="0">
                                              <p:tn val="176"/>
                                            </p:cond>
                                          </p:stCondLst>
                                          <p:endCondLst>
                                            <p:cond evt="onStopAudio" delay="0">
                                              <p:tgtEl>
                                                <p:sldTgt/>
                                              </p:tgtEl>
                                            </p:cond>
                                          </p:endCondLst>
                                        </p:cTn>
                                        <p:tgtEl>
                                          <p:sndTgt r:embed="rId4" name="flyby.wav"/>
                                        </p:tgtEl>
                                      </p:cMediaNode>
                                    </p:audio>
                                  </p:subTnLst>
                                </p:cTn>
                              </p:par>
                            </p:childTnLst>
                          </p:cTn>
                        </p:par>
                        <p:par>
                          <p:cTn id="178" fill="hold" nodeType="afterGroup">
                            <p:stCondLst>
                              <p:cond delay="9000"/>
                            </p:stCondLst>
                            <p:childTnLst>
                              <p:par>
                                <p:cTn id="179" presetID="9" presetClass="exit" presetSubtype="0" fill="hold" grpId="3" nodeType="afterEffect">
                                  <p:stCondLst>
                                    <p:cond delay="0"/>
                                  </p:stCondLst>
                                  <p:childTnLst>
                                    <p:animEffect transition="out" filter="dissolve">
                                      <p:cBhvr>
                                        <p:cTn id="180" dur="500"/>
                                        <p:tgtEl>
                                          <p:spTgt spid="98540"/>
                                        </p:tgtEl>
                                      </p:cBhvr>
                                    </p:animEffect>
                                    <p:set>
                                      <p:cBhvr>
                                        <p:cTn id="181" dur="1" fill="hold">
                                          <p:stCondLst>
                                            <p:cond delay="499"/>
                                          </p:stCondLst>
                                        </p:cTn>
                                        <p:tgtEl>
                                          <p:spTgt spid="98540"/>
                                        </p:tgtEl>
                                        <p:attrNameLst>
                                          <p:attrName>style.visibility</p:attrName>
                                        </p:attrNameLst>
                                      </p:cBhvr>
                                      <p:to>
                                        <p:strVal val="hidden"/>
                                      </p:to>
                                    </p:set>
                                  </p:childTnLst>
                                </p:cTn>
                              </p:par>
                            </p:childTnLst>
                          </p:cTn>
                        </p:par>
                        <p:par>
                          <p:cTn id="182" fill="hold" nodeType="afterGroup">
                            <p:stCondLst>
                              <p:cond delay="9500"/>
                            </p:stCondLst>
                            <p:childTnLst>
                              <p:par>
                                <p:cTn id="183" presetID="0" presetClass="path" presetSubtype="0" accel="50000" decel="50000" fill="hold" nodeType="afterEffect">
                                  <p:stCondLst>
                                    <p:cond delay="0"/>
                                  </p:stCondLst>
                                  <p:childTnLst>
                                    <p:animMotion origin="layout" path="M -0.27396 -0.16458 L -0.22465 -0.1405 L -0.12673 -0.02199 L -0.00035 0.00024 " pathEditMode="relative" rAng="0" ptsTypes="AAAA">
                                      <p:cBhvr>
                                        <p:cTn id="184" dur="2000" fill="hold"/>
                                        <p:tgtEl>
                                          <p:spTgt spid="98500"/>
                                        </p:tgtEl>
                                        <p:attrNameLst>
                                          <p:attrName>ppt_x</p:attrName>
                                          <p:attrName>ppt_y</p:attrName>
                                        </p:attrNameLst>
                                      </p:cBhvr>
                                      <p:rCtr x="13681" y="8241"/>
                                    </p:animMotion>
                                  </p:childTnLst>
                                </p:cTn>
                              </p:par>
                              <p:par>
                                <p:cTn id="185" presetID="0" presetClass="path" presetSubtype="0" accel="50000" decel="50000" fill="hold" nodeType="withEffect">
                                  <p:stCondLst>
                                    <p:cond delay="0"/>
                                  </p:stCondLst>
                                  <p:childTnLst>
                                    <p:animMotion origin="layout" path="M -0.60417 -0.13148 L -0.53941 -0.1176 L -0.44775 0.00648 L -0.32969 0.03611 " pathEditMode="relative" rAng="0" ptsTypes="AAAA">
                                      <p:cBhvr>
                                        <p:cTn id="186" dur="2000" fill="hold"/>
                                        <p:tgtEl>
                                          <p:spTgt spid="98527"/>
                                        </p:tgtEl>
                                        <p:attrNameLst>
                                          <p:attrName>ppt_x</p:attrName>
                                          <p:attrName>ppt_y</p:attrName>
                                        </p:attrNameLst>
                                      </p:cBhvr>
                                      <p:rCtr x="13715" y="838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animBg="1"/>
      <p:bldP spid="98306" grpId="1" animBg="1"/>
      <p:bldP spid="98333" grpId="0" animBg="1"/>
      <p:bldP spid="98486" grpId="0" animBg="1"/>
      <p:bldP spid="98486" grpId="1" animBg="1"/>
      <p:bldP spid="98526" grpId="0" animBg="1"/>
      <p:bldP spid="98526" grpId="1" animBg="1"/>
      <p:bldP spid="98540" grpId="0" animBg="1"/>
      <p:bldP spid="98540" grpId="1" animBg="1"/>
      <p:bldP spid="98540" grpId="2" animBg="1"/>
      <p:bldP spid="98540" grpId="3" animBg="1"/>
      <p:bldP spid="98544" grpId="0" animBg="1"/>
      <p:bldP spid="98544" grpId="1" animBg="1"/>
      <p:bldP spid="98546" grpId="0" animBg="1"/>
      <p:bldP spid="98546" grpId="1" animBg="1"/>
      <p:bldP spid="98546" grpId="2" animBg="1"/>
      <p:bldP spid="98547" grpId="0" animBg="1"/>
      <p:bldP spid="98547" grpId="1" animBg="1"/>
      <p:bldP spid="98547"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1500" y="237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55" name="Picture 3"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400" y="2405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56" name="Picture 4"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7600" y="1998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57" name="Picture 5"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2709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58" name="Picture 6"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9600" y="323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59" name="Picture 7"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8200" y="3001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0" name="Picture 8"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1300" y="3751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1" name="Picture 9"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4464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2" name="Picture 10"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2700" y="4259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3" name="Picture 11"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8100" y="4652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4" name="Picture 12"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1500" y="450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5" name="Picture 13"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5200" y="45767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6" name="Picture 14"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8700" y="3789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7" name="Picture 15"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1600" y="4614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8" name="Picture 16"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8800" y="4564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69" name="Picture 17"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0" y="4818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70" name="Picture 18"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2700" y="4678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71" name="Picture 19"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3300" y="4043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72" name="Picture 20"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364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73" name="Picture 21"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3509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74" name="Picture 22"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9300" y="3090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75" name="Picture 23"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5100" y="3154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76" name="Picture 24"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1200" y="3471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77" name="Picture 25"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2500" y="3865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378" name="Picture 26"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0300" y="4386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0379" name="Line 27"/>
          <p:cNvSpPr>
            <a:spLocks noChangeShapeType="1"/>
          </p:cNvSpPr>
          <p:nvPr/>
        </p:nvSpPr>
        <p:spPr bwMode="auto">
          <a:xfrm flipV="1">
            <a:off x="3886200" y="3314700"/>
            <a:ext cx="4953000" cy="2451100"/>
          </a:xfrm>
          <a:prstGeom prst="line">
            <a:avLst/>
          </a:prstGeom>
          <a:noFill/>
          <a:ln w="44450">
            <a:solidFill>
              <a:srgbClr val="0000FF"/>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80" name="Freeform 28"/>
          <p:cNvSpPr>
            <a:spLocks/>
          </p:cNvSpPr>
          <p:nvPr/>
        </p:nvSpPr>
        <p:spPr bwMode="auto">
          <a:xfrm>
            <a:off x="3886200" y="4257675"/>
            <a:ext cx="608013" cy="663575"/>
          </a:xfrm>
          <a:custGeom>
            <a:avLst/>
            <a:gdLst>
              <a:gd name="T0" fmla="*/ 0 w 383"/>
              <a:gd name="T1" fmla="*/ 0 h 418"/>
              <a:gd name="T2" fmla="*/ 332 w 383"/>
              <a:gd name="T3" fmla="*/ 276 h 418"/>
              <a:gd name="T4" fmla="*/ 306 w 383"/>
              <a:gd name="T5" fmla="*/ 418 h 418"/>
            </a:gdLst>
            <a:ahLst/>
            <a:cxnLst>
              <a:cxn ang="0">
                <a:pos x="T0" y="T1"/>
              </a:cxn>
              <a:cxn ang="0">
                <a:pos x="T2" y="T3"/>
              </a:cxn>
              <a:cxn ang="0">
                <a:pos x="T4" y="T5"/>
              </a:cxn>
            </a:cxnLst>
            <a:rect l="0" t="0" r="r" b="b"/>
            <a:pathLst>
              <a:path w="383" h="418">
                <a:moveTo>
                  <a:pt x="0" y="0"/>
                </a:moveTo>
                <a:lnTo>
                  <a:pt x="332" y="276"/>
                </a:lnTo>
                <a:cubicBezTo>
                  <a:pt x="383" y="346"/>
                  <a:pt x="311" y="389"/>
                  <a:pt x="306" y="418"/>
                </a:cubicBezTo>
              </a:path>
            </a:pathLst>
          </a:custGeom>
          <a:noFill/>
          <a:ln w="50800">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81" name="Freeform 29"/>
          <p:cNvSpPr>
            <a:spLocks/>
          </p:cNvSpPr>
          <p:nvPr/>
        </p:nvSpPr>
        <p:spPr bwMode="auto">
          <a:xfrm>
            <a:off x="3822700" y="4781550"/>
            <a:ext cx="185738" cy="431800"/>
          </a:xfrm>
          <a:custGeom>
            <a:avLst/>
            <a:gdLst>
              <a:gd name="T0" fmla="*/ 78 w 117"/>
              <a:gd name="T1" fmla="*/ 0 h 272"/>
              <a:gd name="T2" fmla="*/ 104 w 117"/>
              <a:gd name="T3" fmla="*/ 228 h 272"/>
              <a:gd name="T4" fmla="*/ 0 w 117"/>
              <a:gd name="T5" fmla="*/ 266 h 272"/>
            </a:gdLst>
            <a:ahLst/>
            <a:cxnLst>
              <a:cxn ang="0">
                <a:pos x="T0" y="T1"/>
              </a:cxn>
              <a:cxn ang="0">
                <a:pos x="T2" y="T3"/>
              </a:cxn>
              <a:cxn ang="0">
                <a:pos x="T4" y="T5"/>
              </a:cxn>
            </a:cxnLst>
            <a:rect l="0" t="0" r="r" b="b"/>
            <a:pathLst>
              <a:path w="117" h="272">
                <a:moveTo>
                  <a:pt x="78" y="0"/>
                </a:moveTo>
                <a:cubicBezTo>
                  <a:pt x="82" y="38"/>
                  <a:pt x="117" y="184"/>
                  <a:pt x="104" y="228"/>
                </a:cubicBezTo>
                <a:cubicBezTo>
                  <a:pt x="91" y="272"/>
                  <a:pt x="22" y="258"/>
                  <a:pt x="0" y="266"/>
                </a:cubicBezTo>
              </a:path>
            </a:pathLst>
          </a:custGeom>
          <a:noFill/>
          <a:ln w="50800">
            <a:solidFill>
              <a:srgbClr val="FF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82" name="Freeform 30"/>
          <p:cNvSpPr>
            <a:spLocks/>
          </p:cNvSpPr>
          <p:nvPr/>
        </p:nvSpPr>
        <p:spPr bwMode="auto">
          <a:xfrm>
            <a:off x="3663950" y="5022850"/>
            <a:ext cx="171450" cy="184150"/>
          </a:xfrm>
          <a:custGeom>
            <a:avLst/>
            <a:gdLst>
              <a:gd name="T0" fmla="*/ 108 w 108"/>
              <a:gd name="T1" fmla="*/ 114 h 116"/>
              <a:gd name="T2" fmla="*/ 60 w 108"/>
              <a:gd name="T3" fmla="*/ 116 h 116"/>
              <a:gd name="T4" fmla="*/ 28 w 108"/>
              <a:gd name="T5" fmla="*/ 66 h 116"/>
              <a:gd name="T6" fmla="*/ 0 w 108"/>
              <a:gd name="T7" fmla="*/ 0 h 116"/>
            </a:gdLst>
            <a:ahLst/>
            <a:cxnLst>
              <a:cxn ang="0">
                <a:pos x="T0" y="T1"/>
              </a:cxn>
              <a:cxn ang="0">
                <a:pos x="T2" y="T3"/>
              </a:cxn>
              <a:cxn ang="0">
                <a:pos x="T4" y="T5"/>
              </a:cxn>
              <a:cxn ang="0">
                <a:pos x="T6" y="T7"/>
              </a:cxn>
            </a:cxnLst>
            <a:rect l="0" t="0" r="r" b="b"/>
            <a:pathLst>
              <a:path w="108" h="116">
                <a:moveTo>
                  <a:pt x="108" y="114"/>
                </a:moveTo>
                <a:lnTo>
                  <a:pt x="60" y="116"/>
                </a:lnTo>
                <a:lnTo>
                  <a:pt x="28" y="66"/>
                </a:lnTo>
                <a:cubicBezTo>
                  <a:pt x="18" y="47"/>
                  <a:pt x="6" y="14"/>
                  <a:pt x="0" y="0"/>
                </a:cubicBezTo>
              </a:path>
            </a:pathLst>
          </a:custGeom>
          <a:noFill/>
          <a:ln w="50800">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83" name="Freeform 31"/>
          <p:cNvSpPr>
            <a:spLocks/>
          </p:cNvSpPr>
          <p:nvPr/>
        </p:nvSpPr>
        <p:spPr bwMode="auto">
          <a:xfrm>
            <a:off x="4071938" y="4962525"/>
            <a:ext cx="400050" cy="585788"/>
          </a:xfrm>
          <a:custGeom>
            <a:avLst/>
            <a:gdLst>
              <a:gd name="T0" fmla="*/ 9 w 252"/>
              <a:gd name="T1" fmla="*/ 0 h 369"/>
              <a:gd name="T2" fmla="*/ 0 w 252"/>
              <a:gd name="T3" fmla="*/ 186 h 369"/>
              <a:gd name="T4" fmla="*/ 252 w 252"/>
              <a:gd name="T5" fmla="*/ 369 h 369"/>
            </a:gdLst>
            <a:ahLst/>
            <a:cxnLst>
              <a:cxn ang="0">
                <a:pos x="T0" y="T1"/>
              </a:cxn>
              <a:cxn ang="0">
                <a:pos x="T2" y="T3"/>
              </a:cxn>
              <a:cxn ang="0">
                <a:pos x="T4" y="T5"/>
              </a:cxn>
            </a:cxnLst>
            <a:rect l="0" t="0" r="r" b="b"/>
            <a:pathLst>
              <a:path w="252" h="369">
                <a:moveTo>
                  <a:pt x="9" y="0"/>
                </a:moveTo>
                <a:lnTo>
                  <a:pt x="0" y="186"/>
                </a:lnTo>
                <a:cubicBezTo>
                  <a:pt x="41" y="248"/>
                  <a:pt x="200" y="331"/>
                  <a:pt x="252" y="369"/>
                </a:cubicBezTo>
              </a:path>
            </a:pathLst>
          </a:custGeom>
          <a:noFill/>
          <a:ln w="50800">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84" name="Freeform 32"/>
          <p:cNvSpPr>
            <a:spLocks/>
          </p:cNvSpPr>
          <p:nvPr/>
        </p:nvSpPr>
        <p:spPr bwMode="auto">
          <a:xfrm>
            <a:off x="4238625" y="5114925"/>
            <a:ext cx="908050" cy="406400"/>
          </a:xfrm>
          <a:custGeom>
            <a:avLst/>
            <a:gdLst>
              <a:gd name="T0" fmla="*/ 0 w 572"/>
              <a:gd name="T1" fmla="*/ 0 h 256"/>
              <a:gd name="T2" fmla="*/ 258 w 572"/>
              <a:gd name="T3" fmla="*/ 225 h 256"/>
              <a:gd name="T4" fmla="*/ 572 w 572"/>
              <a:gd name="T5" fmla="*/ 186 h 256"/>
            </a:gdLst>
            <a:ahLst/>
            <a:cxnLst>
              <a:cxn ang="0">
                <a:pos x="T0" y="T1"/>
              </a:cxn>
              <a:cxn ang="0">
                <a:pos x="T2" y="T3"/>
              </a:cxn>
              <a:cxn ang="0">
                <a:pos x="T4" y="T5"/>
              </a:cxn>
            </a:cxnLst>
            <a:rect l="0" t="0" r="r" b="b"/>
            <a:pathLst>
              <a:path w="572" h="256">
                <a:moveTo>
                  <a:pt x="0" y="0"/>
                </a:moveTo>
                <a:lnTo>
                  <a:pt x="258" y="225"/>
                </a:lnTo>
                <a:cubicBezTo>
                  <a:pt x="353" y="256"/>
                  <a:pt x="507" y="194"/>
                  <a:pt x="572" y="186"/>
                </a:cubicBezTo>
              </a:path>
            </a:pathLst>
          </a:custGeom>
          <a:noFill/>
          <a:ln w="50800">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85" name="Oval 33"/>
          <p:cNvSpPr>
            <a:spLocks noChangeArrowheads="1"/>
          </p:cNvSpPr>
          <p:nvPr/>
        </p:nvSpPr>
        <p:spPr bwMode="auto">
          <a:xfrm>
            <a:off x="5783263" y="3384550"/>
            <a:ext cx="1501775" cy="858838"/>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86" name="Freeform 34"/>
          <p:cNvSpPr>
            <a:spLocks/>
          </p:cNvSpPr>
          <p:nvPr/>
        </p:nvSpPr>
        <p:spPr bwMode="auto">
          <a:xfrm>
            <a:off x="3683000" y="2603500"/>
            <a:ext cx="1701800" cy="346075"/>
          </a:xfrm>
          <a:custGeom>
            <a:avLst/>
            <a:gdLst>
              <a:gd name="T0" fmla="*/ 0 w 1072"/>
              <a:gd name="T1" fmla="*/ 0 h 218"/>
              <a:gd name="T2" fmla="*/ 340 w 1072"/>
              <a:gd name="T3" fmla="*/ 182 h 218"/>
              <a:gd name="T4" fmla="*/ 1072 w 1072"/>
              <a:gd name="T5" fmla="*/ 216 h 218"/>
            </a:gdLst>
            <a:ahLst/>
            <a:cxnLst>
              <a:cxn ang="0">
                <a:pos x="T0" y="T1"/>
              </a:cxn>
              <a:cxn ang="0">
                <a:pos x="T2" y="T3"/>
              </a:cxn>
              <a:cxn ang="0">
                <a:pos x="T4" y="T5"/>
              </a:cxn>
            </a:cxnLst>
            <a:rect l="0" t="0" r="r" b="b"/>
            <a:pathLst>
              <a:path w="1072" h="218">
                <a:moveTo>
                  <a:pt x="0" y="0"/>
                </a:moveTo>
                <a:lnTo>
                  <a:pt x="340" y="182"/>
                </a:lnTo>
                <a:cubicBezTo>
                  <a:pt x="519" y="218"/>
                  <a:pt x="920" y="209"/>
                  <a:pt x="1072" y="216"/>
                </a:cubicBezTo>
              </a:path>
            </a:pathLst>
          </a:custGeom>
          <a:noFill/>
          <a:ln w="50800">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87" name="Oval 35"/>
          <p:cNvSpPr>
            <a:spLocks noChangeArrowheads="1"/>
          </p:cNvSpPr>
          <p:nvPr/>
        </p:nvSpPr>
        <p:spPr bwMode="auto">
          <a:xfrm>
            <a:off x="3960813" y="1446213"/>
            <a:ext cx="638175" cy="1633537"/>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0388" name="Group 36"/>
          <p:cNvGrpSpPr>
            <a:grpSpLocks/>
          </p:cNvGrpSpPr>
          <p:nvPr/>
        </p:nvGrpSpPr>
        <p:grpSpPr bwMode="auto">
          <a:xfrm>
            <a:off x="6237288" y="3651250"/>
            <a:ext cx="595312" cy="214313"/>
            <a:chOff x="637" y="345"/>
            <a:chExt cx="375" cy="135"/>
          </a:xfrm>
        </p:grpSpPr>
        <p:grpSp>
          <p:nvGrpSpPr>
            <p:cNvPr id="100389" name="Group 37"/>
            <p:cNvGrpSpPr>
              <a:grpSpLocks/>
            </p:cNvGrpSpPr>
            <p:nvPr/>
          </p:nvGrpSpPr>
          <p:grpSpPr bwMode="auto">
            <a:xfrm rot="-132102">
              <a:off x="637" y="388"/>
              <a:ext cx="375" cy="56"/>
              <a:chOff x="1208" y="2784"/>
              <a:chExt cx="3126" cy="468"/>
            </a:xfrm>
          </p:grpSpPr>
          <p:grpSp>
            <p:nvGrpSpPr>
              <p:cNvPr id="100390" name="Group 38"/>
              <p:cNvGrpSpPr>
                <a:grpSpLocks/>
              </p:cNvGrpSpPr>
              <p:nvPr/>
            </p:nvGrpSpPr>
            <p:grpSpPr bwMode="auto">
              <a:xfrm>
                <a:off x="1208" y="2784"/>
                <a:ext cx="3126" cy="448"/>
                <a:chOff x="1208" y="2784"/>
                <a:chExt cx="3126" cy="448"/>
              </a:xfrm>
            </p:grpSpPr>
            <p:sp>
              <p:nvSpPr>
                <p:cNvPr id="100391" name="Freeform 3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92" name="Freeform 4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93" name="Freeform 4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94" name="Freeform 4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395" name="Oval 4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96" name="Freeform 4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97" name="Freeform 4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98" name="Freeform 4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99" name="Freeform 4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00" name="Text Box 48"/>
            <p:cNvSpPr txBox="1">
              <a:spLocks noChangeArrowheads="1"/>
            </p:cNvSpPr>
            <p:nvPr/>
          </p:nvSpPr>
          <p:spPr bwMode="auto">
            <a:xfrm>
              <a:off x="748" y="34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grpSp>
        <p:nvGrpSpPr>
          <p:cNvPr id="100401" name="Group 49"/>
          <p:cNvGrpSpPr>
            <a:grpSpLocks/>
          </p:cNvGrpSpPr>
          <p:nvPr/>
        </p:nvGrpSpPr>
        <p:grpSpPr bwMode="auto">
          <a:xfrm>
            <a:off x="6227763" y="3498850"/>
            <a:ext cx="595312" cy="214313"/>
            <a:chOff x="637" y="793"/>
            <a:chExt cx="375" cy="135"/>
          </a:xfrm>
        </p:grpSpPr>
        <p:grpSp>
          <p:nvGrpSpPr>
            <p:cNvPr id="100402" name="Group 50"/>
            <p:cNvGrpSpPr>
              <a:grpSpLocks/>
            </p:cNvGrpSpPr>
            <p:nvPr/>
          </p:nvGrpSpPr>
          <p:grpSpPr bwMode="auto">
            <a:xfrm rot="-132102">
              <a:off x="637" y="836"/>
              <a:ext cx="375" cy="56"/>
              <a:chOff x="1208" y="2784"/>
              <a:chExt cx="3126" cy="468"/>
            </a:xfrm>
          </p:grpSpPr>
          <p:grpSp>
            <p:nvGrpSpPr>
              <p:cNvPr id="100403" name="Group 51"/>
              <p:cNvGrpSpPr>
                <a:grpSpLocks/>
              </p:cNvGrpSpPr>
              <p:nvPr/>
            </p:nvGrpSpPr>
            <p:grpSpPr bwMode="auto">
              <a:xfrm>
                <a:off x="1208" y="2784"/>
                <a:ext cx="3126" cy="448"/>
                <a:chOff x="1208" y="2784"/>
                <a:chExt cx="3126" cy="448"/>
              </a:xfrm>
            </p:grpSpPr>
            <p:sp>
              <p:nvSpPr>
                <p:cNvPr id="100404" name="Freeform 5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05" name="Freeform 5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06" name="Freeform 5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07" name="Freeform 5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08" name="Oval 5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09" name="Freeform 5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10" name="Freeform 5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11" name="Freeform 5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12" name="Freeform 6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13" name="Text Box 61"/>
            <p:cNvSpPr txBox="1">
              <a:spLocks noChangeArrowheads="1"/>
            </p:cNvSpPr>
            <p:nvPr/>
          </p:nvSpPr>
          <p:spPr bwMode="auto">
            <a:xfrm>
              <a:off x="748" y="79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100414" name="Group 62"/>
          <p:cNvGrpSpPr>
            <a:grpSpLocks/>
          </p:cNvGrpSpPr>
          <p:nvPr/>
        </p:nvGrpSpPr>
        <p:grpSpPr bwMode="auto">
          <a:xfrm>
            <a:off x="6240463" y="3813175"/>
            <a:ext cx="595312" cy="214313"/>
            <a:chOff x="637" y="644"/>
            <a:chExt cx="375" cy="135"/>
          </a:xfrm>
        </p:grpSpPr>
        <p:grpSp>
          <p:nvGrpSpPr>
            <p:cNvPr id="100415" name="Group 63"/>
            <p:cNvGrpSpPr>
              <a:grpSpLocks/>
            </p:cNvGrpSpPr>
            <p:nvPr/>
          </p:nvGrpSpPr>
          <p:grpSpPr bwMode="auto">
            <a:xfrm rot="-132102">
              <a:off x="637" y="687"/>
              <a:ext cx="375" cy="56"/>
              <a:chOff x="1208" y="2784"/>
              <a:chExt cx="3126" cy="468"/>
            </a:xfrm>
          </p:grpSpPr>
          <p:grpSp>
            <p:nvGrpSpPr>
              <p:cNvPr id="100416" name="Group 64"/>
              <p:cNvGrpSpPr>
                <a:grpSpLocks/>
              </p:cNvGrpSpPr>
              <p:nvPr/>
            </p:nvGrpSpPr>
            <p:grpSpPr bwMode="auto">
              <a:xfrm>
                <a:off x="1208" y="2784"/>
                <a:ext cx="3126" cy="448"/>
                <a:chOff x="1208" y="2784"/>
                <a:chExt cx="3126" cy="448"/>
              </a:xfrm>
            </p:grpSpPr>
            <p:sp>
              <p:nvSpPr>
                <p:cNvPr id="100417" name="Freeform 6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18" name="Freeform 6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19" name="Freeform 6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20" name="Freeform 6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21" name="Oval 6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22" name="Freeform 7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23" name="Freeform 7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24" name="Freeform 7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25" name="Freeform 7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26" name="Text Box 74"/>
            <p:cNvSpPr txBox="1">
              <a:spLocks noChangeArrowheads="1"/>
            </p:cNvSpPr>
            <p:nvPr/>
          </p:nvSpPr>
          <p:spPr bwMode="auto">
            <a:xfrm>
              <a:off x="748" y="644"/>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100427" name="Group 75"/>
          <p:cNvGrpSpPr>
            <a:grpSpLocks/>
          </p:cNvGrpSpPr>
          <p:nvPr/>
        </p:nvGrpSpPr>
        <p:grpSpPr bwMode="auto">
          <a:xfrm>
            <a:off x="6242050" y="3960813"/>
            <a:ext cx="595313" cy="214312"/>
            <a:chOff x="1188" y="949"/>
            <a:chExt cx="375" cy="135"/>
          </a:xfrm>
        </p:grpSpPr>
        <p:grpSp>
          <p:nvGrpSpPr>
            <p:cNvPr id="100428" name="Group 76"/>
            <p:cNvGrpSpPr>
              <a:grpSpLocks/>
            </p:cNvGrpSpPr>
            <p:nvPr/>
          </p:nvGrpSpPr>
          <p:grpSpPr bwMode="auto">
            <a:xfrm rot="-132102">
              <a:off x="1188" y="992"/>
              <a:ext cx="375" cy="56"/>
              <a:chOff x="1208" y="2784"/>
              <a:chExt cx="3126" cy="468"/>
            </a:xfrm>
          </p:grpSpPr>
          <p:grpSp>
            <p:nvGrpSpPr>
              <p:cNvPr id="100429" name="Group 77"/>
              <p:cNvGrpSpPr>
                <a:grpSpLocks/>
              </p:cNvGrpSpPr>
              <p:nvPr/>
            </p:nvGrpSpPr>
            <p:grpSpPr bwMode="auto">
              <a:xfrm>
                <a:off x="1208" y="2784"/>
                <a:ext cx="3126" cy="448"/>
                <a:chOff x="1208" y="2784"/>
                <a:chExt cx="3126" cy="448"/>
              </a:xfrm>
            </p:grpSpPr>
            <p:sp>
              <p:nvSpPr>
                <p:cNvPr id="100430" name="Freeform 7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31" name="Freeform 7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32" name="Freeform 8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33" name="Freeform 8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34" name="Oval 8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35" name="Freeform 8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36" name="Freeform 8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37" name="Freeform 8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38" name="Freeform 8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39" name="Text Box 87"/>
            <p:cNvSpPr txBox="1">
              <a:spLocks noChangeArrowheads="1"/>
            </p:cNvSpPr>
            <p:nvPr/>
          </p:nvSpPr>
          <p:spPr bwMode="auto">
            <a:xfrm>
              <a:off x="1298" y="949"/>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grpSp>
        <p:nvGrpSpPr>
          <p:cNvPr id="100440" name="Group 88"/>
          <p:cNvGrpSpPr>
            <a:grpSpLocks/>
          </p:cNvGrpSpPr>
          <p:nvPr/>
        </p:nvGrpSpPr>
        <p:grpSpPr bwMode="auto">
          <a:xfrm rot="10800000">
            <a:off x="3375025" y="2082800"/>
            <a:ext cx="574675" cy="71438"/>
            <a:chOff x="1612" y="1972"/>
            <a:chExt cx="2460" cy="304"/>
          </a:xfrm>
        </p:grpSpPr>
        <p:sp>
          <p:nvSpPr>
            <p:cNvPr id="100441" name="Freeform 8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42" name="Freeform 9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0443" name="Group 91"/>
          <p:cNvGrpSpPr>
            <a:grpSpLocks/>
          </p:cNvGrpSpPr>
          <p:nvPr/>
        </p:nvGrpSpPr>
        <p:grpSpPr bwMode="auto">
          <a:xfrm>
            <a:off x="3317875" y="2255838"/>
            <a:ext cx="574675" cy="211137"/>
            <a:chOff x="2640" y="964"/>
            <a:chExt cx="362" cy="133"/>
          </a:xfrm>
        </p:grpSpPr>
        <p:grpSp>
          <p:nvGrpSpPr>
            <p:cNvPr id="100444" name="Group 92"/>
            <p:cNvGrpSpPr>
              <a:grpSpLocks/>
            </p:cNvGrpSpPr>
            <p:nvPr/>
          </p:nvGrpSpPr>
          <p:grpSpPr bwMode="auto">
            <a:xfrm rot="10800000">
              <a:off x="2640" y="964"/>
              <a:ext cx="362" cy="45"/>
              <a:chOff x="1612" y="1972"/>
              <a:chExt cx="2460" cy="304"/>
            </a:xfrm>
          </p:grpSpPr>
          <p:sp>
            <p:nvSpPr>
              <p:cNvPr id="100445" name="Freeform 93"/>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46" name="Freeform 94"/>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0447" name="Group 95"/>
            <p:cNvGrpSpPr>
              <a:grpSpLocks/>
            </p:cNvGrpSpPr>
            <p:nvPr/>
          </p:nvGrpSpPr>
          <p:grpSpPr bwMode="auto">
            <a:xfrm rot="10800000">
              <a:off x="2640" y="1052"/>
              <a:ext cx="362" cy="45"/>
              <a:chOff x="1612" y="1972"/>
              <a:chExt cx="2460" cy="304"/>
            </a:xfrm>
          </p:grpSpPr>
          <p:sp>
            <p:nvSpPr>
              <p:cNvPr id="100448" name="Freeform 96"/>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49" name="Freeform 97"/>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50" name="Oval 98"/>
            <p:cNvSpPr>
              <a:spLocks noChangeArrowheads="1"/>
            </p:cNvSpPr>
            <p:nvPr/>
          </p:nvSpPr>
          <p:spPr bwMode="auto">
            <a:xfrm>
              <a:off x="2740" y="966"/>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1</a:t>
              </a:r>
            </a:p>
          </p:txBody>
        </p:sp>
      </p:grpSp>
      <p:grpSp>
        <p:nvGrpSpPr>
          <p:cNvPr id="100451" name="Group 99"/>
          <p:cNvGrpSpPr>
            <a:grpSpLocks/>
          </p:cNvGrpSpPr>
          <p:nvPr/>
        </p:nvGrpSpPr>
        <p:grpSpPr bwMode="auto">
          <a:xfrm>
            <a:off x="3078163" y="2525713"/>
            <a:ext cx="574675" cy="211137"/>
            <a:chOff x="3070" y="1060"/>
            <a:chExt cx="362" cy="133"/>
          </a:xfrm>
        </p:grpSpPr>
        <p:grpSp>
          <p:nvGrpSpPr>
            <p:cNvPr id="100452" name="Group 100"/>
            <p:cNvGrpSpPr>
              <a:grpSpLocks/>
            </p:cNvGrpSpPr>
            <p:nvPr/>
          </p:nvGrpSpPr>
          <p:grpSpPr bwMode="auto">
            <a:xfrm rot="10800000">
              <a:off x="3070" y="1060"/>
              <a:ext cx="362" cy="45"/>
              <a:chOff x="1612" y="1972"/>
              <a:chExt cx="2460" cy="304"/>
            </a:xfrm>
          </p:grpSpPr>
          <p:sp>
            <p:nvSpPr>
              <p:cNvPr id="100453" name="Freeform 101"/>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54" name="Freeform 102"/>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0455" name="Group 103"/>
            <p:cNvGrpSpPr>
              <a:grpSpLocks/>
            </p:cNvGrpSpPr>
            <p:nvPr/>
          </p:nvGrpSpPr>
          <p:grpSpPr bwMode="auto">
            <a:xfrm rot="10800000">
              <a:off x="3070" y="1148"/>
              <a:ext cx="362" cy="45"/>
              <a:chOff x="1612" y="1972"/>
              <a:chExt cx="2460" cy="304"/>
            </a:xfrm>
          </p:grpSpPr>
          <p:sp>
            <p:nvSpPr>
              <p:cNvPr id="100456" name="Freeform 10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57" name="Freeform 10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58" name="Oval 106"/>
            <p:cNvSpPr>
              <a:spLocks noChangeArrowheads="1"/>
            </p:cNvSpPr>
            <p:nvPr/>
          </p:nvSpPr>
          <p:spPr bwMode="auto">
            <a:xfrm>
              <a:off x="3172" y="106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2</a:t>
              </a:r>
            </a:p>
          </p:txBody>
        </p:sp>
      </p:grpSp>
      <p:grpSp>
        <p:nvGrpSpPr>
          <p:cNvPr id="100459" name="Group 107"/>
          <p:cNvGrpSpPr>
            <a:grpSpLocks/>
          </p:cNvGrpSpPr>
          <p:nvPr/>
        </p:nvGrpSpPr>
        <p:grpSpPr bwMode="auto">
          <a:xfrm>
            <a:off x="3463925" y="3959225"/>
            <a:ext cx="574675" cy="211138"/>
            <a:chOff x="2714" y="1220"/>
            <a:chExt cx="362" cy="133"/>
          </a:xfrm>
        </p:grpSpPr>
        <p:grpSp>
          <p:nvGrpSpPr>
            <p:cNvPr id="100460" name="Group 108"/>
            <p:cNvGrpSpPr>
              <a:grpSpLocks/>
            </p:cNvGrpSpPr>
            <p:nvPr/>
          </p:nvGrpSpPr>
          <p:grpSpPr bwMode="auto">
            <a:xfrm rot="10800000">
              <a:off x="2714" y="1220"/>
              <a:ext cx="362" cy="45"/>
              <a:chOff x="1612" y="1972"/>
              <a:chExt cx="2460" cy="304"/>
            </a:xfrm>
          </p:grpSpPr>
          <p:sp>
            <p:nvSpPr>
              <p:cNvPr id="100461" name="Freeform 10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62" name="Freeform 11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0463" name="Group 111"/>
            <p:cNvGrpSpPr>
              <a:grpSpLocks/>
            </p:cNvGrpSpPr>
            <p:nvPr/>
          </p:nvGrpSpPr>
          <p:grpSpPr bwMode="auto">
            <a:xfrm rot="10800000">
              <a:off x="2714" y="1308"/>
              <a:ext cx="362" cy="45"/>
              <a:chOff x="1612" y="1972"/>
              <a:chExt cx="2460" cy="304"/>
            </a:xfrm>
          </p:grpSpPr>
          <p:sp>
            <p:nvSpPr>
              <p:cNvPr id="100464" name="Freeform 11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65" name="Freeform 11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66" name="Oval 114"/>
            <p:cNvSpPr>
              <a:spLocks noChangeArrowheads="1"/>
            </p:cNvSpPr>
            <p:nvPr/>
          </p:nvSpPr>
          <p:spPr bwMode="auto">
            <a:xfrm>
              <a:off x="2806" y="122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5</a:t>
              </a:r>
            </a:p>
          </p:txBody>
        </p:sp>
      </p:grpSp>
      <p:pic>
        <p:nvPicPr>
          <p:cNvPr id="100467" name="Picture 115"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2900" y="2874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0468" name="Rectangle 116"/>
          <p:cNvSpPr>
            <a:spLocks noChangeArrowheads="1"/>
          </p:cNvSpPr>
          <p:nvPr/>
        </p:nvSpPr>
        <p:spPr bwMode="auto">
          <a:xfrm>
            <a:off x="7192963" y="42863"/>
            <a:ext cx="1698625" cy="2074862"/>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00469" name="Group 117"/>
          <p:cNvGrpSpPr>
            <a:grpSpLocks/>
          </p:cNvGrpSpPr>
          <p:nvPr/>
        </p:nvGrpSpPr>
        <p:grpSpPr bwMode="auto">
          <a:xfrm>
            <a:off x="7396163" y="1193800"/>
            <a:ext cx="1454150" cy="244475"/>
            <a:chOff x="3181" y="1163"/>
            <a:chExt cx="916" cy="154"/>
          </a:xfrm>
        </p:grpSpPr>
        <p:grpSp>
          <p:nvGrpSpPr>
            <p:cNvPr id="100470" name="Group 118"/>
            <p:cNvGrpSpPr>
              <a:grpSpLocks/>
            </p:cNvGrpSpPr>
            <p:nvPr/>
          </p:nvGrpSpPr>
          <p:grpSpPr bwMode="auto">
            <a:xfrm>
              <a:off x="3181" y="1163"/>
              <a:ext cx="916" cy="154"/>
              <a:chOff x="3181" y="1035"/>
              <a:chExt cx="916" cy="154"/>
            </a:xfrm>
          </p:grpSpPr>
          <p:grpSp>
            <p:nvGrpSpPr>
              <p:cNvPr id="100471" name="Group 119"/>
              <p:cNvGrpSpPr>
                <a:grpSpLocks/>
              </p:cNvGrpSpPr>
              <p:nvPr/>
            </p:nvGrpSpPr>
            <p:grpSpPr bwMode="auto">
              <a:xfrm rot="-132102">
                <a:off x="3181" y="1038"/>
                <a:ext cx="916" cy="137"/>
                <a:chOff x="1208" y="2784"/>
                <a:chExt cx="3126" cy="468"/>
              </a:xfrm>
            </p:grpSpPr>
            <p:grpSp>
              <p:nvGrpSpPr>
                <p:cNvPr id="100472" name="Group 120"/>
                <p:cNvGrpSpPr>
                  <a:grpSpLocks/>
                </p:cNvGrpSpPr>
                <p:nvPr/>
              </p:nvGrpSpPr>
              <p:grpSpPr bwMode="auto">
                <a:xfrm>
                  <a:off x="1208" y="2784"/>
                  <a:ext cx="3126" cy="448"/>
                  <a:chOff x="1208" y="2784"/>
                  <a:chExt cx="3126" cy="448"/>
                </a:xfrm>
              </p:grpSpPr>
              <p:sp>
                <p:nvSpPr>
                  <p:cNvPr id="100473" name="Freeform 12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74" name="Freeform 12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75" name="Freeform 12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76" name="Freeform 12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77" name="Oval 12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78" name="Freeform 12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79" name="Freeform 12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80" name="Freeform 12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81" name="Freeform 12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82" name="Text Box 130"/>
              <p:cNvSpPr txBox="1">
                <a:spLocks noChangeArrowheads="1"/>
              </p:cNvSpPr>
              <p:nvPr/>
            </p:nvSpPr>
            <p:spPr bwMode="auto">
              <a:xfrm>
                <a:off x="3372" y="1035"/>
                <a:ext cx="51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Enterprise</a:t>
                </a:r>
              </a:p>
            </p:txBody>
          </p:sp>
        </p:grpSp>
        <p:sp>
          <p:nvSpPr>
            <p:cNvPr id="100483" name="Text Box 131"/>
            <p:cNvSpPr txBox="1">
              <a:spLocks noChangeArrowheads="1"/>
            </p:cNvSpPr>
            <p:nvPr/>
          </p:nvSpPr>
          <p:spPr bwMode="auto">
            <a:xfrm>
              <a:off x="3918" y="11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100484" name="Group 132"/>
          <p:cNvGrpSpPr>
            <a:grpSpLocks/>
          </p:cNvGrpSpPr>
          <p:nvPr/>
        </p:nvGrpSpPr>
        <p:grpSpPr bwMode="auto">
          <a:xfrm>
            <a:off x="7396163" y="1495425"/>
            <a:ext cx="1454150" cy="244475"/>
            <a:chOff x="3161" y="1394"/>
            <a:chExt cx="916" cy="154"/>
          </a:xfrm>
        </p:grpSpPr>
        <p:grpSp>
          <p:nvGrpSpPr>
            <p:cNvPr id="100485" name="Group 133"/>
            <p:cNvGrpSpPr>
              <a:grpSpLocks/>
            </p:cNvGrpSpPr>
            <p:nvPr/>
          </p:nvGrpSpPr>
          <p:grpSpPr bwMode="auto">
            <a:xfrm>
              <a:off x="3161" y="1394"/>
              <a:ext cx="916" cy="154"/>
              <a:chOff x="3181" y="866"/>
              <a:chExt cx="916" cy="154"/>
            </a:xfrm>
          </p:grpSpPr>
          <p:grpSp>
            <p:nvGrpSpPr>
              <p:cNvPr id="100486" name="Group 134"/>
              <p:cNvGrpSpPr>
                <a:grpSpLocks/>
              </p:cNvGrpSpPr>
              <p:nvPr/>
            </p:nvGrpSpPr>
            <p:grpSpPr bwMode="auto">
              <a:xfrm rot="-132102">
                <a:off x="3181" y="866"/>
                <a:ext cx="916" cy="137"/>
                <a:chOff x="1208" y="2784"/>
                <a:chExt cx="3126" cy="468"/>
              </a:xfrm>
            </p:grpSpPr>
            <p:grpSp>
              <p:nvGrpSpPr>
                <p:cNvPr id="100487" name="Group 135"/>
                <p:cNvGrpSpPr>
                  <a:grpSpLocks/>
                </p:cNvGrpSpPr>
                <p:nvPr/>
              </p:nvGrpSpPr>
              <p:grpSpPr bwMode="auto">
                <a:xfrm>
                  <a:off x="1208" y="2784"/>
                  <a:ext cx="3126" cy="448"/>
                  <a:chOff x="1208" y="2784"/>
                  <a:chExt cx="3126" cy="448"/>
                </a:xfrm>
              </p:grpSpPr>
              <p:sp>
                <p:nvSpPr>
                  <p:cNvPr id="100488" name="Freeform 13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89" name="Freeform 13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90" name="Freeform 13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91" name="Freeform 13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92" name="Oval 140"/>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93" name="Freeform 14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94" name="Freeform 14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95" name="Freeform 14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496" name="Freeform 14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497" name="Text Box 145"/>
              <p:cNvSpPr txBox="1">
                <a:spLocks noChangeArrowheads="1"/>
              </p:cNvSpPr>
              <p:nvPr/>
            </p:nvSpPr>
            <p:spPr bwMode="auto">
              <a:xfrm>
                <a:off x="3430" y="866"/>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grpSp>
        <p:sp>
          <p:nvSpPr>
            <p:cNvPr id="100498" name="Text Box 146"/>
            <p:cNvSpPr txBox="1">
              <a:spLocks noChangeArrowheads="1"/>
            </p:cNvSpPr>
            <p:nvPr/>
          </p:nvSpPr>
          <p:spPr bwMode="auto">
            <a:xfrm>
              <a:off x="3898" y="139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grpSp>
        <p:nvGrpSpPr>
          <p:cNvPr id="100499" name="Group 147"/>
          <p:cNvGrpSpPr>
            <a:grpSpLocks/>
          </p:cNvGrpSpPr>
          <p:nvPr/>
        </p:nvGrpSpPr>
        <p:grpSpPr bwMode="auto">
          <a:xfrm>
            <a:off x="7396163" y="1798638"/>
            <a:ext cx="1454150" cy="244475"/>
            <a:chOff x="3180" y="688"/>
            <a:chExt cx="916" cy="154"/>
          </a:xfrm>
        </p:grpSpPr>
        <p:sp>
          <p:nvSpPr>
            <p:cNvPr id="100500" name="Oval 148"/>
            <p:cNvSpPr>
              <a:spLocks noChangeArrowheads="1"/>
            </p:cNvSpPr>
            <p:nvPr/>
          </p:nvSpPr>
          <p:spPr bwMode="auto">
            <a:xfrm rot="10667898">
              <a:off x="3653" y="715"/>
              <a:ext cx="17"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501" name="Freeform 149"/>
            <p:cNvSpPr>
              <a:spLocks/>
            </p:cNvSpPr>
            <p:nvPr/>
          </p:nvSpPr>
          <p:spPr bwMode="auto">
            <a:xfrm rot="-132102">
              <a:off x="3321" y="708"/>
              <a:ext cx="71" cy="19"/>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02" name="Freeform 150"/>
            <p:cNvSpPr>
              <a:spLocks/>
            </p:cNvSpPr>
            <p:nvPr/>
          </p:nvSpPr>
          <p:spPr bwMode="auto">
            <a:xfrm rot="-132102">
              <a:off x="3319" y="799"/>
              <a:ext cx="72" cy="18"/>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03" name="Freeform 151"/>
            <p:cNvSpPr>
              <a:spLocks/>
            </p:cNvSpPr>
            <p:nvPr/>
          </p:nvSpPr>
          <p:spPr bwMode="auto">
            <a:xfrm rot="-132102">
              <a:off x="3940" y="708"/>
              <a:ext cx="71" cy="17"/>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04" name="Freeform 152"/>
            <p:cNvSpPr>
              <a:spLocks/>
            </p:cNvSpPr>
            <p:nvPr/>
          </p:nvSpPr>
          <p:spPr bwMode="auto">
            <a:xfrm rot="-132102">
              <a:off x="3940" y="802"/>
              <a:ext cx="70" cy="16"/>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0505" name="Group 153"/>
            <p:cNvGrpSpPr>
              <a:grpSpLocks/>
            </p:cNvGrpSpPr>
            <p:nvPr/>
          </p:nvGrpSpPr>
          <p:grpSpPr bwMode="auto">
            <a:xfrm>
              <a:off x="3180" y="688"/>
              <a:ext cx="916" cy="154"/>
              <a:chOff x="3180" y="688"/>
              <a:chExt cx="916" cy="154"/>
            </a:xfrm>
          </p:grpSpPr>
          <p:grpSp>
            <p:nvGrpSpPr>
              <p:cNvPr id="100506" name="Group 154"/>
              <p:cNvGrpSpPr>
                <a:grpSpLocks/>
              </p:cNvGrpSpPr>
              <p:nvPr/>
            </p:nvGrpSpPr>
            <p:grpSpPr bwMode="auto">
              <a:xfrm rot="-132102">
                <a:off x="3180" y="694"/>
                <a:ext cx="916" cy="131"/>
                <a:chOff x="1208" y="2784"/>
                <a:chExt cx="3126" cy="448"/>
              </a:xfrm>
            </p:grpSpPr>
            <p:sp>
              <p:nvSpPr>
                <p:cNvPr id="100507" name="Freeform 15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08" name="Freeform 15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09" name="Freeform 15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10" name="Freeform 15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11" name="Text Box 159"/>
              <p:cNvSpPr txBox="1">
                <a:spLocks noChangeArrowheads="1"/>
              </p:cNvSpPr>
              <p:nvPr/>
            </p:nvSpPr>
            <p:spPr bwMode="auto">
              <a:xfrm>
                <a:off x="3457" y="688"/>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grpSp>
        <p:sp>
          <p:nvSpPr>
            <p:cNvPr id="100512" name="Text Box 160"/>
            <p:cNvSpPr txBox="1">
              <a:spLocks noChangeArrowheads="1"/>
            </p:cNvSpPr>
            <p:nvPr/>
          </p:nvSpPr>
          <p:spPr bwMode="auto">
            <a:xfrm>
              <a:off x="3918" y="696"/>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7</a:t>
              </a:r>
            </a:p>
          </p:txBody>
        </p:sp>
      </p:grpSp>
      <p:grpSp>
        <p:nvGrpSpPr>
          <p:cNvPr id="100513" name="Group 161"/>
          <p:cNvGrpSpPr>
            <a:grpSpLocks/>
          </p:cNvGrpSpPr>
          <p:nvPr/>
        </p:nvGrpSpPr>
        <p:grpSpPr bwMode="auto">
          <a:xfrm>
            <a:off x="7396163" y="585788"/>
            <a:ext cx="1454150" cy="247650"/>
            <a:chOff x="3169" y="1770"/>
            <a:chExt cx="916" cy="156"/>
          </a:xfrm>
        </p:grpSpPr>
        <p:grpSp>
          <p:nvGrpSpPr>
            <p:cNvPr id="100514" name="Group 162"/>
            <p:cNvGrpSpPr>
              <a:grpSpLocks/>
            </p:cNvGrpSpPr>
            <p:nvPr/>
          </p:nvGrpSpPr>
          <p:grpSpPr bwMode="auto">
            <a:xfrm>
              <a:off x="3169" y="1770"/>
              <a:ext cx="916" cy="156"/>
              <a:chOff x="3165" y="526"/>
              <a:chExt cx="916" cy="156"/>
            </a:xfrm>
          </p:grpSpPr>
          <p:grpSp>
            <p:nvGrpSpPr>
              <p:cNvPr id="100515" name="Group 163"/>
              <p:cNvGrpSpPr>
                <a:grpSpLocks/>
              </p:cNvGrpSpPr>
              <p:nvPr/>
            </p:nvGrpSpPr>
            <p:grpSpPr bwMode="auto">
              <a:xfrm rot="-132102">
                <a:off x="3165" y="526"/>
                <a:ext cx="916" cy="137"/>
                <a:chOff x="1208" y="2784"/>
                <a:chExt cx="3126" cy="468"/>
              </a:xfrm>
            </p:grpSpPr>
            <p:grpSp>
              <p:nvGrpSpPr>
                <p:cNvPr id="100516" name="Group 164"/>
                <p:cNvGrpSpPr>
                  <a:grpSpLocks/>
                </p:cNvGrpSpPr>
                <p:nvPr/>
              </p:nvGrpSpPr>
              <p:grpSpPr bwMode="auto">
                <a:xfrm>
                  <a:off x="1208" y="2784"/>
                  <a:ext cx="3126" cy="448"/>
                  <a:chOff x="1208" y="2784"/>
                  <a:chExt cx="3126" cy="448"/>
                </a:xfrm>
              </p:grpSpPr>
              <p:sp>
                <p:nvSpPr>
                  <p:cNvPr id="100517" name="Freeform 16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18" name="Freeform 16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19" name="Freeform 16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20" name="Freeform 16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21" name="Oval 16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522" name="Freeform 17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23" name="Freeform 17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24" name="Freeform 17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25" name="Freeform 17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26" name="Text Box 174"/>
              <p:cNvSpPr txBox="1">
                <a:spLocks noChangeArrowheads="1"/>
              </p:cNvSpPr>
              <p:nvPr/>
            </p:nvSpPr>
            <p:spPr bwMode="auto">
              <a:xfrm>
                <a:off x="3381" y="528"/>
                <a:ext cx="45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Saratoga</a:t>
                </a:r>
              </a:p>
            </p:txBody>
          </p:sp>
        </p:grpSp>
        <p:sp>
          <p:nvSpPr>
            <p:cNvPr id="100527" name="Text Box 175"/>
            <p:cNvSpPr txBox="1">
              <a:spLocks noChangeArrowheads="1"/>
            </p:cNvSpPr>
            <p:nvPr/>
          </p:nvSpPr>
          <p:spPr bwMode="auto">
            <a:xfrm>
              <a:off x="3902" y="17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3</a:t>
              </a:r>
            </a:p>
          </p:txBody>
        </p:sp>
      </p:grpSp>
      <p:grpSp>
        <p:nvGrpSpPr>
          <p:cNvPr id="100528" name="Group 176"/>
          <p:cNvGrpSpPr>
            <a:grpSpLocks/>
          </p:cNvGrpSpPr>
          <p:nvPr/>
        </p:nvGrpSpPr>
        <p:grpSpPr bwMode="auto">
          <a:xfrm>
            <a:off x="7396163" y="284163"/>
            <a:ext cx="1454150" cy="244475"/>
            <a:chOff x="3149" y="579"/>
            <a:chExt cx="916" cy="154"/>
          </a:xfrm>
        </p:grpSpPr>
        <p:grpSp>
          <p:nvGrpSpPr>
            <p:cNvPr id="100529" name="Group 177"/>
            <p:cNvGrpSpPr>
              <a:grpSpLocks/>
            </p:cNvGrpSpPr>
            <p:nvPr/>
          </p:nvGrpSpPr>
          <p:grpSpPr bwMode="auto">
            <a:xfrm>
              <a:off x="3149" y="579"/>
              <a:ext cx="916" cy="154"/>
              <a:chOff x="3181" y="1035"/>
              <a:chExt cx="916" cy="154"/>
            </a:xfrm>
          </p:grpSpPr>
          <p:grpSp>
            <p:nvGrpSpPr>
              <p:cNvPr id="100530" name="Group 178"/>
              <p:cNvGrpSpPr>
                <a:grpSpLocks/>
              </p:cNvGrpSpPr>
              <p:nvPr/>
            </p:nvGrpSpPr>
            <p:grpSpPr bwMode="auto">
              <a:xfrm rot="-132102">
                <a:off x="3181" y="1038"/>
                <a:ext cx="916" cy="137"/>
                <a:chOff x="1208" y="2784"/>
                <a:chExt cx="3126" cy="468"/>
              </a:xfrm>
            </p:grpSpPr>
            <p:grpSp>
              <p:nvGrpSpPr>
                <p:cNvPr id="100531" name="Group 179"/>
                <p:cNvGrpSpPr>
                  <a:grpSpLocks/>
                </p:cNvGrpSpPr>
                <p:nvPr/>
              </p:nvGrpSpPr>
              <p:grpSpPr bwMode="auto">
                <a:xfrm>
                  <a:off x="1208" y="2784"/>
                  <a:ext cx="3126" cy="448"/>
                  <a:chOff x="1208" y="2784"/>
                  <a:chExt cx="3126" cy="448"/>
                </a:xfrm>
              </p:grpSpPr>
              <p:sp>
                <p:nvSpPr>
                  <p:cNvPr id="100532" name="Freeform 18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33" name="Freeform 18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34" name="Freeform 18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35" name="Freeform 18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36" name="Oval 184"/>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537" name="Freeform 18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38" name="Freeform 18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39" name="Freeform 18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40" name="Freeform 18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41" name="Text Box 189"/>
              <p:cNvSpPr txBox="1">
                <a:spLocks noChangeArrowheads="1"/>
              </p:cNvSpPr>
              <p:nvPr/>
            </p:nvSpPr>
            <p:spPr bwMode="auto">
              <a:xfrm>
                <a:off x="3372" y="1035"/>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grpSp>
        <p:sp>
          <p:nvSpPr>
            <p:cNvPr id="100542" name="Text Box 190"/>
            <p:cNvSpPr txBox="1">
              <a:spLocks noChangeArrowheads="1"/>
            </p:cNvSpPr>
            <p:nvPr/>
          </p:nvSpPr>
          <p:spPr bwMode="auto">
            <a:xfrm>
              <a:off x="3886" y="5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100543" name="Group 191"/>
          <p:cNvGrpSpPr>
            <a:grpSpLocks/>
          </p:cNvGrpSpPr>
          <p:nvPr/>
        </p:nvGrpSpPr>
        <p:grpSpPr bwMode="auto">
          <a:xfrm>
            <a:off x="7396163" y="890588"/>
            <a:ext cx="1454150" cy="244475"/>
            <a:chOff x="3133" y="779"/>
            <a:chExt cx="916" cy="154"/>
          </a:xfrm>
        </p:grpSpPr>
        <p:grpSp>
          <p:nvGrpSpPr>
            <p:cNvPr id="100544" name="Group 192"/>
            <p:cNvGrpSpPr>
              <a:grpSpLocks/>
            </p:cNvGrpSpPr>
            <p:nvPr/>
          </p:nvGrpSpPr>
          <p:grpSpPr bwMode="auto">
            <a:xfrm>
              <a:off x="3133" y="779"/>
              <a:ext cx="916" cy="154"/>
              <a:chOff x="3181" y="1035"/>
              <a:chExt cx="916" cy="154"/>
            </a:xfrm>
          </p:grpSpPr>
          <p:grpSp>
            <p:nvGrpSpPr>
              <p:cNvPr id="100545" name="Group 193"/>
              <p:cNvGrpSpPr>
                <a:grpSpLocks/>
              </p:cNvGrpSpPr>
              <p:nvPr/>
            </p:nvGrpSpPr>
            <p:grpSpPr bwMode="auto">
              <a:xfrm rot="-132102">
                <a:off x="3181" y="1038"/>
                <a:ext cx="916" cy="137"/>
                <a:chOff x="1208" y="2784"/>
                <a:chExt cx="3126" cy="468"/>
              </a:xfrm>
            </p:grpSpPr>
            <p:grpSp>
              <p:nvGrpSpPr>
                <p:cNvPr id="100546" name="Group 194"/>
                <p:cNvGrpSpPr>
                  <a:grpSpLocks/>
                </p:cNvGrpSpPr>
                <p:nvPr/>
              </p:nvGrpSpPr>
              <p:grpSpPr bwMode="auto">
                <a:xfrm>
                  <a:off x="1208" y="2784"/>
                  <a:ext cx="3126" cy="448"/>
                  <a:chOff x="1208" y="2784"/>
                  <a:chExt cx="3126" cy="448"/>
                </a:xfrm>
              </p:grpSpPr>
              <p:sp>
                <p:nvSpPr>
                  <p:cNvPr id="100547" name="Freeform 19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48" name="Freeform 19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49" name="Freeform 19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50" name="Freeform 19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51" name="Oval 19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552" name="Freeform 20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53" name="Freeform 20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54" name="Freeform 20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55" name="Freeform 20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56" name="Text Box 204"/>
              <p:cNvSpPr txBox="1">
                <a:spLocks noChangeArrowheads="1"/>
              </p:cNvSpPr>
              <p:nvPr/>
            </p:nvSpPr>
            <p:spPr bwMode="auto">
              <a:xfrm>
                <a:off x="3372" y="1035"/>
                <a:ext cx="48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Yorktown</a:t>
                </a:r>
              </a:p>
            </p:txBody>
          </p:sp>
        </p:grpSp>
        <p:sp>
          <p:nvSpPr>
            <p:cNvPr id="100557" name="Text Box 205"/>
            <p:cNvSpPr txBox="1">
              <a:spLocks noChangeArrowheads="1"/>
            </p:cNvSpPr>
            <p:nvPr/>
          </p:nvSpPr>
          <p:spPr bwMode="auto">
            <a:xfrm>
              <a:off x="3870" y="7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sp>
        <p:nvSpPr>
          <p:cNvPr id="100558" name="Text Box 206"/>
          <p:cNvSpPr txBox="1">
            <a:spLocks noChangeArrowheads="1"/>
          </p:cNvSpPr>
          <p:nvPr/>
        </p:nvSpPr>
        <p:spPr bwMode="auto">
          <a:xfrm>
            <a:off x="7391400" y="28575"/>
            <a:ext cx="1084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Carrier Groups</a:t>
            </a:r>
          </a:p>
        </p:txBody>
      </p:sp>
      <p:sp>
        <p:nvSpPr>
          <p:cNvPr id="100559" name="AutoShape 207"/>
          <p:cNvSpPr>
            <a:spLocks/>
          </p:cNvSpPr>
          <p:nvPr/>
        </p:nvSpPr>
        <p:spPr bwMode="auto">
          <a:xfrm>
            <a:off x="7272338" y="285750"/>
            <a:ext cx="88900" cy="519113"/>
          </a:xfrm>
          <a:prstGeom prst="leftBrace">
            <a:avLst>
              <a:gd name="adj1" fmla="val 4866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560" name="AutoShape 208"/>
          <p:cNvSpPr>
            <a:spLocks noChangeArrowheads="1"/>
          </p:cNvSpPr>
          <p:nvPr/>
        </p:nvSpPr>
        <p:spPr bwMode="auto">
          <a:xfrm>
            <a:off x="6477000" y="46672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Lexington Class</a:t>
            </a:r>
          </a:p>
        </p:txBody>
      </p:sp>
      <p:sp>
        <p:nvSpPr>
          <p:cNvPr id="100561" name="AutoShape 209"/>
          <p:cNvSpPr>
            <a:spLocks/>
          </p:cNvSpPr>
          <p:nvPr/>
        </p:nvSpPr>
        <p:spPr bwMode="auto">
          <a:xfrm>
            <a:off x="7291388" y="938213"/>
            <a:ext cx="88900" cy="771525"/>
          </a:xfrm>
          <a:prstGeom prst="leftBrace">
            <a:avLst>
              <a:gd name="adj1" fmla="val 7232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562" name="AutoShape 210"/>
          <p:cNvSpPr>
            <a:spLocks noChangeArrowheads="1"/>
          </p:cNvSpPr>
          <p:nvPr/>
        </p:nvSpPr>
        <p:spPr bwMode="auto">
          <a:xfrm>
            <a:off x="6491288" y="124777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Yorktown Class</a:t>
            </a:r>
          </a:p>
        </p:txBody>
      </p:sp>
      <p:sp>
        <p:nvSpPr>
          <p:cNvPr id="100563" name="Text Box 211"/>
          <p:cNvSpPr txBox="1">
            <a:spLocks noChangeArrowheads="1"/>
          </p:cNvSpPr>
          <p:nvPr/>
        </p:nvSpPr>
        <p:spPr bwMode="auto">
          <a:xfrm>
            <a:off x="2435225" y="673100"/>
            <a:ext cx="4094163"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Japanese Strategic Dilemma</a:t>
            </a:r>
          </a:p>
        </p:txBody>
      </p:sp>
      <p:sp>
        <p:nvSpPr>
          <p:cNvPr id="100564" name="Rectangle 212"/>
          <p:cNvSpPr>
            <a:spLocks noChangeArrowheads="1"/>
          </p:cNvSpPr>
          <p:nvPr/>
        </p:nvSpPr>
        <p:spPr bwMode="auto">
          <a:xfrm>
            <a:off x="247650" y="57150"/>
            <a:ext cx="1698625" cy="2544763"/>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00565" name="Group 213"/>
          <p:cNvGrpSpPr>
            <a:grpSpLocks/>
          </p:cNvGrpSpPr>
          <p:nvPr/>
        </p:nvGrpSpPr>
        <p:grpSpPr bwMode="auto">
          <a:xfrm>
            <a:off x="381000" y="279400"/>
            <a:ext cx="1379538" cy="274638"/>
            <a:chOff x="1714" y="449"/>
            <a:chExt cx="869" cy="173"/>
          </a:xfrm>
        </p:grpSpPr>
        <p:grpSp>
          <p:nvGrpSpPr>
            <p:cNvPr id="100566" name="Group 214"/>
            <p:cNvGrpSpPr>
              <a:grpSpLocks/>
            </p:cNvGrpSpPr>
            <p:nvPr/>
          </p:nvGrpSpPr>
          <p:grpSpPr bwMode="auto">
            <a:xfrm rot="10800000">
              <a:off x="1714" y="477"/>
              <a:ext cx="869" cy="107"/>
              <a:chOff x="1612" y="1972"/>
              <a:chExt cx="2460" cy="304"/>
            </a:xfrm>
          </p:grpSpPr>
          <p:sp>
            <p:nvSpPr>
              <p:cNvPr id="100567" name="Freeform 21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68" name="Freeform 21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69" name="Text Box 217"/>
            <p:cNvSpPr txBox="1">
              <a:spLocks noChangeArrowheads="1"/>
            </p:cNvSpPr>
            <p:nvPr/>
          </p:nvSpPr>
          <p:spPr bwMode="auto">
            <a:xfrm>
              <a:off x="1899" y="449"/>
              <a:ext cx="34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Akagi</a:t>
              </a:r>
            </a:p>
          </p:txBody>
        </p:sp>
      </p:grpSp>
      <p:grpSp>
        <p:nvGrpSpPr>
          <p:cNvPr id="100570" name="Group 218"/>
          <p:cNvGrpSpPr>
            <a:grpSpLocks/>
          </p:cNvGrpSpPr>
          <p:nvPr/>
        </p:nvGrpSpPr>
        <p:grpSpPr bwMode="auto">
          <a:xfrm>
            <a:off x="381000" y="512763"/>
            <a:ext cx="1379538" cy="274637"/>
            <a:chOff x="1714" y="617"/>
            <a:chExt cx="869" cy="173"/>
          </a:xfrm>
        </p:grpSpPr>
        <p:grpSp>
          <p:nvGrpSpPr>
            <p:cNvPr id="100571" name="Group 219"/>
            <p:cNvGrpSpPr>
              <a:grpSpLocks/>
            </p:cNvGrpSpPr>
            <p:nvPr/>
          </p:nvGrpSpPr>
          <p:grpSpPr bwMode="auto">
            <a:xfrm rot="10800000">
              <a:off x="1714" y="649"/>
              <a:ext cx="869" cy="107"/>
              <a:chOff x="1612" y="1972"/>
              <a:chExt cx="2460" cy="304"/>
            </a:xfrm>
          </p:grpSpPr>
          <p:sp>
            <p:nvSpPr>
              <p:cNvPr id="100572" name="Freeform 22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73" name="Freeform 22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74" name="Text Box 222"/>
            <p:cNvSpPr txBox="1">
              <a:spLocks noChangeArrowheads="1"/>
            </p:cNvSpPr>
            <p:nvPr/>
          </p:nvSpPr>
          <p:spPr bwMode="auto">
            <a:xfrm>
              <a:off x="1914" y="617"/>
              <a:ext cx="31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Kaga</a:t>
              </a:r>
            </a:p>
          </p:txBody>
        </p:sp>
      </p:grpSp>
      <p:grpSp>
        <p:nvGrpSpPr>
          <p:cNvPr id="100575" name="Group 223"/>
          <p:cNvGrpSpPr>
            <a:grpSpLocks/>
          </p:cNvGrpSpPr>
          <p:nvPr/>
        </p:nvGrpSpPr>
        <p:grpSpPr bwMode="auto">
          <a:xfrm>
            <a:off x="381000" y="931863"/>
            <a:ext cx="1379538" cy="274637"/>
            <a:chOff x="1714" y="791"/>
            <a:chExt cx="869" cy="173"/>
          </a:xfrm>
        </p:grpSpPr>
        <p:grpSp>
          <p:nvGrpSpPr>
            <p:cNvPr id="100576" name="Group 224"/>
            <p:cNvGrpSpPr>
              <a:grpSpLocks/>
            </p:cNvGrpSpPr>
            <p:nvPr/>
          </p:nvGrpSpPr>
          <p:grpSpPr bwMode="auto">
            <a:xfrm rot="10800000">
              <a:off x="1714" y="822"/>
              <a:ext cx="869" cy="107"/>
              <a:chOff x="1612" y="1972"/>
              <a:chExt cx="2460" cy="304"/>
            </a:xfrm>
          </p:grpSpPr>
          <p:sp>
            <p:nvSpPr>
              <p:cNvPr id="100577" name="Freeform 22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78" name="Freeform 22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79" name="Text Box 227"/>
            <p:cNvSpPr txBox="1">
              <a:spLocks noChangeArrowheads="1"/>
            </p:cNvSpPr>
            <p:nvPr/>
          </p:nvSpPr>
          <p:spPr bwMode="auto">
            <a:xfrm>
              <a:off x="1901" y="79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Soryu</a:t>
              </a:r>
            </a:p>
          </p:txBody>
        </p:sp>
      </p:grpSp>
      <p:grpSp>
        <p:nvGrpSpPr>
          <p:cNvPr id="100580" name="Group 228"/>
          <p:cNvGrpSpPr>
            <a:grpSpLocks/>
          </p:cNvGrpSpPr>
          <p:nvPr/>
        </p:nvGrpSpPr>
        <p:grpSpPr bwMode="auto">
          <a:xfrm>
            <a:off x="381000" y="1163638"/>
            <a:ext cx="1379538" cy="274637"/>
            <a:chOff x="1714" y="968"/>
            <a:chExt cx="869" cy="173"/>
          </a:xfrm>
        </p:grpSpPr>
        <p:grpSp>
          <p:nvGrpSpPr>
            <p:cNvPr id="100581" name="Group 229"/>
            <p:cNvGrpSpPr>
              <a:grpSpLocks/>
            </p:cNvGrpSpPr>
            <p:nvPr/>
          </p:nvGrpSpPr>
          <p:grpSpPr bwMode="auto">
            <a:xfrm rot="10800000">
              <a:off x="1714" y="995"/>
              <a:ext cx="869" cy="107"/>
              <a:chOff x="1612" y="1972"/>
              <a:chExt cx="2460" cy="304"/>
            </a:xfrm>
          </p:grpSpPr>
          <p:sp>
            <p:nvSpPr>
              <p:cNvPr id="100582" name="Freeform 23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83" name="Freeform 23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84" name="Text Box 232"/>
            <p:cNvSpPr txBox="1">
              <a:spLocks noChangeArrowheads="1"/>
            </p:cNvSpPr>
            <p:nvPr/>
          </p:nvSpPr>
          <p:spPr bwMode="auto">
            <a:xfrm>
              <a:off x="1895" y="968"/>
              <a:ext cx="3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Hiryu</a:t>
              </a:r>
            </a:p>
          </p:txBody>
        </p:sp>
      </p:grpSp>
      <p:grpSp>
        <p:nvGrpSpPr>
          <p:cNvPr id="100585" name="Group 233"/>
          <p:cNvGrpSpPr>
            <a:grpSpLocks/>
          </p:cNvGrpSpPr>
          <p:nvPr/>
        </p:nvGrpSpPr>
        <p:grpSpPr bwMode="auto">
          <a:xfrm>
            <a:off x="381000" y="1597025"/>
            <a:ext cx="1379538" cy="274638"/>
            <a:chOff x="1714" y="1133"/>
            <a:chExt cx="869" cy="173"/>
          </a:xfrm>
        </p:grpSpPr>
        <p:grpSp>
          <p:nvGrpSpPr>
            <p:cNvPr id="100586" name="Group 234"/>
            <p:cNvGrpSpPr>
              <a:grpSpLocks/>
            </p:cNvGrpSpPr>
            <p:nvPr/>
          </p:nvGrpSpPr>
          <p:grpSpPr bwMode="auto">
            <a:xfrm rot="10800000">
              <a:off x="1714" y="1168"/>
              <a:ext cx="869" cy="107"/>
              <a:chOff x="1612" y="1972"/>
              <a:chExt cx="2460" cy="304"/>
            </a:xfrm>
          </p:grpSpPr>
          <p:sp>
            <p:nvSpPr>
              <p:cNvPr id="100587" name="Freeform 23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88" name="Freeform 23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89" name="Text Box 237"/>
            <p:cNvSpPr txBox="1">
              <a:spLocks noChangeArrowheads="1"/>
            </p:cNvSpPr>
            <p:nvPr/>
          </p:nvSpPr>
          <p:spPr bwMode="auto">
            <a:xfrm>
              <a:off x="1855" y="1133"/>
              <a:ext cx="43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Shokaku</a:t>
              </a:r>
            </a:p>
          </p:txBody>
        </p:sp>
      </p:grpSp>
      <p:grpSp>
        <p:nvGrpSpPr>
          <p:cNvPr id="100590" name="Group 238"/>
          <p:cNvGrpSpPr>
            <a:grpSpLocks/>
          </p:cNvGrpSpPr>
          <p:nvPr/>
        </p:nvGrpSpPr>
        <p:grpSpPr bwMode="auto">
          <a:xfrm>
            <a:off x="381000" y="1828800"/>
            <a:ext cx="1379538" cy="274638"/>
            <a:chOff x="1714" y="1311"/>
            <a:chExt cx="869" cy="173"/>
          </a:xfrm>
        </p:grpSpPr>
        <p:grpSp>
          <p:nvGrpSpPr>
            <p:cNvPr id="100591" name="Group 239"/>
            <p:cNvGrpSpPr>
              <a:grpSpLocks/>
            </p:cNvGrpSpPr>
            <p:nvPr/>
          </p:nvGrpSpPr>
          <p:grpSpPr bwMode="auto">
            <a:xfrm rot="10800000">
              <a:off x="1714" y="1341"/>
              <a:ext cx="869" cy="107"/>
              <a:chOff x="1612" y="1972"/>
              <a:chExt cx="2460" cy="304"/>
            </a:xfrm>
          </p:grpSpPr>
          <p:sp>
            <p:nvSpPr>
              <p:cNvPr id="100592" name="Freeform 24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93" name="Freeform 24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594" name="Text Box 242"/>
            <p:cNvSpPr txBox="1">
              <a:spLocks noChangeArrowheads="1"/>
            </p:cNvSpPr>
            <p:nvPr/>
          </p:nvSpPr>
          <p:spPr bwMode="auto">
            <a:xfrm>
              <a:off x="1856" y="1311"/>
              <a:ext cx="4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Zuikaku</a:t>
              </a:r>
            </a:p>
          </p:txBody>
        </p:sp>
      </p:grpSp>
      <p:sp>
        <p:nvSpPr>
          <p:cNvPr id="100595" name="Text Box 243"/>
          <p:cNvSpPr txBox="1">
            <a:spLocks noChangeArrowheads="1"/>
          </p:cNvSpPr>
          <p:nvPr/>
        </p:nvSpPr>
        <p:spPr bwMode="auto">
          <a:xfrm>
            <a:off x="417513" y="571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1</a:t>
            </a:r>
          </a:p>
        </p:txBody>
      </p:sp>
      <p:sp>
        <p:nvSpPr>
          <p:cNvPr id="100596" name="Text Box 244"/>
          <p:cNvSpPr txBox="1">
            <a:spLocks noChangeArrowheads="1"/>
          </p:cNvSpPr>
          <p:nvPr/>
        </p:nvSpPr>
        <p:spPr bwMode="auto">
          <a:xfrm>
            <a:off x="352425" y="717550"/>
            <a:ext cx="12303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2</a:t>
            </a:r>
          </a:p>
        </p:txBody>
      </p:sp>
      <p:sp>
        <p:nvSpPr>
          <p:cNvPr id="100597" name="Text Box 245"/>
          <p:cNvSpPr txBox="1">
            <a:spLocks noChangeArrowheads="1"/>
          </p:cNvSpPr>
          <p:nvPr/>
        </p:nvSpPr>
        <p:spPr bwMode="auto">
          <a:xfrm>
            <a:off x="388938" y="13779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5</a:t>
            </a:r>
          </a:p>
        </p:txBody>
      </p:sp>
      <p:sp>
        <p:nvSpPr>
          <p:cNvPr id="100598" name="Text Box 246"/>
          <p:cNvSpPr txBox="1">
            <a:spLocks noChangeArrowheads="1"/>
          </p:cNvSpPr>
          <p:nvPr/>
        </p:nvSpPr>
        <p:spPr bwMode="auto">
          <a:xfrm>
            <a:off x="427038" y="2038350"/>
            <a:ext cx="8937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New Carrier</a:t>
            </a:r>
          </a:p>
        </p:txBody>
      </p:sp>
      <p:grpSp>
        <p:nvGrpSpPr>
          <p:cNvPr id="100599" name="Group 247"/>
          <p:cNvGrpSpPr>
            <a:grpSpLocks/>
          </p:cNvGrpSpPr>
          <p:nvPr/>
        </p:nvGrpSpPr>
        <p:grpSpPr bwMode="auto">
          <a:xfrm>
            <a:off x="381000" y="2281238"/>
            <a:ext cx="1379538" cy="274637"/>
            <a:chOff x="1714" y="1475"/>
            <a:chExt cx="869" cy="173"/>
          </a:xfrm>
        </p:grpSpPr>
        <p:grpSp>
          <p:nvGrpSpPr>
            <p:cNvPr id="100600" name="Group 248"/>
            <p:cNvGrpSpPr>
              <a:grpSpLocks/>
            </p:cNvGrpSpPr>
            <p:nvPr/>
          </p:nvGrpSpPr>
          <p:grpSpPr bwMode="auto">
            <a:xfrm rot="10800000">
              <a:off x="1714" y="1509"/>
              <a:ext cx="869" cy="107"/>
              <a:chOff x="1612" y="1972"/>
              <a:chExt cx="2460" cy="304"/>
            </a:xfrm>
          </p:grpSpPr>
          <p:sp>
            <p:nvSpPr>
              <p:cNvPr id="100601" name="Freeform 24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02" name="Freeform 25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603" name="Text Box 251"/>
            <p:cNvSpPr txBox="1">
              <a:spLocks noChangeArrowheads="1"/>
            </p:cNvSpPr>
            <p:nvPr/>
          </p:nvSpPr>
          <p:spPr bwMode="auto">
            <a:xfrm>
              <a:off x="1906" y="1475"/>
              <a:ext cx="3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Junyo</a:t>
              </a:r>
            </a:p>
          </p:txBody>
        </p:sp>
      </p:grpSp>
      <p:pic>
        <p:nvPicPr>
          <p:cNvPr id="100604" name="Picture 252"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9425" y="492283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605" name="Picture 253"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5050" y="494188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606" name="Picture 254"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4850" y="556418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607" name="Picture 255"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0650" y="5313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608" name="Picture 256"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525621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611" name="Picture 259"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875" y="325278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0612" name="Picture 260" descr="Japan Imperial Army War 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480853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100613" name="Group 261"/>
          <p:cNvGrpSpPr>
            <a:grpSpLocks/>
          </p:cNvGrpSpPr>
          <p:nvPr/>
        </p:nvGrpSpPr>
        <p:grpSpPr bwMode="auto">
          <a:xfrm>
            <a:off x="7386638" y="576263"/>
            <a:ext cx="1454150" cy="274637"/>
            <a:chOff x="4653" y="363"/>
            <a:chExt cx="916" cy="173"/>
          </a:xfrm>
        </p:grpSpPr>
        <p:grpSp>
          <p:nvGrpSpPr>
            <p:cNvPr id="100614" name="Group 262"/>
            <p:cNvGrpSpPr>
              <a:grpSpLocks/>
            </p:cNvGrpSpPr>
            <p:nvPr/>
          </p:nvGrpSpPr>
          <p:grpSpPr bwMode="auto">
            <a:xfrm>
              <a:off x="4653" y="363"/>
              <a:ext cx="916" cy="173"/>
              <a:chOff x="4653" y="363"/>
              <a:chExt cx="916" cy="173"/>
            </a:xfrm>
          </p:grpSpPr>
          <p:grpSp>
            <p:nvGrpSpPr>
              <p:cNvPr id="100615" name="Group 263"/>
              <p:cNvGrpSpPr>
                <a:grpSpLocks/>
              </p:cNvGrpSpPr>
              <p:nvPr/>
            </p:nvGrpSpPr>
            <p:grpSpPr bwMode="auto">
              <a:xfrm rot="-132102">
                <a:off x="4653" y="369"/>
                <a:ext cx="916" cy="137"/>
                <a:chOff x="1208" y="2784"/>
                <a:chExt cx="3126" cy="468"/>
              </a:xfrm>
            </p:grpSpPr>
            <p:grpSp>
              <p:nvGrpSpPr>
                <p:cNvPr id="100616" name="Group 264"/>
                <p:cNvGrpSpPr>
                  <a:grpSpLocks/>
                </p:cNvGrpSpPr>
                <p:nvPr/>
              </p:nvGrpSpPr>
              <p:grpSpPr bwMode="auto">
                <a:xfrm>
                  <a:off x="1208" y="2784"/>
                  <a:ext cx="3126" cy="448"/>
                  <a:chOff x="1208" y="2784"/>
                  <a:chExt cx="3126" cy="448"/>
                </a:xfrm>
              </p:grpSpPr>
              <p:sp>
                <p:nvSpPr>
                  <p:cNvPr id="100617" name="Freeform 26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18" name="Freeform 26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19" name="Freeform 26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20" name="Freeform 26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621" name="Oval 269"/>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622" name="Freeform 27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23" name="Freeform 27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24" name="Freeform 27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25" name="Freeform 27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626" name="Text Box 274"/>
              <p:cNvSpPr txBox="1">
                <a:spLocks noChangeArrowheads="1"/>
              </p:cNvSpPr>
              <p:nvPr/>
            </p:nvSpPr>
            <p:spPr bwMode="auto">
              <a:xfrm>
                <a:off x="4836" y="363"/>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grpSp>
        <p:sp>
          <p:nvSpPr>
            <p:cNvPr id="100627" name="Text Box 275"/>
            <p:cNvSpPr txBox="1">
              <a:spLocks noChangeArrowheads="1"/>
            </p:cNvSpPr>
            <p:nvPr/>
          </p:nvSpPr>
          <p:spPr bwMode="auto">
            <a:xfrm>
              <a:off x="5396" y="37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3</a:t>
              </a:r>
            </a:p>
          </p:txBody>
        </p:sp>
      </p:grpSp>
      <p:grpSp>
        <p:nvGrpSpPr>
          <p:cNvPr id="100628" name="Group 276"/>
          <p:cNvGrpSpPr>
            <a:grpSpLocks/>
          </p:cNvGrpSpPr>
          <p:nvPr/>
        </p:nvGrpSpPr>
        <p:grpSpPr bwMode="auto">
          <a:xfrm>
            <a:off x="7399338" y="1798638"/>
            <a:ext cx="1454150" cy="274637"/>
            <a:chOff x="4661" y="1133"/>
            <a:chExt cx="916" cy="173"/>
          </a:xfrm>
        </p:grpSpPr>
        <p:grpSp>
          <p:nvGrpSpPr>
            <p:cNvPr id="100629" name="Group 277"/>
            <p:cNvGrpSpPr>
              <a:grpSpLocks/>
            </p:cNvGrpSpPr>
            <p:nvPr/>
          </p:nvGrpSpPr>
          <p:grpSpPr bwMode="auto">
            <a:xfrm rot="-132102">
              <a:off x="4661" y="1139"/>
              <a:ext cx="916" cy="137"/>
              <a:chOff x="1208" y="2784"/>
              <a:chExt cx="3126" cy="468"/>
            </a:xfrm>
          </p:grpSpPr>
          <p:grpSp>
            <p:nvGrpSpPr>
              <p:cNvPr id="100630" name="Group 278"/>
              <p:cNvGrpSpPr>
                <a:grpSpLocks/>
              </p:cNvGrpSpPr>
              <p:nvPr/>
            </p:nvGrpSpPr>
            <p:grpSpPr bwMode="auto">
              <a:xfrm>
                <a:off x="1208" y="2784"/>
                <a:ext cx="3126" cy="448"/>
                <a:chOff x="1208" y="2784"/>
                <a:chExt cx="3126" cy="448"/>
              </a:xfrm>
            </p:grpSpPr>
            <p:sp>
              <p:nvSpPr>
                <p:cNvPr id="100631" name="Freeform 27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32" name="Freeform 28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33" name="Freeform 28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34" name="Freeform 28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635" name="Oval 283"/>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636" name="Freeform 28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37" name="Freeform 28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38" name="Freeform 28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639" name="Freeform 28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640" name="Text Box 288"/>
            <p:cNvSpPr txBox="1">
              <a:spLocks noChangeArrowheads="1"/>
            </p:cNvSpPr>
            <p:nvPr/>
          </p:nvSpPr>
          <p:spPr bwMode="auto">
            <a:xfrm>
              <a:off x="4838" y="1133"/>
              <a:ext cx="5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bg1"/>
                  </a:solidFill>
                </a:rPr>
                <a:t>ATLANTIC</a:t>
              </a:r>
            </a:p>
          </p:txBody>
        </p:sp>
        <p:sp>
          <p:nvSpPr>
            <p:cNvPr id="100641" name="Text Box 289"/>
            <p:cNvSpPr txBox="1">
              <a:spLocks noChangeArrowheads="1"/>
            </p:cNvSpPr>
            <p:nvPr/>
          </p:nvSpPr>
          <p:spPr bwMode="auto">
            <a:xfrm>
              <a:off x="5402" y="114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7</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0563"/>
                                        </p:tgtEl>
                                        <p:attrNameLst>
                                          <p:attrName>style.visibility</p:attrName>
                                        </p:attrNameLst>
                                      </p:cBhvr>
                                      <p:to>
                                        <p:strVal val="visible"/>
                                      </p:to>
                                    </p:set>
                                    <p:animEffect transition="in" filter="dissolve">
                                      <p:cBhvr>
                                        <p:cTn id="7" dur="500"/>
                                        <p:tgtEl>
                                          <p:spTgt spid="100563"/>
                                        </p:tgtEl>
                                      </p:cBhvr>
                                    </p:animEffect>
                                  </p:childTnLst>
                                </p:cTn>
                              </p:par>
                              <p:par>
                                <p:cTn id="8" presetID="9" presetClass="entr" presetSubtype="0" fill="hold" nodeType="withEffect">
                                  <p:stCondLst>
                                    <p:cond delay="0"/>
                                  </p:stCondLst>
                                  <p:childTnLst>
                                    <p:set>
                                      <p:cBhvr>
                                        <p:cTn id="9" dur="1" fill="hold">
                                          <p:stCondLst>
                                            <p:cond delay="0"/>
                                          </p:stCondLst>
                                        </p:cTn>
                                        <p:tgtEl>
                                          <p:spTgt spid="100440"/>
                                        </p:tgtEl>
                                        <p:attrNameLst>
                                          <p:attrName>style.visibility</p:attrName>
                                        </p:attrNameLst>
                                      </p:cBhvr>
                                      <p:to>
                                        <p:strVal val="visible"/>
                                      </p:to>
                                    </p:set>
                                    <p:animEffect transition="in" filter="dissolve">
                                      <p:cBhvr>
                                        <p:cTn id="10" dur="500"/>
                                        <p:tgtEl>
                                          <p:spTgt spid="100440"/>
                                        </p:tgtEl>
                                      </p:cBhvr>
                                    </p:animEffect>
                                  </p:childTnLst>
                                </p:cTn>
                              </p:par>
                              <p:par>
                                <p:cTn id="11" presetID="9" presetClass="entr" presetSubtype="0" fill="hold" nodeType="withEffect">
                                  <p:stCondLst>
                                    <p:cond delay="0"/>
                                  </p:stCondLst>
                                  <p:childTnLst>
                                    <p:set>
                                      <p:cBhvr>
                                        <p:cTn id="12" dur="1" fill="hold">
                                          <p:stCondLst>
                                            <p:cond delay="0"/>
                                          </p:stCondLst>
                                        </p:cTn>
                                        <p:tgtEl>
                                          <p:spTgt spid="100451"/>
                                        </p:tgtEl>
                                        <p:attrNameLst>
                                          <p:attrName>style.visibility</p:attrName>
                                        </p:attrNameLst>
                                      </p:cBhvr>
                                      <p:to>
                                        <p:strVal val="visible"/>
                                      </p:to>
                                    </p:set>
                                    <p:animEffect transition="in" filter="dissolve">
                                      <p:cBhvr>
                                        <p:cTn id="13" dur="500"/>
                                        <p:tgtEl>
                                          <p:spTgt spid="100451"/>
                                        </p:tgtEl>
                                      </p:cBhvr>
                                    </p:animEffect>
                                  </p:childTnLst>
                                </p:cTn>
                              </p:par>
                              <p:par>
                                <p:cTn id="14" presetID="9" presetClass="entr" presetSubtype="0" fill="hold" nodeType="withEffect">
                                  <p:stCondLst>
                                    <p:cond delay="0"/>
                                  </p:stCondLst>
                                  <p:childTnLst>
                                    <p:set>
                                      <p:cBhvr>
                                        <p:cTn id="15" dur="1" fill="hold">
                                          <p:stCondLst>
                                            <p:cond delay="0"/>
                                          </p:stCondLst>
                                        </p:cTn>
                                        <p:tgtEl>
                                          <p:spTgt spid="100443"/>
                                        </p:tgtEl>
                                        <p:attrNameLst>
                                          <p:attrName>style.visibility</p:attrName>
                                        </p:attrNameLst>
                                      </p:cBhvr>
                                      <p:to>
                                        <p:strVal val="visible"/>
                                      </p:to>
                                    </p:set>
                                    <p:animEffect transition="in" filter="dissolve">
                                      <p:cBhvr>
                                        <p:cTn id="16" dur="500"/>
                                        <p:tgtEl>
                                          <p:spTgt spid="100443"/>
                                        </p:tgtEl>
                                      </p:cBhvr>
                                    </p:animEffect>
                                  </p:childTnLst>
                                </p:cTn>
                              </p:par>
                              <p:par>
                                <p:cTn id="17" presetID="9" presetClass="entr" presetSubtype="0" fill="hold" nodeType="withEffect">
                                  <p:stCondLst>
                                    <p:cond delay="0"/>
                                  </p:stCondLst>
                                  <p:childTnLst>
                                    <p:set>
                                      <p:cBhvr>
                                        <p:cTn id="18" dur="1" fill="hold">
                                          <p:stCondLst>
                                            <p:cond delay="0"/>
                                          </p:stCondLst>
                                        </p:cTn>
                                        <p:tgtEl>
                                          <p:spTgt spid="100459"/>
                                        </p:tgtEl>
                                        <p:attrNameLst>
                                          <p:attrName>style.visibility</p:attrName>
                                        </p:attrNameLst>
                                      </p:cBhvr>
                                      <p:to>
                                        <p:strVal val="visible"/>
                                      </p:to>
                                    </p:set>
                                    <p:animEffect transition="in" filter="dissolve">
                                      <p:cBhvr>
                                        <p:cTn id="19" dur="500"/>
                                        <p:tgtEl>
                                          <p:spTgt spid="100459"/>
                                        </p:tgtEl>
                                      </p:cBhvr>
                                    </p:animEffect>
                                  </p:childTnLst>
                                </p:cTn>
                              </p:par>
                              <p:par>
                                <p:cTn id="20" presetID="9" presetClass="entr" presetSubtype="0" fill="hold" nodeType="withEffect">
                                  <p:stCondLst>
                                    <p:cond delay="0"/>
                                  </p:stCondLst>
                                  <p:childTnLst>
                                    <p:set>
                                      <p:cBhvr>
                                        <p:cTn id="21" dur="1" fill="hold">
                                          <p:stCondLst>
                                            <p:cond delay="0"/>
                                          </p:stCondLst>
                                        </p:cTn>
                                        <p:tgtEl>
                                          <p:spTgt spid="100414"/>
                                        </p:tgtEl>
                                        <p:attrNameLst>
                                          <p:attrName>style.visibility</p:attrName>
                                        </p:attrNameLst>
                                      </p:cBhvr>
                                      <p:to>
                                        <p:strVal val="visible"/>
                                      </p:to>
                                    </p:set>
                                    <p:animEffect transition="in" filter="dissolve">
                                      <p:cBhvr>
                                        <p:cTn id="22" dur="500"/>
                                        <p:tgtEl>
                                          <p:spTgt spid="100414"/>
                                        </p:tgtEl>
                                      </p:cBhvr>
                                    </p:animEffect>
                                  </p:childTnLst>
                                </p:cTn>
                              </p:par>
                              <p:par>
                                <p:cTn id="23" presetID="9" presetClass="entr" presetSubtype="0" fill="hold" nodeType="withEffect">
                                  <p:stCondLst>
                                    <p:cond delay="0"/>
                                  </p:stCondLst>
                                  <p:childTnLst>
                                    <p:set>
                                      <p:cBhvr>
                                        <p:cTn id="24" dur="1" fill="hold">
                                          <p:stCondLst>
                                            <p:cond delay="0"/>
                                          </p:stCondLst>
                                        </p:cTn>
                                        <p:tgtEl>
                                          <p:spTgt spid="100388"/>
                                        </p:tgtEl>
                                        <p:attrNameLst>
                                          <p:attrName>style.visibility</p:attrName>
                                        </p:attrNameLst>
                                      </p:cBhvr>
                                      <p:to>
                                        <p:strVal val="visible"/>
                                      </p:to>
                                    </p:set>
                                    <p:animEffect transition="in" filter="dissolve">
                                      <p:cBhvr>
                                        <p:cTn id="25" dur="500"/>
                                        <p:tgtEl>
                                          <p:spTgt spid="100388"/>
                                        </p:tgtEl>
                                      </p:cBhvr>
                                    </p:animEffect>
                                  </p:childTnLst>
                                </p:cTn>
                              </p:par>
                              <p:par>
                                <p:cTn id="26" presetID="9" presetClass="entr" presetSubtype="0" fill="hold" nodeType="withEffect">
                                  <p:stCondLst>
                                    <p:cond delay="0"/>
                                  </p:stCondLst>
                                  <p:childTnLst>
                                    <p:set>
                                      <p:cBhvr>
                                        <p:cTn id="27" dur="1" fill="hold">
                                          <p:stCondLst>
                                            <p:cond delay="0"/>
                                          </p:stCondLst>
                                        </p:cTn>
                                        <p:tgtEl>
                                          <p:spTgt spid="100401"/>
                                        </p:tgtEl>
                                        <p:attrNameLst>
                                          <p:attrName>style.visibility</p:attrName>
                                        </p:attrNameLst>
                                      </p:cBhvr>
                                      <p:to>
                                        <p:strVal val="visible"/>
                                      </p:to>
                                    </p:set>
                                    <p:animEffect transition="in" filter="dissolve">
                                      <p:cBhvr>
                                        <p:cTn id="28" dur="500"/>
                                        <p:tgtEl>
                                          <p:spTgt spid="100401"/>
                                        </p:tgtEl>
                                      </p:cBhvr>
                                    </p:animEffect>
                                  </p:childTnLst>
                                </p:cTn>
                              </p:par>
                              <p:par>
                                <p:cTn id="29" presetID="9" presetClass="entr" presetSubtype="0" fill="hold" nodeType="withEffect">
                                  <p:stCondLst>
                                    <p:cond delay="0"/>
                                  </p:stCondLst>
                                  <p:childTnLst>
                                    <p:set>
                                      <p:cBhvr>
                                        <p:cTn id="30" dur="1" fill="hold">
                                          <p:stCondLst>
                                            <p:cond delay="0"/>
                                          </p:stCondLst>
                                        </p:cTn>
                                        <p:tgtEl>
                                          <p:spTgt spid="100427"/>
                                        </p:tgtEl>
                                        <p:attrNameLst>
                                          <p:attrName>style.visibility</p:attrName>
                                        </p:attrNameLst>
                                      </p:cBhvr>
                                      <p:to>
                                        <p:strVal val="visible"/>
                                      </p:to>
                                    </p:set>
                                    <p:animEffect transition="in" filter="dissolve">
                                      <p:cBhvr>
                                        <p:cTn id="31" dur="500"/>
                                        <p:tgtEl>
                                          <p:spTgt spid="10042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6" fill="hold" grpId="0" nodeType="clickEffect">
                                  <p:stCondLst>
                                    <p:cond delay="0"/>
                                  </p:stCondLst>
                                  <p:childTnLst>
                                    <p:set>
                                      <p:cBhvr>
                                        <p:cTn id="35" dur="1" fill="hold">
                                          <p:stCondLst>
                                            <p:cond delay="0"/>
                                          </p:stCondLst>
                                        </p:cTn>
                                        <p:tgtEl>
                                          <p:spTgt spid="100379"/>
                                        </p:tgtEl>
                                        <p:attrNameLst>
                                          <p:attrName>style.visibility</p:attrName>
                                        </p:attrNameLst>
                                      </p:cBhvr>
                                      <p:to>
                                        <p:strVal val="visible"/>
                                      </p:to>
                                    </p:set>
                                    <p:animEffect transition="in" filter="barn(inHorizontal)">
                                      <p:cBhvr>
                                        <p:cTn id="36" dur="500"/>
                                        <p:tgtEl>
                                          <p:spTgt spid="10037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grpId="0" nodeType="clickEffect">
                                  <p:stCondLst>
                                    <p:cond delay="0"/>
                                  </p:stCondLst>
                                  <p:childTnLst>
                                    <p:set>
                                      <p:cBhvr>
                                        <p:cTn id="40" dur="1" fill="hold">
                                          <p:stCondLst>
                                            <p:cond delay="0"/>
                                          </p:stCondLst>
                                        </p:cTn>
                                        <p:tgtEl>
                                          <p:spTgt spid="100380"/>
                                        </p:tgtEl>
                                        <p:attrNameLst>
                                          <p:attrName>style.visibility</p:attrName>
                                        </p:attrNameLst>
                                      </p:cBhvr>
                                      <p:to>
                                        <p:strVal val="visible"/>
                                      </p:to>
                                    </p:set>
                                    <p:animEffect transition="in" filter="wipe(up)">
                                      <p:cBhvr>
                                        <p:cTn id="41" dur="1000"/>
                                        <p:tgtEl>
                                          <p:spTgt spid="100380"/>
                                        </p:tgtEl>
                                      </p:cBhvr>
                                    </p:animEffect>
                                  </p:childTnLst>
                                </p:cTn>
                              </p:par>
                            </p:childTnLst>
                          </p:cTn>
                        </p:par>
                        <p:par>
                          <p:cTn id="42" fill="hold" nodeType="afterGroup">
                            <p:stCondLst>
                              <p:cond delay="1000"/>
                            </p:stCondLst>
                            <p:childTnLst>
                              <p:par>
                                <p:cTn id="43" presetID="9" presetClass="entr" presetSubtype="0" fill="hold" nodeType="afterEffect">
                                  <p:stCondLst>
                                    <p:cond delay="0"/>
                                  </p:stCondLst>
                                  <p:childTnLst>
                                    <p:set>
                                      <p:cBhvr>
                                        <p:cTn id="44" dur="1" fill="hold">
                                          <p:stCondLst>
                                            <p:cond delay="0"/>
                                          </p:stCondLst>
                                        </p:cTn>
                                        <p:tgtEl>
                                          <p:spTgt spid="100604"/>
                                        </p:tgtEl>
                                        <p:attrNameLst>
                                          <p:attrName>style.visibility</p:attrName>
                                        </p:attrNameLst>
                                      </p:cBhvr>
                                      <p:to>
                                        <p:strVal val="visible"/>
                                      </p:to>
                                    </p:set>
                                    <p:animEffect transition="in" filter="dissolve">
                                      <p:cBhvr>
                                        <p:cTn id="45" dur="500"/>
                                        <p:tgtEl>
                                          <p:spTgt spid="100604"/>
                                        </p:tgtEl>
                                      </p:cBhvr>
                                    </p:animEffect>
                                  </p:childTnLst>
                                </p:cTn>
                              </p:par>
                            </p:childTnLst>
                          </p:cTn>
                        </p:par>
                        <p:par>
                          <p:cTn id="46" fill="hold" nodeType="afterGroup">
                            <p:stCondLst>
                              <p:cond delay="1500"/>
                            </p:stCondLst>
                            <p:childTnLst>
                              <p:par>
                                <p:cTn id="47" presetID="22" presetClass="entr" presetSubtype="1" fill="hold" grpId="0" nodeType="afterEffect">
                                  <p:stCondLst>
                                    <p:cond delay="0"/>
                                  </p:stCondLst>
                                  <p:childTnLst>
                                    <p:set>
                                      <p:cBhvr>
                                        <p:cTn id="48" dur="1" fill="hold">
                                          <p:stCondLst>
                                            <p:cond delay="0"/>
                                          </p:stCondLst>
                                        </p:cTn>
                                        <p:tgtEl>
                                          <p:spTgt spid="100381"/>
                                        </p:tgtEl>
                                        <p:attrNameLst>
                                          <p:attrName>style.visibility</p:attrName>
                                        </p:attrNameLst>
                                      </p:cBhvr>
                                      <p:to>
                                        <p:strVal val="visible"/>
                                      </p:to>
                                    </p:set>
                                    <p:animEffect transition="in" filter="wipe(up)">
                                      <p:cBhvr>
                                        <p:cTn id="49" dur="1000"/>
                                        <p:tgtEl>
                                          <p:spTgt spid="100381"/>
                                        </p:tgtEl>
                                      </p:cBhvr>
                                    </p:animEffect>
                                  </p:childTnLst>
                                </p:cTn>
                              </p:par>
                            </p:childTnLst>
                          </p:cTn>
                        </p:par>
                        <p:par>
                          <p:cTn id="50" fill="hold" nodeType="afterGroup">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00382"/>
                                        </p:tgtEl>
                                        <p:attrNameLst>
                                          <p:attrName>style.visibility</p:attrName>
                                        </p:attrNameLst>
                                      </p:cBhvr>
                                      <p:to>
                                        <p:strVal val="visible"/>
                                      </p:to>
                                    </p:set>
                                    <p:animEffect transition="in" filter="wipe(down)">
                                      <p:cBhvr>
                                        <p:cTn id="53" dur="1000"/>
                                        <p:tgtEl>
                                          <p:spTgt spid="100382"/>
                                        </p:tgtEl>
                                      </p:cBhvr>
                                    </p:animEffect>
                                  </p:childTnLst>
                                </p:cTn>
                              </p:par>
                            </p:childTnLst>
                          </p:cTn>
                        </p:par>
                        <p:par>
                          <p:cTn id="54" fill="hold" nodeType="afterGroup">
                            <p:stCondLst>
                              <p:cond delay="3500"/>
                            </p:stCondLst>
                            <p:childTnLst>
                              <p:par>
                                <p:cTn id="55" presetID="9" presetClass="entr" presetSubtype="0" fill="hold" nodeType="afterEffect">
                                  <p:stCondLst>
                                    <p:cond delay="0"/>
                                  </p:stCondLst>
                                  <p:childTnLst>
                                    <p:set>
                                      <p:cBhvr>
                                        <p:cTn id="56" dur="1" fill="hold">
                                          <p:stCondLst>
                                            <p:cond delay="0"/>
                                          </p:stCondLst>
                                        </p:cTn>
                                        <p:tgtEl>
                                          <p:spTgt spid="100605"/>
                                        </p:tgtEl>
                                        <p:attrNameLst>
                                          <p:attrName>style.visibility</p:attrName>
                                        </p:attrNameLst>
                                      </p:cBhvr>
                                      <p:to>
                                        <p:strVal val="visible"/>
                                      </p:to>
                                    </p:set>
                                    <p:animEffect transition="in" filter="dissolve">
                                      <p:cBhvr>
                                        <p:cTn id="57" dur="500"/>
                                        <p:tgtEl>
                                          <p:spTgt spid="10060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100383"/>
                                        </p:tgtEl>
                                        <p:attrNameLst>
                                          <p:attrName>style.visibility</p:attrName>
                                        </p:attrNameLst>
                                      </p:cBhvr>
                                      <p:to>
                                        <p:strVal val="visible"/>
                                      </p:to>
                                    </p:set>
                                    <p:animEffect transition="in" filter="wipe(up)">
                                      <p:cBhvr>
                                        <p:cTn id="62" dur="1000"/>
                                        <p:tgtEl>
                                          <p:spTgt spid="100383"/>
                                        </p:tgtEl>
                                      </p:cBhvr>
                                    </p:animEffect>
                                  </p:childTnLst>
                                </p:cTn>
                              </p:par>
                            </p:childTnLst>
                          </p:cTn>
                        </p:par>
                        <p:par>
                          <p:cTn id="63" fill="hold" nodeType="afterGroup">
                            <p:stCondLst>
                              <p:cond delay="1000"/>
                            </p:stCondLst>
                            <p:childTnLst>
                              <p:par>
                                <p:cTn id="64" presetID="9" presetClass="entr" presetSubtype="0" fill="hold" nodeType="afterEffect">
                                  <p:stCondLst>
                                    <p:cond delay="0"/>
                                  </p:stCondLst>
                                  <p:childTnLst>
                                    <p:set>
                                      <p:cBhvr>
                                        <p:cTn id="65" dur="1" fill="hold">
                                          <p:stCondLst>
                                            <p:cond delay="0"/>
                                          </p:stCondLst>
                                        </p:cTn>
                                        <p:tgtEl>
                                          <p:spTgt spid="100606"/>
                                        </p:tgtEl>
                                        <p:attrNameLst>
                                          <p:attrName>style.visibility</p:attrName>
                                        </p:attrNameLst>
                                      </p:cBhvr>
                                      <p:to>
                                        <p:strVal val="visible"/>
                                      </p:to>
                                    </p:set>
                                    <p:animEffect transition="in" filter="dissolve">
                                      <p:cBhvr>
                                        <p:cTn id="66" dur="500"/>
                                        <p:tgtEl>
                                          <p:spTgt spid="100606"/>
                                        </p:tgtEl>
                                      </p:cBhvr>
                                    </p:animEffect>
                                  </p:childTnLst>
                                </p:cTn>
                              </p:par>
                              <p:par>
                                <p:cTn id="67" presetID="22" presetClass="entr" presetSubtype="8" fill="hold" grpId="0" nodeType="withEffect">
                                  <p:stCondLst>
                                    <p:cond delay="0"/>
                                  </p:stCondLst>
                                  <p:childTnLst>
                                    <p:set>
                                      <p:cBhvr>
                                        <p:cTn id="68" dur="1" fill="hold">
                                          <p:stCondLst>
                                            <p:cond delay="0"/>
                                          </p:stCondLst>
                                        </p:cTn>
                                        <p:tgtEl>
                                          <p:spTgt spid="100384"/>
                                        </p:tgtEl>
                                        <p:attrNameLst>
                                          <p:attrName>style.visibility</p:attrName>
                                        </p:attrNameLst>
                                      </p:cBhvr>
                                      <p:to>
                                        <p:strVal val="visible"/>
                                      </p:to>
                                    </p:set>
                                    <p:animEffect transition="in" filter="wipe(left)">
                                      <p:cBhvr>
                                        <p:cTn id="69" dur="1000"/>
                                        <p:tgtEl>
                                          <p:spTgt spid="100384"/>
                                        </p:tgtEl>
                                      </p:cBhvr>
                                    </p:animEffect>
                                  </p:childTnLst>
                                </p:cTn>
                              </p:par>
                            </p:childTnLst>
                          </p:cTn>
                        </p:par>
                        <p:par>
                          <p:cTn id="70" fill="hold" nodeType="afterGroup">
                            <p:stCondLst>
                              <p:cond delay="2000"/>
                            </p:stCondLst>
                            <p:childTnLst>
                              <p:par>
                                <p:cTn id="71" presetID="9" presetClass="entr" presetSubtype="0" fill="hold" nodeType="afterEffect">
                                  <p:stCondLst>
                                    <p:cond delay="0"/>
                                  </p:stCondLst>
                                  <p:childTnLst>
                                    <p:set>
                                      <p:cBhvr>
                                        <p:cTn id="72" dur="1" fill="hold">
                                          <p:stCondLst>
                                            <p:cond delay="0"/>
                                          </p:stCondLst>
                                        </p:cTn>
                                        <p:tgtEl>
                                          <p:spTgt spid="100607"/>
                                        </p:tgtEl>
                                        <p:attrNameLst>
                                          <p:attrName>style.visibility</p:attrName>
                                        </p:attrNameLst>
                                      </p:cBhvr>
                                      <p:to>
                                        <p:strVal val="visible"/>
                                      </p:to>
                                    </p:set>
                                    <p:animEffect transition="in" filter="dissolve">
                                      <p:cBhvr>
                                        <p:cTn id="73" dur="500"/>
                                        <p:tgtEl>
                                          <p:spTgt spid="100607"/>
                                        </p:tgtEl>
                                      </p:cBhvr>
                                    </p:animEffect>
                                  </p:childTnLst>
                                </p:cTn>
                              </p:par>
                              <p:par>
                                <p:cTn id="74" presetID="9" presetClass="entr" presetSubtype="0" fill="hold" nodeType="withEffect">
                                  <p:stCondLst>
                                    <p:cond delay="0"/>
                                  </p:stCondLst>
                                  <p:childTnLst>
                                    <p:set>
                                      <p:cBhvr>
                                        <p:cTn id="75" dur="1" fill="hold">
                                          <p:stCondLst>
                                            <p:cond delay="0"/>
                                          </p:stCondLst>
                                        </p:cTn>
                                        <p:tgtEl>
                                          <p:spTgt spid="100608"/>
                                        </p:tgtEl>
                                        <p:attrNameLst>
                                          <p:attrName>style.visibility</p:attrName>
                                        </p:attrNameLst>
                                      </p:cBhvr>
                                      <p:to>
                                        <p:strVal val="visible"/>
                                      </p:to>
                                    </p:set>
                                    <p:animEffect transition="in" filter="dissolve">
                                      <p:cBhvr>
                                        <p:cTn id="76" dur="500"/>
                                        <p:tgtEl>
                                          <p:spTgt spid="100608"/>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1" presetClass="entr" presetSubtype="4" fill="hold" grpId="0" nodeType="clickEffect">
                                  <p:stCondLst>
                                    <p:cond delay="0"/>
                                  </p:stCondLst>
                                  <p:childTnLst>
                                    <p:set>
                                      <p:cBhvr>
                                        <p:cTn id="80" dur="1" fill="hold">
                                          <p:stCondLst>
                                            <p:cond delay="0"/>
                                          </p:stCondLst>
                                        </p:cTn>
                                        <p:tgtEl>
                                          <p:spTgt spid="100385"/>
                                        </p:tgtEl>
                                        <p:attrNameLst>
                                          <p:attrName>style.visibility</p:attrName>
                                        </p:attrNameLst>
                                      </p:cBhvr>
                                      <p:to>
                                        <p:strVal val="visible"/>
                                      </p:to>
                                    </p:set>
                                    <p:animEffect transition="in" filter="wheel(4)">
                                      <p:cBhvr>
                                        <p:cTn id="81" dur="2000"/>
                                        <p:tgtEl>
                                          <p:spTgt spid="10038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1" presetClass="entr" presetSubtype="4" fill="hold" grpId="0" nodeType="clickEffect">
                                  <p:stCondLst>
                                    <p:cond delay="0"/>
                                  </p:stCondLst>
                                  <p:childTnLst>
                                    <p:set>
                                      <p:cBhvr>
                                        <p:cTn id="85" dur="1" fill="hold">
                                          <p:stCondLst>
                                            <p:cond delay="0"/>
                                          </p:stCondLst>
                                        </p:cTn>
                                        <p:tgtEl>
                                          <p:spTgt spid="100387"/>
                                        </p:tgtEl>
                                        <p:attrNameLst>
                                          <p:attrName>style.visibility</p:attrName>
                                        </p:attrNameLst>
                                      </p:cBhvr>
                                      <p:to>
                                        <p:strVal val="visible"/>
                                      </p:to>
                                    </p:set>
                                    <p:animEffect transition="in" filter="wheel(4)">
                                      <p:cBhvr>
                                        <p:cTn id="86" dur="2000"/>
                                        <p:tgtEl>
                                          <p:spTgt spid="100387"/>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9" presetClass="exit" presetSubtype="0" fill="hold" grpId="1" nodeType="clickEffect">
                                  <p:stCondLst>
                                    <p:cond delay="0"/>
                                  </p:stCondLst>
                                  <p:childTnLst>
                                    <p:animEffect transition="out" filter="dissolve">
                                      <p:cBhvr>
                                        <p:cTn id="90" dur="500"/>
                                        <p:tgtEl>
                                          <p:spTgt spid="100385"/>
                                        </p:tgtEl>
                                      </p:cBhvr>
                                    </p:animEffect>
                                    <p:set>
                                      <p:cBhvr>
                                        <p:cTn id="91" dur="1" fill="hold">
                                          <p:stCondLst>
                                            <p:cond delay="499"/>
                                          </p:stCondLst>
                                        </p:cTn>
                                        <p:tgtEl>
                                          <p:spTgt spid="100385"/>
                                        </p:tgtEl>
                                        <p:attrNameLst>
                                          <p:attrName>style.visibility</p:attrName>
                                        </p:attrNameLst>
                                      </p:cBhvr>
                                      <p:to>
                                        <p:strVal val="hidden"/>
                                      </p:to>
                                    </p:set>
                                  </p:childTnLst>
                                </p:cTn>
                              </p:par>
                              <p:par>
                                <p:cTn id="92" presetID="9" presetClass="exit" presetSubtype="0" fill="hold" grpId="1" nodeType="withEffect">
                                  <p:stCondLst>
                                    <p:cond delay="0"/>
                                  </p:stCondLst>
                                  <p:childTnLst>
                                    <p:animEffect transition="out" filter="dissolve">
                                      <p:cBhvr>
                                        <p:cTn id="93" dur="500"/>
                                        <p:tgtEl>
                                          <p:spTgt spid="100387"/>
                                        </p:tgtEl>
                                      </p:cBhvr>
                                    </p:animEffect>
                                    <p:set>
                                      <p:cBhvr>
                                        <p:cTn id="94" dur="1" fill="hold">
                                          <p:stCondLst>
                                            <p:cond delay="499"/>
                                          </p:stCondLst>
                                        </p:cTn>
                                        <p:tgtEl>
                                          <p:spTgt spid="100387"/>
                                        </p:tgtEl>
                                        <p:attrNameLst>
                                          <p:attrName>style.visibility</p:attrName>
                                        </p:attrNameLst>
                                      </p:cBhvr>
                                      <p:to>
                                        <p:strVal val="hidden"/>
                                      </p:to>
                                    </p:set>
                                  </p:childTnLst>
                                </p:cTn>
                              </p:par>
                            </p:childTnLst>
                          </p:cTn>
                        </p:par>
                        <p:par>
                          <p:cTn id="95" fill="hold" nodeType="afterGroup">
                            <p:stCondLst>
                              <p:cond delay="500"/>
                            </p:stCondLst>
                            <p:childTnLst>
                              <p:par>
                                <p:cTn id="96" presetID="22" presetClass="entr" presetSubtype="8" fill="hold" grpId="0" nodeType="afterEffect">
                                  <p:stCondLst>
                                    <p:cond delay="0"/>
                                  </p:stCondLst>
                                  <p:childTnLst>
                                    <p:set>
                                      <p:cBhvr>
                                        <p:cTn id="97" dur="1" fill="hold">
                                          <p:stCondLst>
                                            <p:cond delay="0"/>
                                          </p:stCondLst>
                                        </p:cTn>
                                        <p:tgtEl>
                                          <p:spTgt spid="100386"/>
                                        </p:tgtEl>
                                        <p:attrNameLst>
                                          <p:attrName>style.visibility</p:attrName>
                                        </p:attrNameLst>
                                      </p:cBhvr>
                                      <p:to>
                                        <p:strVal val="visible"/>
                                      </p:to>
                                    </p:set>
                                    <p:animEffect transition="in" filter="wipe(left)">
                                      <p:cBhvr>
                                        <p:cTn id="98" dur="2000"/>
                                        <p:tgtEl>
                                          <p:spTgt spid="100386"/>
                                        </p:tgtEl>
                                      </p:cBhvr>
                                    </p:animEffect>
                                  </p:childTnLst>
                                </p:cTn>
                              </p:par>
                            </p:childTnLst>
                          </p:cTn>
                        </p:par>
                        <p:par>
                          <p:cTn id="99" fill="hold" nodeType="afterGroup">
                            <p:stCondLst>
                              <p:cond delay="2500"/>
                            </p:stCondLst>
                            <p:childTnLst>
                              <p:par>
                                <p:cTn id="100" presetID="9" presetClass="entr" presetSubtype="0" fill="hold" nodeType="afterEffect">
                                  <p:stCondLst>
                                    <p:cond delay="0"/>
                                  </p:stCondLst>
                                  <p:childTnLst>
                                    <p:set>
                                      <p:cBhvr>
                                        <p:cTn id="101" dur="1" fill="hold">
                                          <p:stCondLst>
                                            <p:cond delay="0"/>
                                          </p:stCondLst>
                                        </p:cTn>
                                        <p:tgtEl>
                                          <p:spTgt spid="100467"/>
                                        </p:tgtEl>
                                        <p:attrNameLst>
                                          <p:attrName>style.visibility</p:attrName>
                                        </p:attrNameLst>
                                      </p:cBhvr>
                                      <p:to>
                                        <p:strVal val="visible"/>
                                      </p:to>
                                    </p:set>
                                    <p:animEffect transition="in" filter="dissolve">
                                      <p:cBhvr>
                                        <p:cTn id="102" dur="500"/>
                                        <p:tgtEl>
                                          <p:spTgt spid="1004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79" grpId="0" animBg="1"/>
      <p:bldP spid="100380" grpId="0" animBg="1"/>
      <p:bldP spid="100381" grpId="0" animBg="1"/>
      <p:bldP spid="100382" grpId="0" animBg="1"/>
      <p:bldP spid="100383" grpId="0" animBg="1"/>
      <p:bldP spid="100384" grpId="0" animBg="1"/>
      <p:bldP spid="100385" grpId="0" animBg="1"/>
      <p:bldP spid="100385" grpId="1" animBg="1"/>
      <p:bldP spid="100386" grpId="0" animBg="1"/>
      <p:bldP spid="100387" grpId="0" animBg="1"/>
      <p:bldP spid="100387" grpId="1" animBg="1"/>
      <p:bldP spid="10056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2665413" y="630238"/>
            <a:ext cx="4279900"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Japanese Phase I (Coral Sea)</a:t>
            </a:r>
          </a:p>
        </p:txBody>
      </p:sp>
      <p:grpSp>
        <p:nvGrpSpPr>
          <p:cNvPr id="102403" name="Group 3"/>
          <p:cNvGrpSpPr>
            <a:grpSpLocks/>
          </p:cNvGrpSpPr>
          <p:nvPr/>
        </p:nvGrpSpPr>
        <p:grpSpPr bwMode="auto">
          <a:xfrm rot="10800000">
            <a:off x="9228138" y="2490788"/>
            <a:ext cx="574675" cy="71437"/>
            <a:chOff x="1612" y="1972"/>
            <a:chExt cx="2460" cy="304"/>
          </a:xfrm>
        </p:grpSpPr>
        <p:sp>
          <p:nvSpPr>
            <p:cNvPr id="102404" name="Freeform 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05" name="Freeform 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2406" name="Group 6"/>
          <p:cNvGrpSpPr>
            <a:grpSpLocks/>
          </p:cNvGrpSpPr>
          <p:nvPr/>
        </p:nvGrpSpPr>
        <p:grpSpPr bwMode="auto">
          <a:xfrm>
            <a:off x="3317875" y="2255838"/>
            <a:ext cx="574675" cy="211137"/>
            <a:chOff x="2640" y="964"/>
            <a:chExt cx="362" cy="133"/>
          </a:xfrm>
        </p:grpSpPr>
        <p:grpSp>
          <p:nvGrpSpPr>
            <p:cNvPr id="102407" name="Group 7"/>
            <p:cNvGrpSpPr>
              <a:grpSpLocks/>
            </p:cNvGrpSpPr>
            <p:nvPr/>
          </p:nvGrpSpPr>
          <p:grpSpPr bwMode="auto">
            <a:xfrm rot="10800000">
              <a:off x="2640" y="964"/>
              <a:ext cx="362" cy="45"/>
              <a:chOff x="1612" y="1972"/>
              <a:chExt cx="2460" cy="304"/>
            </a:xfrm>
          </p:grpSpPr>
          <p:sp>
            <p:nvSpPr>
              <p:cNvPr id="102408" name="Freeform 8"/>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09" name="Freeform 9"/>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2410" name="Group 10"/>
            <p:cNvGrpSpPr>
              <a:grpSpLocks/>
            </p:cNvGrpSpPr>
            <p:nvPr/>
          </p:nvGrpSpPr>
          <p:grpSpPr bwMode="auto">
            <a:xfrm rot="10800000">
              <a:off x="2640" y="1052"/>
              <a:ext cx="362" cy="45"/>
              <a:chOff x="1612" y="1972"/>
              <a:chExt cx="2460" cy="304"/>
            </a:xfrm>
          </p:grpSpPr>
          <p:sp>
            <p:nvSpPr>
              <p:cNvPr id="102411" name="Freeform 11"/>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12" name="Freeform 12"/>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13" name="Oval 13"/>
            <p:cNvSpPr>
              <a:spLocks noChangeArrowheads="1"/>
            </p:cNvSpPr>
            <p:nvPr/>
          </p:nvSpPr>
          <p:spPr bwMode="auto">
            <a:xfrm>
              <a:off x="2740" y="966"/>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1</a:t>
              </a:r>
            </a:p>
          </p:txBody>
        </p:sp>
      </p:grpSp>
      <p:grpSp>
        <p:nvGrpSpPr>
          <p:cNvPr id="102414" name="Group 14"/>
          <p:cNvGrpSpPr>
            <a:grpSpLocks/>
          </p:cNvGrpSpPr>
          <p:nvPr/>
        </p:nvGrpSpPr>
        <p:grpSpPr bwMode="auto">
          <a:xfrm>
            <a:off x="3078163" y="2525713"/>
            <a:ext cx="574675" cy="211137"/>
            <a:chOff x="3070" y="1060"/>
            <a:chExt cx="362" cy="133"/>
          </a:xfrm>
        </p:grpSpPr>
        <p:grpSp>
          <p:nvGrpSpPr>
            <p:cNvPr id="102415" name="Group 15"/>
            <p:cNvGrpSpPr>
              <a:grpSpLocks/>
            </p:cNvGrpSpPr>
            <p:nvPr/>
          </p:nvGrpSpPr>
          <p:grpSpPr bwMode="auto">
            <a:xfrm rot="10800000">
              <a:off x="3070" y="1060"/>
              <a:ext cx="362" cy="45"/>
              <a:chOff x="1612" y="1972"/>
              <a:chExt cx="2460" cy="304"/>
            </a:xfrm>
          </p:grpSpPr>
          <p:sp>
            <p:nvSpPr>
              <p:cNvPr id="102416" name="Freeform 16"/>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17" name="Freeform 17"/>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2418" name="Group 18"/>
            <p:cNvGrpSpPr>
              <a:grpSpLocks/>
            </p:cNvGrpSpPr>
            <p:nvPr/>
          </p:nvGrpSpPr>
          <p:grpSpPr bwMode="auto">
            <a:xfrm rot="10800000">
              <a:off x="3070" y="1148"/>
              <a:ext cx="362" cy="45"/>
              <a:chOff x="1612" y="1972"/>
              <a:chExt cx="2460" cy="304"/>
            </a:xfrm>
          </p:grpSpPr>
          <p:sp>
            <p:nvSpPr>
              <p:cNvPr id="102419" name="Freeform 1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20" name="Freeform 2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21" name="Oval 21"/>
            <p:cNvSpPr>
              <a:spLocks noChangeArrowheads="1"/>
            </p:cNvSpPr>
            <p:nvPr/>
          </p:nvSpPr>
          <p:spPr bwMode="auto">
            <a:xfrm>
              <a:off x="3172" y="106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2</a:t>
              </a:r>
            </a:p>
          </p:txBody>
        </p:sp>
      </p:grpSp>
      <p:sp>
        <p:nvSpPr>
          <p:cNvPr id="102422" name="Rectangle 22"/>
          <p:cNvSpPr>
            <a:spLocks noChangeArrowheads="1"/>
          </p:cNvSpPr>
          <p:nvPr/>
        </p:nvSpPr>
        <p:spPr bwMode="auto">
          <a:xfrm>
            <a:off x="247650" y="57150"/>
            <a:ext cx="1698625" cy="2544763"/>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02423" name="Group 23"/>
          <p:cNvGrpSpPr>
            <a:grpSpLocks/>
          </p:cNvGrpSpPr>
          <p:nvPr/>
        </p:nvGrpSpPr>
        <p:grpSpPr bwMode="auto">
          <a:xfrm>
            <a:off x="381000" y="279400"/>
            <a:ext cx="1379538" cy="274638"/>
            <a:chOff x="1714" y="449"/>
            <a:chExt cx="869" cy="173"/>
          </a:xfrm>
        </p:grpSpPr>
        <p:grpSp>
          <p:nvGrpSpPr>
            <p:cNvPr id="102424" name="Group 24"/>
            <p:cNvGrpSpPr>
              <a:grpSpLocks/>
            </p:cNvGrpSpPr>
            <p:nvPr/>
          </p:nvGrpSpPr>
          <p:grpSpPr bwMode="auto">
            <a:xfrm rot="10800000">
              <a:off x="1714" y="477"/>
              <a:ext cx="869" cy="107"/>
              <a:chOff x="1612" y="1972"/>
              <a:chExt cx="2460" cy="304"/>
            </a:xfrm>
          </p:grpSpPr>
          <p:sp>
            <p:nvSpPr>
              <p:cNvPr id="102425" name="Freeform 2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26" name="Freeform 2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27" name="Text Box 27"/>
            <p:cNvSpPr txBox="1">
              <a:spLocks noChangeArrowheads="1"/>
            </p:cNvSpPr>
            <p:nvPr/>
          </p:nvSpPr>
          <p:spPr bwMode="auto">
            <a:xfrm>
              <a:off x="1899" y="449"/>
              <a:ext cx="34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Akagi</a:t>
              </a:r>
            </a:p>
          </p:txBody>
        </p:sp>
      </p:grpSp>
      <p:grpSp>
        <p:nvGrpSpPr>
          <p:cNvPr id="102428" name="Group 28"/>
          <p:cNvGrpSpPr>
            <a:grpSpLocks/>
          </p:cNvGrpSpPr>
          <p:nvPr/>
        </p:nvGrpSpPr>
        <p:grpSpPr bwMode="auto">
          <a:xfrm>
            <a:off x="381000" y="512763"/>
            <a:ext cx="1379538" cy="274637"/>
            <a:chOff x="1714" y="617"/>
            <a:chExt cx="869" cy="173"/>
          </a:xfrm>
        </p:grpSpPr>
        <p:grpSp>
          <p:nvGrpSpPr>
            <p:cNvPr id="102429" name="Group 29"/>
            <p:cNvGrpSpPr>
              <a:grpSpLocks/>
            </p:cNvGrpSpPr>
            <p:nvPr/>
          </p:nvGrpSpPr>
          <p:grpSpPr bwMode="auto">
            <a:xfrm rot="10800000">
              <a:off x="1714" y="649"/>
              <a:ext cx="869" cy="107"/>
              <a:chOff x="1612" y="1972"/>
              <a:chExt cx="2460" cy="304"/>
            </a:xfrm>
          </p:grpSpPr>
          <p:sp>
            <p:nvSpPr>
              <p:cNvPr id="102430" name="Freeform 3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31" name="Freeform 3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32" name="Text Box 32"/>
            <p:cNvSpPr txBox="1">
              <a:spLocks noChangeArrowheads="1"/>
            </p:cNvSpPr>
            <p:nvPr/>
          </p:nvSpPr>
          <p:spPr bwMode="auto">
            <a:xfrm>
              <a:off x="1914" y="617"/>
              <a:ext cx="31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Kaga</a:t>
              </a:r>
            </a:p>
          </p:txBody>
        </p:sp>
      </p:grpSp>
      <p:grpSp>
        <p:nvGrpSpPr>
          <p:cNvPr id="102433" name="Group 33"/>
          <p:cNvGrpSpPr>
            <a:grpSpLocks/>
          </p:cNvGrpSpPr>
          <p:nvPr/>
        </p:nvGrpSpPr>
        <p:grpSpPr bwMode="auto">
          <a:xfrm>
            <a:off x="381000" y="931863"/>
            <a:ext cx="1379538" cy="274637"/>
            <a:chOff x="1714" y="791"/>
            <a:chExt cx="869" cy="173"/>
          </a:xfrm>
        </p:grpSpPr>
        <p:grpSp>
          <p:nvGrpSpPr>
            <p:cNvPr id="102434" name="Group 34"/>
            <p:cNvGrpSpPr>
              <a:grpSpLocks/>
            </p:cNvGrpSpPr>
            <p:nvPr/>
          </p:nvGrpSpPr>
          <p:grpSpPr bwMode="auto">
            <a:xfrm rot="10800000">
              <a:off x="1714" y="822"/>
              <a:ext cx="869" cy="107"/>
              <a:chOff x="1612" y="1972"/>
              <a:chExt cx="2460" cy="304"/>
            </a:xfrm>
          </p:grpSpPr>
          <p:sp>
            <p:nvSpPr>
              <p:cNvPr id="102435" name="Freeform 3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36" name="Freeform 3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37" name="Text Box 37"/>
            <p:cNvSpPr txBox="1">
              <a:spLocks noChangeArrowheads="1"/>
            </p:cNvSpPr>
            <p:nvPr/>
          </p:nvSpPr>
          <p:spPr bwMode="auto">
            <a:xfrm>
              <a:off x="1901" y="79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Soryu</a:t>
              </a:r>
            </a:p>
          </p:txBody>
        </p:sp>
      </p:grpSp>
      <p:grpSp>
        <p:nvGrpSpPr>
          <p:cNvPr id="102438" name="Group 38"/>
          <p:cNvGrpSpPr>
            <a:grpSpLocks/>
          </p:cNvGrpSpPr>
          <p:nvPr/>
        </p:nvGrpSpPr>
        <p:grpSpPr bwMode="auto">
          <a:xfrm>
            <a:off x="381000" y="1163638"/>
            <a:ext cx="1379538" cy="274637"/>
            <a:chOff x="1714" y="968"/>
            <a:chExt cx="869" cy="173"/>
          </a:xfrm>
        </p:grpSpPr>
        <p:grpSp>
          <p:nvGrpSpPr>
            <p:cNvPr id="102439" name="Group 39"/>
            <p:cNvGrpSpPr>
              <a:grpSpLocks/>
            </p:cNvGrpSpPr>
            <p:nvPr/>
          </p:nvGrpSpPr>
          <p:grpSpPr bwMode="auto">
            <a:xfrm rot="10800000">
              <a:off x="1714" y="995"/>
              <a:ext cx="869" cy="107"/>
              <a:chOff x="1612" y="1972"/>
              <a:chExt cx="2460" cy="304"/>
            </a:xfrm>
          </p:grpSpPr>
          <p:sp>
            <p:nvSpPr>
              <p:cNvPr id="102440" name="Freeform 4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41" name="Freeform 4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42" name="Text Box 42"/>
            <p:cNvSpPr txBox="1">
              <a:spLocks noChangeArrowheads="1"/>
            </p:cNvSpPr>
            <p:nvPr/>
          </p:nvSpPr>
          <p:spPr bwMode="auto">
            <a:xfrm>
              <a:off x="1895" y="968"/>
              <a:ext cx="3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Hiryu</a:t>
              </a:r>
            </a:p>
          </p:txBody>
        </p:sp>
      </p:grpSp>
      <p:grpSp>
        <p:nvGrpSpPr>
          <p:cNvPr id="102443" name="Group 43"/>
          <p:cNvGrpSpPr>
            <a:grpSpLocks/>
          </p:cNvGrpSpPr>
          <p:nvPr/>
        </p:nvGrpSpPr>
        <p:grpSpPr bwMode="auto">
          <a:xfrm>
            <a:off x="381000" y="1597025"/>
            <a:ext cx="1379538" cy="274638"/>
            <a:chOff x="1714" y="1133"/>
            <a:chExt cx="869" cy="173"/>
          </a:xfrm>
        </p:grpSpPr>
        <p:grpSp>
          <p:nvGrpSpPr>
            <p:cNvPr id="102444" name="Group 44"/>
            <p:cNvGrpSpPr>
              <a:grpSpLocks/>
            </p:cNvGrpSpPr>
            <p:nvPr/>
          </p:nvGrpSpPr>
          <p:grpSpPr bwMode="auto">
            <a:xfrm rot="10800000">
              <a:off x="1714" y="1168"/>
              <a:ext cx="869" cy="107"/>
              <a:chOff x="1612" y="1972"/>
              <a:chExt cx="2460" cy="304"/>
            </a:xfrm>
          </p:grpSpPr>
          <p:sp>
            <p:nvSpPr>
              <p:cNvPr id="102445" name="Freeform 4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46" name="Freeform 4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47" name="Text Box 47"/>
            <p:cNvSpPr txBox="1">
              <a:spLocks noChangeArrowheads="1"/>
            </p:cNvSpPr>
            <p:nvPr/>
          </p:nvSpPr>
          <p:spPr bwMode="auto">
            <a:xfrm>
              <a:off x="1855" y="1133"/>
              <a:ext cx="43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Shokaku</a:t>
              </a:r>
            </a:p>
          </p:txBody>
        </p:sp>
      </p:grpSp>
      <p:grpSp>
        <p:nvGrpSpPr>
          <p:cNvPr id="102448" name="Group 48"/>
          <p:cNvGrpSpPr>
            <a:grpSpLocks/>
          </p:cNvGrpSpPr>
          <p:nvPr/>
        </p:nvGrpSpPr>
        <p:grpSpPr bwMode="auto">
          <a:xfrm>
            <a:off x="381000" y="1828800"/>
            <a:ext cx="1379538" cy="274638"/>
            <a:chOff x="1714" y="1311"/>
            <a:chExt cx="869" cy="173"/>
          </a:xfrm>
        </p:grpSpPr>
        <p:grpSp>
          <p:nvGrpSpPr>
            <p:cNvPr id="102449" name="Group 49"/>
            <p:cNvGrpSpPr>
              <a:grpSpLocks/>
            </p:cNvGrpSpPr>
            <p:nvPr/>
          </p:nvGrpSpPr>
          <p:grpSpPr bwMode="auto">
            <a:xfrm rot="10800000">
              <a:off x="1714" y="1341"/>
              <a:ext cx="869" cy="107"/>
              <a:chOff x="1612" y="1972"/>
              <a:chExt cx="2460" cy="304"/>
            </a:xfrm>
          </p:grpSpPr>
          <p:sp>
            <p:nvSpPr>
              <p:cNvPr id="102450" name="Freeform 5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51" name="Freeform 5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52" name="Text Box 52"/>
            <p:cNvSpPr txBox="1">
              <a:spLocks noChangeArrowheads="1"/>
            </p:cNvSpPr>
            <p:nvPr/>
          </p:nvSpPr>
          <p:spPr bwMode="auto">
            <a:xfrm>
              <a:off x="1856" y="1311"/>
              <a:ext cx="4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Zuikaku</a:t>
              </a:r>
            </a:p>
          </p:txBody>
        </p:sp>
      </p:grpSp>
      <p:sp>
        <p:nvSpPr>
          <p:cNvPr id="102453" name="Text Box 53"/>
          <p:cNvSpPr txBox="1">
            <a:spLocks noChangeArrowheads="1"/>
          </p:cNvSpPr>
          <p:nvPr/>
        </p:nvSpPr>
        <p:spPr bwMode="auto">
          <a:xfrm>
            <a:off x="417513" y="571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1</a:t>
            </a:r>
          </a:p>
        </p:txBody>
      </p:sp>
      <p:sp>
        <p:nvSpPr>
          <p:cNvPr id="102454" name="Text Box 54"/>
          <p:cNvSpPr txBox="1">
            <a:spLocks noChangeArrowheads="1"/>
          </p:cNvSpPr>
          <p:nvPr/>
        </p:nvSpPr>
        <p:spPr bwMode="auto">
          <a:xfrm>
            <a:off x="352425" y="717550"/>
            <a:ext cx="12303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2</a:t>
            </a:r>
          </a:p>
        </p:txBody>
      </p:sp>
      <p:sp>
        <p:nvSpPr>
          <p:cNvPr id="102455" name="Text Box 55"/>
          <p:cNvSpPr txBox="1">
            <a:spLocks noChangeArrowheads="1"/>
          </p:cNvSpPr>
          <p:nvPr/>
        </p:nvSpPr>
        <p:spPr bwMode="auto">
          <a:xfrm>
            <a:off x="388938" y="13779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5</a:t>
            </a:r>
          </a:p>
        </p:txBody>
      </p:sp>
      <p:sp>
        <p:nvSpPr>
          <p:cNvPr id="102456" name="Rectangle 56"/>
          <p:cNvSpPr>
            <a:spLocks noChangeArrowheads="1"/>
          </p:cNvSpPr>
          <p:nvPr/>
        </p:nvSpPr>
        <p:spPr bwMode="auto">
          <a:xfrm>
            <a:off x="7192963" y="42863"/>
            <a:ext cx="1698625" cy="2074862"/>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02457" name="Group 57"/>
          <p:cNvGrpSpPr>
            <a:grpSpLocks/>
          </p:cNvGrpSpPr>
          <p:nvPr/>
        </p:nvGrpSpPr>
        <p:grpSpPr bwMode="auto">
          <a:xfrm>
            <a:off x="7396163" y="1193800"/>
            <a:ext cx="1454150" cy="244475"/>
            <a:chOff x="3181" y="1163"/>
            <a:chExt cx="916" cy="154"/>
          </a:xfrm>
        </p:grpSpPr>
        <p:grpSp>
          <p:nvGrpSpPr>
            <p:cNvPr id="102458" name="Group 58"/>
            <p:cNvGrpSpPr>
              <a:grpSpLocks/>
            </p:cNvGrpSpPr>
            <p:nvPr/>
          </p:nvGrpSpPr>
          <p:grpSpPr bwMode="auto">
            <a:xfrm>
              <a:off x="3181" y="1163"/>
              <a:ext cx="916" cy="154"/>
              <a:chOff x="3181" y="1035"/>
              <a:chExt cx="916" cy="154"/>
            </a:xfrm>
          </p:grpSpPr>
          <p:grpSp>
            <p:nvGrpSpPr>
              <p:cNvPr id="102459" name="Group 59"/>
              <p:cNvGrpSpPr>
                <a:grpSpLocks/>
              </p:cNvGrpSpPr>
              <p:nvPr/>
            </p:nvGrpSpPr>
            <p:grpSpPr bwMode="auto">
              <a:xfrm rot="-132102">
                <a:off x="3181" y="1038"/>
                <a:ext cx="916" cy="137"/>
                <a:chOff x="1208" y="2784"/>
                <a:chExt cx="3126" cy="468"/>
              </a:xfrm>
            </p:grpSpPr>
            <p:grpSp>
              <p:nvGrpSpPr>
                <p:cNvPr id="102460" name="Group 60"/>
                <p:cNvGrpSpPr>
                  <a:grpSpLocks/>
                </p:cNvGrpSpPr>
                <p:nvPr/>
              </p:nvGrpSpPr>
              <p:grpSpPr bwMode="auto">
                <a:xfrm>
                  <a:off x="1208" y="2784"/>
                  <a:ext cx="3126" cy="448"/>
                  <a:chOff x="1208" y="2784"/>
                  <a:chExt cx="3126" cy="448"/>
                </a:xfrm>
              </p:grpSpPr>
              <p:sp>
                <p:nvSpPr>
                  <p:cNvPr id="102461" name="Freeform 6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62" name="Freeform 6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63" name="Freeform 6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64" name="Freeform 6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65" name="Oval 6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6" name="Freeform 6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67" name="Freeform 6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68" name="Freeform 6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69" name="Freeform 6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70" name="Text Box 70"/>
              <p:cNvSpPr txBox="1">
                <a:spLocks noChangeArrowheads="1"/>
              </p:cNvSpPr>
              <p:nvPr/>
            </p:nvSpPr>
            <p:spPr bwMode="auto">
              <a:xfrm>
                <a:off x="3372" y="1035"/>
                <a:ext cx="51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Enterprise</a:t>
                </a:r>
              </a:p>
            </p:txBody>
          </p:sp>
        </p:grpSp>
        <p:sp>
          <p:nvSpPr>
            <p:cNvPr id="102471" name="Text Box 71"/>
            <p:cNvSpPr txBox="1">
              <a:spLocks noChangeArrowheads="1"/>
            </p:cNvSpPr>
            <p:nvPr/>
          </p:nvSpPr>
          <p:spPr bwMode="auto">
            <a:xfrm>
              <a:off x="3918" y="11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102472" name="Group 72"/>
          <p:cNvGrpSpPr>
            <a:grpSpLocks/>
          </p:cNvGrpSpPr>
          <p:nvPr/>
        </p:nvGrpSpPr>
        <p:grpSpPr bwMode="auto">
          <a:xfrm>
            <a:off x="7396163" y="1495425"/>
            <a:ext cx="1454150" cy="244475"/>
            <a:chOff x="3161" y="1394"/>
            <a:chExt cx="916" cy="154"/>
          </a:xfrm>
        </p:grpSpPr>
        <p:grpSp>
          <p:nvGrpSpPr>
            <p:cNvPr id="102473" name="Group 73"/>
            <p:cNvGrpSpPr>
              <a:grpSpLocks/>
            </p:cNvGrpSpPr>
            <p:nvPr/>
          </p:nvGrpSpPr>
          <p:grpSpPr bwMode="auto">
            <a:xfrm>
              <a:off x="3161" y="1394"/>
              <a:ext cx="916" cy="154"/>
              <a:chOff x="3181" y="866"/>
              <a:chExt cx="916" cy="154"/>
            </a:xfrm>
          </p:grpSpPr>
          <p:grpSp>
            <p:nvGrpSpPr>
              <p:cNvPr id="102474" name="Group 74"/>
              <p:cNvGrpSpPr>
                <a:grpSpLocks/>
              </p:cNvGrpSpPr>
              <p:nvPr/>
            </p:nvGrpSpPr>
            <p:grpSpPr bwMode="auto">
              <a:xfrm rot="-132102">
                <a:off x="3181" y="866"/>
                <a:ext cx="916" cy="137"/>
                <a:chOff x="1208" y="2784"/>
                <a:chExt cx="3126" cy="468"/>
              </a:xfrm>
            </p:grpSpPr>
            <p:grpSp>
              <p:nvGrpSpPr>
                <p:cNvPr id="102475" name="Group 75"/>
                <p:cNvGrpSpPr>
                  <a:grpSpLocks/>
                </p:cNvGrpSpPr>
                <p:nvPr/>
              </p:nvGrpSpPr>
              <p:grpSpPr bwMode="auto">
                <a:xfrm>
                  <a:off x="1208" y="2784"/>
                  <a:ext cx="3126" cy="448"/>
                  <a:chOff x="1208" y="2784"/>
                  <a:chExt cx="3126" cy="448"/>
                </a:xfrm>
              </p:grpSpPr>
              <p:sp>
                <p:nvSpPr>
                  <p:cNvPr id="102476" name="Freeform 7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77" name="Freeform 7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78" name="Freeform 7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79" name="Freeform 7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80" name="Oval 80"/>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81" name="Freeform 8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82" name="Freeform 8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83" name="Freeform 8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84" name="Freeform 8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85" name="Text Box 85"/>
              <p:cNvSpPr txBox="1">
                <a:spLocks noChangeArrowheads="1"/>
              </p:cNvSpPr>
              <p:nvPr/>
            </p:nvSpPr>
            <p:spPr bwMode="auto">
              <a:xfrm>
                <a:off x="3430" y="866"/>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grpSp>
        <p:sp>
          <p:nvSpPr>
            <p:cNvPr id="102486" name="Text Box 86"/>
            <p:cNvSpPr txBox="1">
              <a:spLocks noChangeArrowheads="1"/>
            </p:cNvSpPr>
            <p:nvPr/>
          </p:nvSpPr>
          <p:spPr bwMode="auto">
            <a:xfrm>
              <a:off x="3898" y="139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grpSp>
        <p:nvGrpSpPr>
          <p:cNvPr id="102487" name="Group 87"/>
          <p:cNvGrpSpPr>
            <a:grpSpLocks/>
          </p:cNvGrpSpPr>
          <p:nvPr/>
        </p:nvGrpSpPr>
        <p:grpSpPr bwMode="auto">
          <a:xfrm>
            <a:off x="7396163" y="1798638"/>
            <a:ext cx="1454150" cy="244475"/>
            <a:chOff x="3180" y="688"/>
            <a:chExt cx="916" cy="154"/>
          </a:xfrm>
        </p:grpSpPr>
        <p:sp>
          <p:nvSpPr>
            <p:cNvPr id="102488" name="Oval 88"/>
            <p:cNvSpPr>
              <a:spLocks noChangeArrowheads="1"/>
            </p:cNvSpPr>
            <p:nvPr/>
          </p:nvSpPr>
          <p:spPr bwMode="auto">
            <a:xfrm rot="10667898">
              <a:off x="3653" y="715"/>
              <a:ext cx="17"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89" name="Freeform 89"/>
            <p:cNvSpPr>
              <a:spLocks/>
            </p:cNvSpPr>
            <p:nvPr/>
          </p:nvSpPr>
          <p:spPr bwMode="auto">
            <a:xfrm rot="-132102">
              <a:off x="3321" y="708"/>
              <a:ext cx="71" cy="19"/>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0" name="Freeform 90"/>
            <p:cNvSpPr>
              <a:spLocks/>
            </p:cNvSpPr>
            <p:nvPr/>
          </p:nvSpPr>
          <p:spPr bwMode="auto">
            <a:xfrm rot="-132102">
              <a:off x="3319" y="799"/>
              <a:ext cx="72" cy="18"/>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1" name="Freeform 91"/>
            <p:cNvSpPr>
              <a:spLocks/>
            </p:cNvSpPr>
            <p:nvPr/>
          </p:nvSpPr>
          <p:spPr bwMode="auto">
            <a:xfrm rot="-132102">
              <a:off x="3940" y="708"/>
              <a:ext cx="71" cy="17"/>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2" name="Freeform 92"/>
            <p:cNvSpPr>
              <a:spLocks/>
            </p:cNvSpPr>
            <p:nvPr/>
          </p:nvSpPr>
          <p:spPr bwMode="auto">
            <a:xfrm rot="-132102">
              <a:off x="3940" y="802"/>
              <a:ext cx="70" cy="16"/>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2493" name="Group 93"/>
            <p:cNvGrpSpPr>
              <a:grpSpLocks/>
            </p:cNvGrpSpPr>
            <p:nvPr/>
          </p:nvGrpSpPr>
          <p:grpSpPr bwMode="auto">
            <a:xfrm>
              <a:off x="3180" y="688"/>
              <a:ext cx="916" cy="154"/>
              <a:chOff x="3180" y="688"/>
              <a:chExt cx="916" cy="154"/>
            </a:xfrm>
          </p:grpSpPr>
          <p:grpSp>
            <p:nvGrpSpPr>
              <p:cNvPr id="102494" name="Group 94"/>
              <p:cNvGrpSpPr>
                <a:grpSpLocks/>
              </p:cNvGrpSpPr>
              <p:nvPr/>
            </p:nvGrpSpPr>
            <p:grpSpPr bwMode="auto">
              <a:xfrm rot="-132102">
                <a:off x="3180" y="694"/>
                <a:ext cx="916" cy="131"/>
                <a:chOff x="1208" y="2784"/>
                <a:chExt cx="3126" cy="448"/>
              </a:xfrm>
            </p:grpSpPr>
            <p:sp>
              <p:nvSpPr>
                <p:cNvPr id="102495" name="Freeform 9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6" name="Freeform 9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7" name="Freeform 9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8" name="Freeform 9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99" name="Text Box 99"/>
              <p:cNvSpPr txBox="1">
                <a:spLocks noChangeArrowheads="1"/>
              </p:cNvSpPr>
              <p:nvPr/>
            </p:nvSpPr>
            <p:spPr bwMode="auto">
              <a:xfrm>
                <a:off x="3457" y="688"/>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grpSp>
        <p:sp>
          <p:nvSpPr>
            <p:cNvPr id="102500" name="Text Box 100"/>
            <p:cNvSpPr txBox="1">
              <a:spLocks noChangeArrowheads="1"/>
            </p:cNvSpPr>
            <p:nvPr/>
          </p:nvSpPr>
          <p:spPr bwMode="auto">
            <a:xfrm>
              <a:off x="3918" y="696"/>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7</a:t>
              </a:r>
            </a:p>
          </p:txBody>
        </p:sp>
      </p:grpSp>
      <p:grpSp>
        <p:nvGrpSpPr>
          <p:cNvPr id="102501" name="Group 101"/>
          <p:cNvGrpSpPr>
            <a:grpSpLocks/>
          </p:cNvGrpSpPr>
          <p:nvPr/>
        </p:nvGrpSpPr>
        <p:grpSpPr bwMode="auto">
          <a:xfrm>
            <a:off x="7396163" y="585788"/>
            <a:ext cx="1454150" cy="247650"/>
            <a:chOff x="3169" y="1770"/>
            <a:chExt cx="916" cy="156"/>
          </a:xfrm>
        </p:grpSpPr>
        <p:grpSp>
          <p:nvGrpSpPr>
            <p:cNvPr id="102502" name="Group 102"/>
            <p:cNvGrpSpPr>
              <a:grpSpLocks/>
            </p:cNvGrpSpPr>
            <p:nvPr/>
          </p:nvGrpSpPr>
          <p:grpSpPr bwMode="auto">
            <a:xfrm>
              <a:off x="3169" y="1770"/>
              <a:ext cx="916" cy="156"/>
              <a:chOff x="3165" y="526"/>
              <a:chExt cx="916" cy="156"/>
            </a:xfrm>
          </p:grpSpPr>
          <p:grpSp>
            <p:nvGrpSpPr>
              <p:cNvPr id="102503" name="Group 103"/>
              <p:cNvGrpSpPr>
                <a:grpSpLocks/>
              </p:cNvGrpSpPr>
              <p:nvPr/>
            </p:nvGrpSpPr>
            <p:grpSpPr bwMode="auto">
              <a:xfrm rot="-132102">
                <a:off x="3165" y="526"/>
                <a:ext cx="916" cy="137"/>
                <a:chOff x="1208" y="2784"/>
                <a:chExt cx="3126" cy="468"/>
              </a:xfrm>
            </p:grpSpPr>
            <p:grpSp>
              <p:nvGrpSpPr>
                <p:cNvPr id="102504" name="Group 104"/>
                <p:cNvGrpSpPr>
                  <a:grpSpLocks/>
                </p:cNvGrpSpPr>
                <p:nvPr/>
              </p:nvGrpSpPr>
              <p:grpSpPr bwMode="auto">
                <a:xfrm>
                  <a:off x="1208" y="2784"/>
                  <a:ext cx="3126" cy="448"/>
                  <a:chOff x="1208" y="2784"/>
                  <a:chExt cx="3126" cy="448"/>
                </a:xfrm>
              </p:grpSpPr>
              <p:sp>
                <p:nvSpPr>
                  <p:cNvPr id="102505" name="Freeform 10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06" name="Freeform 10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07" name="Freeform 10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08" name="Freeform 10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09" name="Oval 10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10" name="Freeform 11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11" name="Freeform 11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12" name="Freeform 11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13" name="Freeform 11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14" name="Text Box 114"/>
              <p:cNvSpPr txBox="1">
                <a:spLocks noChangeArrowheads="1"/>
              </p:cNvSpPr>
              <p:nvPr/>
            </p:nvSpPr>
            <p:spPr bwMode="auto">
              <a:xfrm>
                <a:off x="3381" y="528"/>
                <a:ext cx="45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Saratoga</a:t>
                </a:r>
              </a:p>
            </p:txBody>
          </p:sp>
        </p:grpSp>
        <p:sp>
          <p:nvSpPr>
            <p:cNvPr id="102515" name="Text Box 115"/>
            <p:cNvSpPr txBox="1">
              <a:spLocks noChangeArrowheads="1"/>
            </p:cNvSpPr>
            <p:nvPr/>
          </p:nvSpPr>
          <p:spPr bwMode="auto">
            <a:xfrm>
              <a:off x="3902" y="17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3</a:t>
              </a:r>
            </a:p>
          </p:txBody>
        </p:sp>
      </p:grpSp>
      <p:grpSp>
        <p:nvGrpSpPr>
          <p:cNvPr id="102516" name="Group 116"/>
          <p:cNvGrpSpPr>
            <a:grpSpLocks/>
          </p:cNvGrpSpPr>
          <p:nvPr/>
        </p:nvGrpSpPr>
        <p:grpSpPr bwMode="auto">
          <a:xfrm>
            <a:off x="7396163" y="284163"/>
            <a:ext cx="1454150" cy="244475"/>
            <a:chOff x="3149" y="579"/>
            <a:chExt cx="916" cy="154"/>
          </a:xfrm>
        </p:grpSpPr>
        <p:grpSp>
          <p:nvGrpSpPr>
            <p:cNvPr id="102517" name="Group 117"/>
            <p:cNvGrpSpPr>
              <a:grpSpLocks/>
            </p:cNvGrpSpPr>
            <p:nvPr/>
          </p:nvGrpSpPr>
          <p:grpSpPr bwMode="auto">
            <a:xfrm>
              <a:off x="3149" y="579"/>
              <a:ext cx="916" cy="154"/>
              <a:chOff x="3181" y="1035"/>
              <a:chExt cx="916" cy="154"/>
            </a:xfrm>
          </p:grpSpPr>
          <p:grpSp>
            <p:nvGrpSpPr>
              <p:cNvPr id="102518" name="Group 118"/>
              <p:cNvGrpSpPr>
                <a:grpSpLocks/>
              </p:cNvGrpSpPr>
              <p:nvPr/>
            </p:nvGrpSpPr>
            <p:grpSpPr bwMode="auto">
              <a:xfrm rot="-132102">
                <a:off x="3181" y="1038"/>
                <a:ext cx="916" cy="137"/>
                <a:chOff x="1208" y="2784"/>
                <a:chExt cx="3126" cy="468"/>
              </a:xfrm>
            </p:grpSpPr>
            <p:grpSp>
              <p:nvGrpSpPr>
                <p:cNvPr id="102519" name="Group 119"/>
                <p:cNvGrpSpPr>
                  <a:grpSpLocks/>
                </p:cNvGrpSpPr>
                <p:nvPr/>
              </p:nvGrpSpPr>
              <p:grpSpPr bwMode="auto">
                <a:xfrm>
                  <a:off x="1208" y="2784"/>
                  <a:ext cx="3126" cy="448"/>
                  <a:chOff x="1208" y="2784"/>
                  <a:chExt cx="3126" cy="448"/>
                </a:xfrm>
              </p:grpSpPr>
              <p:sp>
                <p:nvSpPr>
                  <p:cNvPr id="102520" name="Freeform 12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21" name="Freeform 12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22" name="Freeform 12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23" name="Freeform 12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24" name="Oval 124"/>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25" name="Freeform 12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26" name="Freeform 12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27" name="Freeform 12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28" name="Freeform 12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29" name="Text Box 129"/>
              <p:cNvSpPr txBox="1">
                <a:spLocks noChangeArrowheads="1"/>
              </p:cNvSpPr>
              <p:nvPr/>
            </p:nvSpPr>
            <p:spPr bwMode="auto">
              <a:xfrm>
                <a:off x="3372" y="1035"/>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grpSp>
        <p:sp>
          <p:nvSpPr>
            <p:cNvPr id="102530" name="Text Box 130"/>
            <p:cNvSpPr txBox="1">
              <a:spLocks noChangeArrowheads="1"/>
            </p:cNvSpPr>
            <p:nvPr/>
          </p:nvSpPr>
          <p:spPr bwMode="auto">
            <a:xfrm>
              <a:off x="3886" y="5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102531" name="Group 131"/>
          <p:cNvGrpSpPr>
            <a:grpSpLocks/>
          </p:cNvGrpSpPr>
          <p:nvPr/>
        </p:nvGrpSpPr>
        <p:grpSpPr bwMode="auto">
          <a:xfrm>
            <a:off x="7396163" y="890588"/>
            <a:ext cx="1454150" cy="244475"/>
            <a:chOff x="3133" y="779"/>
            <a:chExt cx="916" cy="154"/>
          </a:xfrm>
        </p:grpSpPr>
        <p:grpSp>
          <p:nvGrpSpPr>
            <p:cNvPr id="102532" name="Group 132"/>
            <p:cNvGrpSpPr>
              <a:grpSpLocks/>
            </p:cNvGrpSpPr>
            <p:nvPr/>
          </p:nvGrpSpPr>
          <p:grpSpPr bwMode="auto">
            <a:xfrm>
              <a:off x="3133" y="779"/>
              <a:ext cx="916" cy="154"/>
              <a:chOff x="3181" y="1035"/>
              <a:chExt cx="916" cy="154"/>
            </a:xfrm>
          </p:grpSpPr>
          <p:grpSp>
            <p:nvGrpSpPr>
              <p:cNvPr id="102533" name="Group 133"/>
              <p:cNvGrpSpPr>
                <a:grpSpLocks/>
              </p:cNvGrpSpPr>
              <p:nvPr/>
            </p:nvGrpSpPr>
            <p:grpSpPr bwMode="auto">
              <a:xfrm rot="-132102">
                <a:off x="3181" y="1038"/>
                <a:ext cx="916" cy="137"/>
                <a:chOff x="1208" y="2784"/>
                <a:chExt cx="3126" cy="468"/>
              </a:xfrm>
            </p:grpSpPr>
            <p:grpSp>
              <p:nvGrpSpPr>
                <p:cNvPr id="102534" name="Group 134"/>
                <p:cNvGrpSpPr>
                  <a:grpSpLocks/>
                </p:cNvGrpSpPr>
                <p:nvPr/>
              </p:nvGrpSpPr>
              <p:grpSpPr bwMode="auto">
                <a:xfrm>
                  <a:off x="1208" y="2784"/>
                  <a:ext cx="3126" cy="448"/>
                  <a:chOff x="1208" y="2784"/>
                  <a:chExt cx="3126" cy="448"/>
                </a:xfrm>
              </p:grpSpPr>
              <p:sp>
                <p:nvSpPr>
                  <p:cNvPr id="102535" name="Freeform 13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36" name="Freeform 13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37" name="Freeform 13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38" name="Freeform 13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39" name="Oval 13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40" name="Freeform 14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41" name="Freeform 14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42" name="Freeform 14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43" name="Freeform 14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44" name="Text Box 144"/>
              <p:cNvSpPr txBox="1">
                <a:spLocks noChangeArrowheads="1"/>
              </p:cNvSpPr>
              <p:nvPr/>
            </p:nvSpPr>
            <p:spPr bwMode="auto">
              <a:xfrm>
                <a:off x="3372" y="1035"/>
                <a:ext cx="48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Yorktown</a:t>
                </a:r>
              </a:p>
            </p:txBody>
          </p:sp>
        </p:grpSp>
        <p:sp>
          <p:nvSpPr>
            <p:cNvPr id="102545" name="Text Box 145"/>
            <p:cNvSpPr txBox="1">
              <a:spLocks noChangeArrowheads="1"/>
            </p:cNvSpPr>
            <p:nvPr/>
          </p:nvSpPr>
          <p:spPr bwMode="auto">
            <a:xfrm>
              <a:off x="3870" y="7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sp>
        <p:nvSpPr>
          <p:cNvPr id="102546" name="Text Box 146"/>
          <p:cNvSpPr txBox="1">
            <a:spLocks noChangeArrowheads="1"/>
          </p:cNvSpPr>
          <p:nvPr/>
        </p:nvSpPr>
        <p:spPr bwMode="auto">
          <a:xfrm>
            <a:off x="7391400" y="28575"/>
            <a:ext cx="1084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Carrier Groups</a:t>
            </a:r>
          </a:p>
        </p:txBody>
      </p:sp>
      <p:sp>
        <p:nvSpPr>
          <p:cNvPr id="102547" name="AutoShape 147"/>
          <p:cNvSpPr>
            <a:spLocks/>
          </p:cNvSpPr>
          <p:nvPr/>
        </p:nvSpPr>
        <p:spPr bwMode="auto">
          <a:xfrm>
            <a:off x="7272338" y="285750"/>
            <a:ext cx="88900" cy="519113"/>
          </a:xfrm>
          <a:prstGeom prst="leftBrace">
            <a:avLst>
              <a:gd name="adj1" fmla="val 4866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48" name="AutoShape 148"/>
          <p:cNvSpPr>
            <a:spLocks noChangeArrowheads="1"/>
          </p:cNvSpPr>
          <p:nvPr/>
        </p:nvSpPr>
        <p:spPr bwMode="auto">
          <a:xfrm>
            <a:off x="6477000" y="46672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Lexington Class</a:t>
            </a:r>
          </a:p>
        </p:txBody>
      </p:sp>
      <p:sp>
        <p:nvSpPr>
          <p:cNvPr id="102549" name="AutoShape 149"/>
          <p:cNvSpPr>
            <a:spLocks/>
          </p:cNvSpPr>
          <p:nvPr/>
        </p:nvSpPr>
        <p:spPr bwMode="auto">
          <a:xfrm>
            <a:off x="7291388" y="938213"/>
            <a:ext cx="88900" cy="771525"/>
          </a:xfrm>
          <a:prstGeom prst="leftBrace">
            <a:avLst>
              <a:gd name="adj1" fmla="val 7232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50" name="AutoShape 150"/>
          <p:cNvSpPr>
            <a:spLocks noChangeArrowheads="1"/>
          </p:cNvSpPr>
          <p:nvPr/>
        </p:nvSpPr>
        <p:spPr bwMode="auto">
          <a:xfrm>
            <a:off x="6491288" y="124777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Yorktown Class</a:t>
            </a:r>
          </a:p>
        </p:txBody>
      </p:sp>
      <p:grpSp>
        <p:nvGrpSpPr>
          <p:cNvPr id="102551" name="Group 151"/>
          <p:cNvGrpSpPr>
            <a:grpSpLocks/>
          </p:cNvGrpSpPr>
          <p:nvPr/>
        </p:nvGrpSpPr>
        <p:grpSpPr bwMode="auto">
          <a:xfrm rot="10800000">
            <a:off x="3375025" y="2082800"/>
            <a:ext cx="574675" cy="71438"/>
            <a:chOff x="1612" y="1972"/>
            <a:chExt cx="2460" cy="304"/>
          </a:xfrm>
        </p:grpSpPr>
        <p:sp>
          <p:nvSpPr>
            <p:cNvPr id="102552" name="Freeform 152"/>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53" name="Freeform 153"/>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54" name="Text Box 154"/>
          <p:cNvSpPr txBox="1">
            <a:spLocks noChangeArrowheads="1"/>
          </p:cNvSpPr>
          <p:nvPr/>
        </p:nvSpPr>
        <p:spPr bwMode="auto">
          <a:xfrm>
            <a:off x="427038" y="2038350"/>
            <a:ext cx="8937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New Carrier</a:t>
            </a:r>
          </a:p>
        </p:txBody>
      </p:sp>
      <p:grpSp>
        <p:nvGrpSpPr>
          <p:cNvPr id="102555" name="Group 155"/>
          <p:cNvGrpSpPr>
            <a:grpSpLocks/>
          </p:cNvGrpSpPr>
          <p:nvPr/>
        </p:nvGrpSpPr>
        <p:grpSpPr bwMode="auto">
          <a:xfrm>
            <a:off x="381000" y="2281238"/>
            <a:ext cx="1379538" cy="274637"/>
            <a:chOff x="1714" y="1475"/>
            <a:chExt cx="869" cy="173"/>
          </a:xfrm>
        </p:grpSpPr>
        <p:grpSp>
          <p:nvGrpSpPr>
            <p:cNvPr id="102556" name="Group 156"/>
            <p:cNvGrpSpPr>
              <a:grpSpLocks/>
            </p:cNvGrpSpPr>
            <p:nvPr/>
          </p:nvGrpSpPr>
          <p:grpSpPr bwMode="auto">
            <a:xfrm rot="10800000">
              <a:off x="1714" y="1509"/>
              <a:ext cx="869" cy="107"/>
              <a:chOff x="1612" y="1972"/>
              <a:chExt cx="2460" cy="304"/>
            </a:xfrm>
          </p:grpSpPr>
          <p:sp>
            <p:nvSpPr>
              <p:cNvPr id="102557" name="Freeform 15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58" name="Freeform 15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59" name="Text Box 159"/>
            <p:cNvSpPr txBox="1">
              <a:spLocks noChangeArrowheads="1"/>
            </p:cNvSpPr>
            <p:nvPr/>
          </p:nvSpPr>
          <p:spPr bwMode="auto">
            <a:xfrm>
              <a:off x="1906" y="1475"/>
              <a:ext cx="3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Junyo</a:t>
              </a:r>
            </a:p>
          </p:txBody>
        </p:sp>
      </p:grpSp>
      <p:pic>
        <p:nvPicPr>
          <p:cNvPr id="102560" name="Picture 160"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65400" y="2405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61" name="Picture 161"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87600" y="1998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62" name="Picture 162"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2709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63" name="Picture 163"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9600" y="323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64" name="Picture 164"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8200" y="3001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65" name="Picture 165"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11300" y="3751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67" name="Picture 167"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2700" y="4259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68" name="Picture 168"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08100" y="4652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69" name="Picture 169"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1500" y="450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0" name="Picture 170"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5200" y="45767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1" name="Picture 171"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98700" y="3789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2" name="Picture 172"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41600" y="4614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3" name="Picture 173"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98800" y="4564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4" name="Picture 174"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9500" y="4818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5" name="Picture 175"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22700" y="4678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6" name="Picture 176"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43300" y="4043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7" name="Picture 177"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364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8" name="Picture 178"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5200" y="3509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79" name="Picture 179"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89300" y="3090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80" name="Picture 180"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75100" y="3154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81" name="Picture 181"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1200" y="3471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82" name="Picture 182"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2500" y="3865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83" name="Picture 183"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0300" y="4386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584" name="Picture 184"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1500" y="237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102585" name="Group 185"/>
          <p:cNvGrpSpPr>
            <a:grpSpLocks/>
          </p:cNvGrpSpPr>
          <p:nvPr/>
        </p:nvGrpSpPr>
        <p:grpSpPr bwMode="auto">
          <a:xfrm>
            <a:off x="3463925" y="3959225"/>
            <a:ext cx="574675" cy="211138"/>
            <a:chOff x="2714" y="1220"/>
            <a:chExt cx="362" cy="133"/>
          </a:xfrm>
        </p:grpSpPr>
        <p:grpSp>
          <p:nvGrpSpPr>
            <p:cNvPr id="102586" name="Group 186"/>
            <p:cNvGrpSpPr>
              <a:grpSpLocks/>
            </p:cNvGrpSpPr>
            <p:nvPr/>
          </p:nvGrpSpPr>
          <p:grpSpPr bwMode="auto">
            <a:xfrm rot="10800000">
              <a:off x="2714" y="1220"/>
              <a:ext cx="362" cy="45"/>
              <a:chOff x="1612" y="1972"/>
              <a:chExt cx="2460" cy="304"/>
            </a:xfrm>
          </p:grpSpPr>
          <p:sp>
            <p:nvSpPr>
              <p:cNvPr id="102587" name="Freeform 18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88" name="Freeform 18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2589" name="Group 189"/>
            <p:cNvGrpSpPr>
              <a:grpSpLocks/>
            </p:cNvGrpSpPr>
            <p:nvPr/>
          </p:nvGrpSpPr>
          <p:grpSpPr bwMode="auto">
            <a:xfrm rot="10800000">
              <a:off x="2714" y="1308"/>
              <a:ext cx="362" cy="45"/>
              <a:chOff x="1612" y="1972"/>
              <a:chExt cx="2460" cy="304"/>
            </a:xfrm>
          </p:grpSpPr>
          <p:sp>
            <p:nvSpPr>
              <p:cNvPr id="102590" name="Freeform 19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91" name="Freeform 19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92" name="Oval 192"/>
            <p:cNvSpPr>
              <a:spLocks noChangeArrowheads="1"/>
            </p:cNvSpPr>
            <p:nvPr/>
          </p:nvSpPr>
          <p:spPr bwMode="auto">
            <a:xfrm>
              <a:off x="2806" y="122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5</a:t>
              </a:r>
            </a:p>
          </p:txBody>
        </p:sp>
      </p:grpSp>
      <p:grpSp>
        <p:nvGrpSpPr>
          <p:cNvPr id="102593" name="Group 193"/>
          <p:cNvGrpSpPr>
            <a:grpSpLocks/>
          </p:cNvGrpSpPr>
          <p:nvPr/>
        </p:nvGrpSpPr>
        <p:grpSpPr bwMode="auto">
          <a:xfrm>
            <a:off x="6237288" y="3651250"/>
            <a:ext cx="595312" cy="214313"/>
            <a:chOff x="637" y="345"/>
            <a:chExt cx="375" cy="135"/>
          </a:xfrm>
        </p:grpSpPr>
        <p:grpSp>
          <p:nvGrpSpPr>
            <p:cNvPr id="102594" name="Group 194"/>
            <p:cNvGrpSpPr>
              <a:grpSpLocks/>
            </p:cNvGrpSpPr>
            <p:nvPr/>
          </p:nvGrpSpPr>
          <p:grpSpPr bwMode="auto">
            <a:xfrm rot="-132102">
              <a:off x="637" y="388"/>
              <a:ext cx="375" cy="56"/>
              <a:chOff x="1208" y="2784"/>
              <a:chExt cx="3126" cy="468"/>
            </a:xfrm>
          </p:grpSpPr>
          <p:grpSp>
            <p:nvGrpSpPr>
              <p:cNvPr id="102595" name="Group 195"/>
              <p:cNvGrpSpPr>
                <a:grpSpLocks/>
              </p:cNvGrpSpPr>
              <p:nvPr/>
            </p:nvGrpSpPr>
            <p:grpSpPr bwMode="auto">
              <a:xfrm>
                <a:off x="1208" y="2784"/>
                <a:ext cx="3126" cy="448"/>
                <a:chOff x="1208" y="2784"/>
                <a:chExt cx="3126" cy="448"/>
              </a:xfrm>
            </p:grpSpPr>
            <p:sp>
              <p:nvSpPr>
                <p:cNvPr id="102596" name="Freeform 19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97" name="Freeform 19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98" name="Freeform 19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99" name="Freeform 19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00" name="Oval 200"/>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01" name="Freeform 20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02" name="Freeform 20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03" name="Freeform 20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04" name="Freeform 20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05" name="Text Box 205"/>
            <p:cNvSpPr txBox="1">
              <a:spLocks noChangeArrowheads="1"/>
            </p:cNvSpPr>
            <p:nvPr/>
          </p:nvSpPr>
          <p:spPr bwMode="auto">
            <a:xfrm>
              <a:off x="748" y="34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grpSp>
        <p:nvGrpSpPr>
          <p:cNvPr id="102606" name="Group 206"/>
          <p:cNvGrpSpPr>
            <a:grpSpLocks/>
          </p:cNvGrpSpPr>
          <p:nvPr/>
        </p:nvGrpSpPr>
        <p:grpSpPr bwMode="auto">
          <a:xfrm>
            <a:off x="6227763" y="3498850"/>
            <a:ext cx="595312" cy="214313"/>
            <a:chOff x="637" y="793"/>
            <a:chExt cx="375" cy="135"/>
          </a:xfrm>
        </p:grpSpPr>
        <p:grpSp>
          <p:nvGrpSpPr>
            <p:cNvPr id="102607" name="Group 207"/>
            <p:cNvGrpSpPr>
              <a:grpSpLocks/>
            </p:cNvGrpSpPr>
            <p:nvPr/>
          </p:nvGrpSpPr>
          <p:grpSpPr bwMode="auto">
            <a:xfrm rot="-132102">
              <a:off x="637" y="836"/>
              <a:ext cx="375" cy="56"/>
              <a:chOff x="1208" y="2784"/>
              <a:chExt cx="3126" cy="468"/>
            </a:xfrm>
          </p:grpSpPr>
          <p:grpSp>
            <p:nvGrpSpPr>
              <p:cNvPr id="102608" name="Group 208"/>
              <p:cNvGrpSpPr>
                <a:grpSpLocks/>
              </p:cNvGrpSpPr>
              <p:nvPr/>
            </p:nvGrpSpPr>
            <p:grpSpPr bwMode="auto">
              <a:xfrm>
                <a:off x="1208" y="2784"/>
                <a:ext cx="3126" cy="448"/>
                <a:chOff x="1208" y="2784"/>
                <a:chExt cx="3126" cy="448"/>
              </a:xfrm>
            </p:grpSpPr>
            <p:sp>
              <p:nvSpPr>
                <p:cNvPr id="102609" name="Freeform 20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10" name="Freeform 21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11" name="Freeform 21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12" name="Freeform 21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13" name="Oval 21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14" name="Freeform 21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15" name="Freeform 21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16" name="Freeform 21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17" name="Freeform 21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18" name="Text Box 218"/>
            <p:cNvSpPr txBox="1">
              <a:spLocks noChangeArrowheads="1"/>
            </p:cNvSpPr>
            <p:nvPr/>
          </p:nvSpPr>
          <p:spPr bwMode="auto">
            <a:xfrm>
              <a:off x="748" y="79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102619" name="Group 219"/>
          <p:cNvGrpSpPr>
            <a:grpSpLocks/>
          </p:cNvGrpSpPr>
          <p:nvPr/>
        </p:nvGrpSpPr>
        <p:grpSpPr bwMode="auto">
          <a:xfrm>
            <a:off x="6240463" y="3813175"/>
            <a:ext cx="595312" cy="214313"/>
            <a:chOff x="637" y="644"/>
            <a:chExt cx="375" cy="135"/>
          </a:xfrm>
        </p:grpSpPr>
        <p:grpSp>
          <p:nvGrpSpPr>
            <p:cNvPr id="102620" name="Group 220"/>
            <p:cNvGrpSpPr>
              <a:grpSpLocks/>
            </p:cNvGrpSpPr>
            <p:nvPr/>
          </p:nvGrpSpPr>
          <p:grpSpPr bwMode="auto">
            <a:xfrm rot="-132102">
              <a:off x="637" y="687"/>
              <a:ext cx="375" cy="56"/>
              <a:chOff x="1208" y="2784"/>
              <a:chExt cx="3126" cy="468"/>
            </a:xfrm>
          </p:grpSpPr>
          <p:grpSp>
            <p:nvGrpSpPr>
              <p:cNvPr id="102621" name="Group 221"/>
              <p:cNvGrpSpPr>
                <a:grpSpLocks/>
              </p:cNvGrpSpPr>
              <p:nvPr/>
            </p:nvGrpSpPr>
            <p:grpSpPr bwMode="auto">
              <a:xfrm>
                <a:off x="1208" y="2784"/>
                <a:ext cx="3126" cy="448"/>
                <a:chOff x="1208" y="2784"/>
                <a:chExt cx="3126" cy="448"/>
              </a:xfrm>
            </p:grpSpPr>
            <p:sp>
              <p:nvSpPr>
                <p:cNvPr id="102622" name="Freeform 22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23" name="Freeform 22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24" name="Freeform 22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25" name="Freeform 22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26" name="Oval 22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7" name="Freeform 22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28" name="Freeform 22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29" name="Freeform 22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30" name="Freeform 23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31" name="Text Box 231"/>
            <p:cNvSpPr txBox="1">
              <a:spLocks noChangeArrowheads="1"/>
            </p:cNvSpPr>
            <p:nvPr/>
          </p:nvSpPr>
          <p:spPr bwMode="auto">
            <a:xfrm>
              <a:off x="748" y="644"/>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102632" name="Group 232"/>
          <p:cNvGrpSpPr>
            <a:grpSpLocks/>
          </p:cNvGrpSpPr>
          <p:nvPr/>
        </p:nvGrpSpPr>
        <p:grpSpPr bwMode="auto">
          <a:xfrm>
            <a:off x="6242050" y="3960813"/>
            <a:ext cx="595313" cy="214312"/>
            <a:chOff x="1188" y="949"/>
            <a:chExt cx="375" cy="135"/>
          </a:xfrm>
        </p:grpSpPr>
        <p:grpSp>
          <p:nvGrpSpPr>
            <p:cNvPr id="102633" name="Group 233"/>
            <p:cNvGrpSpPr>
              <a:grpSpLocks/>
            </p:cNvGrpSpPr>
            <p:nvPr/>
          </p:nvGrpSpPr>
          <p:grpSpPr bwMode="auto">
            <a:xfrm rot="-132102">
              <a:off x="1188" y="992"/>
              <a:ext cx="375" cy="56"/>
              <a:chOff x="1208" y="2784"/>
              <a:chExt cx="3126" cy="468"/>
            </a:xfrm>
          </p:grpSpPr>
          <p:grpSp>
            <p:nvGrpSpPr>
              <p:cNvPr id="102634" name="Group 234"/>
              <p:cNvGrpSpPr>
                <a:grpSpLocks/>
              </p:cNvGrpSpPr>
              <p:nvPr/>
            </p:nvGrpSpPr>
            <p:grpSpPr bwMode="auto">
              <a:xfrm>
                <a:off x="1208" y="2784"/>
                <a:ext cx="3126" cy="448"/>
                <a:chOff x="1208" y="2784"/>
                <a:chExt cx="3126" cy="448"/>
              </a:xfrm>
            </p:grpSpPr>
            <p:sp>
              <p:nvSpPr>
                <p:cNvPr id="102635" name="Freeform 23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36" name="Freeform 23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37" name="Freeform 23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38" name="Freeform 23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39" name="Oval 23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40" name="Freeform 24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41" name="Freeform 24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42" name="Freeform 24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43" name="Freeform 24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44" name="Text Box 244"/>
            <p:cNvSpPr txBox="1">
              <a:spLocks noChangeArrowheads="1"/>
            </p:cNvSpPr>
            <p:nvPr/>
          </p:nvSpPr>
          <p:spPr bwMode="auto">
            <a:xfrm>
              <a:off x="1298" y="949"/>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sp>
        <p:nvSpPr>
          <p:cNvPr id="102646" name="Line 246"/>
          <p:cNvSpPr>
            <a:spLocks noChangeShapeType="1"/>
          </p:cNvSpPr>
          <p:nvPr/>
        </p:nvSpPr>
        <p:spPr bwMode="auto">
          <a:xfrm>
            <a:off x="6484938" y="3265488"/>
            <a:ext cx="285750" cy="295275"/>
          </a:xfrm>
          <a:prstGeom prst="line">
            <a:avLst/>
          </a:prstGeom>
          <a:noFill/>
          <a:ln w="508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47" name="Line 247"/>
          <p:cNvSpPr>
            <a:spLocks noChangeShapeType="1"/>
          </p:cNvSpPr>
          <p:nvPr/>
        </p:nvSpPr>
        <p:spPr bwMode="auto">
          <a:xfrm rot="-5400000">
            <a:off x="6483351" y="3260725"/>
            <a:ext cx="285750" cy="295275"/>
          </a:xfrm>
          <a:prstGeom prst="line">
            <a:avLst/>
          </a:prstGeom>
          <a:noFill/>
          <a:ln w="508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50" name="Line 250"/>
          <p:cNvSpPr>
            <a:spLocks noChangeShapeType="1"/>
          </p:cNvSpPr>
          <p:nvPr/>
        </p:nvSpPr>
        <p:spPr bwMode="auto">
          <a:xfrm>
            <a:off x="3590925" y="3946525"/>
            <a:ext cx="285750" cy="295275"/>
          </a:xfrm>
          <a:prstGeom prst="line">
            <a:avLst/>
          </a:prstGeom>
          <a:noFill/>
          <a:ln w="508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51" name="Line 251"/>
          <p:cNvSpPr>
            <a:spLocks noChangeShapeType="1"/>
          </p:cNvSpPr>
          <p:nvPr/>
        </p:nvSpPr>
        <p:spPr bwMode="auto">
          <a:xfrm rot="-5400000">
            <a:off x="3589338" y="3941762"/>
            <a:ext cx="285750" cy="295275"/>
          </a:xfrm>
          <a:prstGeom prst="line">
            <a:avLst/>
          </a:prstGeom>
          <a:noFill/>
          <a:ln w="508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55" name="AutoShape 255"/>
          <p:cNvSpPr>
            <a:spLocks noChangeArrowheads="1"/>
          </p:cNvSpPr>
          <p:nvPr/>
        </p:nvSpPr>
        <p:spPr bwMode="auto">
          <a:xfrm>
            <a:off x="4208463" y="50482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2656" name="Picture 256"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4875" y="325278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657" name="Picture 257"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2275" y="480853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102658" name="Group 258"/>
          <p:cNvGrpSpPr>
            <a:grpSpLocks/>
          </p:cNvGrpSpPr>
          <p:nvPr/>
        </p:nvGrpSpPr>
        <p:grpSpPr bwMode="auto">
          <a:xfrm>
            <a:off x="7386638" y="576263"/>
            <a:ext cx="1454150" cy="274637"/>
            <a:chOff x="4653" y="363"/>
            <a:chExt cx="916" cy="173"/>
          </a:xfrm>
        </p:grpSpPr>
        <p:grpSp>
          <p:nvGrpSpPr>
            <p:cNvPr id="102659" name="Group 259"/>
            <p:cNvGrpSpPr>
              <a:grpSpLocks/>
            </p:cNvGrpSpPr>
            <p:nvPr/>
          </p:nvGrpSpPr>
          <p:grpSpPr bwMode="auto">
            <a:xfrm>
              <a:off x="4653" y="363"/>
              <a:ext cx="916" cy="173"/>
              <a:chOff x="4653" y="363"/>
              <a:chExt cx="916" cy="173"/>
            </a:xfrm>
          </p:grpSpPr>
          <p:grpSp>
            <p:nvGrpSpPr>
              <p:cNvPr id="102660" name="Group 260"/>
              <p:cNvGrpSpPr>
                <a:grpSpLocks/>
              </p:cNvGrpSpPr>
              <p:nvPr/>
            </p:nvGrpSpPr>
            <p:grpSpPr bwMode="auto">
              <a:xfrm rot="-132102">
                <a:off x="4653" y="369"/>
                <a:ext cx="916" cy="137"/>
                <a:chOff x="1208" y="2784"/>
                <a:chExt cx="3126" cy="468"/>
              </a:xfrm>
            </p:grpSpPr>
            <p:grpSp>
              <p:nvGrpSpPr>
                <p:cNvPr id="102661" name="Group 261"/>
                <p:cNvGrpSpPr>
                  <a:grpSpLocks/>
                </p:cNvGrpSpPr>
                <p:nvPr/>
              </p:nvGrpSpPr>
              <p:grpSpPr bwMode="auto">
                <a:xfrm>
                  <a:off x="1208" y="2784"/>
                  <a:ext cx="3126" cy="448"/>
                  <a:chOff x="1208" y="2784"/>
                  <a:chExt cx="3126" cy="448"/>
                </a:xfrm>
              </p:grpSpPr>
              <p:sp>
                <p:nvSpPr>
                  <p:cNvPr id="102662" name="Freeform 26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63" name="Freeform 26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64" name="Freeform 26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65" name="Freeform 26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66" name="Oval 266"/>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67" name="Freeform 26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68" name="Freeform 26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69" name="Freeform 26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70" name="Freeform 27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71" name="Text Box 271"/>
              <p:cNvSpPr txBox="1">
                <a:spLocks noChangeArrowheads="1"/>
              </p:cNvSpPr>
              <p:nvPr/>
            </p:nvSpPr>
            <p:spPr bwMode="auto">
              <a:xfrm>
                <a:off x="4836" y="363"/>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grpSp>
        <p:sp>
          <p:nvSpPr>
            <p:cNvPr id="102672" name="Text Box 272"/>
            <p:cNvSpPr txBox="1">
              <a:spLocks noChangeArrowheads="1"/>
            </p:cNvSpPr>
            <p:nvPr/>
          </p:nvSpPr>
          <p:spPr bwMode="auto">
            <a:xfrm>
              <a:off x="5396" y="37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3</a:t>
              </a:r>
            </a:p>
          </p:txBody>
        </p:sp>
      </p:grpSp>
      <p:grpSp>
        <p:nvGrpSpPr>
          <p:cNvPr id="102673" name="Group 273"/>
          <p:cNvGrpSpPr>
            <a:grpSpLocks/>
          </p:cNvGrpSpPr>
          <p:nvPr/>
        </p:nvGrpSpPr>
        <p:grpSpPr bwMode="auto">
          <a:xfrm>
            <a:off x="7399338" y="1798638"/>
            <a:ext cx="1454150" cy="274637"/>
            <a:chOff x="4661" y="1133"/>
            <a:chExt cx="916" cy="173"/>
          </a:xfrm>
        </p:grpSpPr>
        <p:grpSp>
          <p:nvGrpSpPr>
            <p:cNvPr id="102674" name="Group 274"/>
            <p:cNvGrpSpPr>
              <a:grpSpLocks/>
            </p:cNvGrpSpPr>
            <p:nvPr/>
          </p:nvGrpSpPr>
          <p:grpSpPr bwMode="auto">
            <a:xfrm rot="-132102">
              <a:off x="4661" y="1139"/>
              <a:ext cx="916" cy="137"/>
              <a:chOff x="1208" y="2784"/>
              <a:chExt cx="3126" cy="468"/>
            </a:xfrm>
          </p:grpSpPr>
          <p:grpSp>
            <p:nvGrpSpPr>
              <p:cNvPr id="102675" name="Group 275"/>
              <p:cNvGrpSpPr>
                <a:grpSpLocks/>
              </p:cNvGrpSpPr>
              <p:nvPr/>
            </p:nvGrpSpPr>
            <p:grpSpPr bwMode="auto">
              <a:xfrm>
                <a:off x="1208" y="2784"/>
                <a:ext cx="3126" cy="448"/>
                <a:chOff x="1208" y="2784"/>
                <a:chExt cx="3126" cy="448"/>
              </a:xfrm>
            </p:grpSpPr>
            <p:sp>
              <p:nvSpPr>
                <p:cNvPr id="102676" name="Freeform 27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77" name="Freeform 27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78" name="Freeform 27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79" name="Freeform 27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80" name="Oval 280"/>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1" name="Freeform 28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82" name="Freeform 28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83" name="Freeform 28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84" name="Freeform 28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85" name="Text Box 285"/>
            <p:cNvSpPr txBox="1">
              <a:spLocks noChangeArrowheads="1"/>
            </p:cNvSpPr>
            <p:nvPr/>
          </p:nvSpPr>
          <p:spPr bwMode="auto">
            <a:xfrm>
              <a:off x="4838" y="1133"/>
              <a:ext cx="5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bg1"/>
                  </a:solidFill>
                </a:rPr>
                <a:t>ATLANTIC</a:t>
              </a:r>
            </a:p>
          </p:txBody>
        </p:sp>
        <p:sp>
          <p:nvSpPr>
            <p:cNvPr id="102686" name="Text Box 286"/>
            <p:cNvSpPr txBox="1">
              <a:spLocks noChangeArrowheads="1"/>
            </p:cNvSpPr>
            <p:nvPr/>
          </p:nvSpPr>
          <p:spPr bwMode="auto">
            <a:xfrm>
              <a:off x="5402" y="114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7</a:t>
              </a:r>
            </a:p>
          </p:txBody>
        </p:sp>
      </p:grpSp>
      <p:grpSp>
        <p:nvGrpSpPr>
          <p:cNvPr id="102702" name="Group 302"/>
          <p:cNvGrpSpPr>
            <a:grpSpLocks/>
          </p:cNvGrpSpPr>
          <p:nvPr/>
        </p:nvGrpSpPr>
        <p:grpSpPr bwMode="auto">
          <a:xfrm>
            <a:off x="7396163" y="276225"/>
            <a:ext cx="1454150" cy="274638"/>
            <a:chOff x="4629" y="1416"/>
            <a:chExt cx="916" cy="173"/>
          </a:xfrm>
        </p:grpSpPr>
        <p:grpSp>
          <p:nvGrpSpPr>
            <p:cNvPr id="102689" name="Group 289"/>
            <p:cNvGrpSpPr>
              <a:grpSpLocks/>
            </p:cNvGrpSpPr>
            <p:nvPr/>
          </p:nvGrpSpPr>
          <p:grpSpPr bwMode="auto">
            <a:xfrm rot="-132102">
              <a:off x="4629" y="1425"/>
              <a:ext cx="916" cy="137"/>
              <a:chOff x="1208" y="2784"/>
              <a:chExt cx="3126" cy="468"/>
            </a:xfrm>
          </p:grpSpPr>
          <p:grpSp>
            <p:nvGrpSpPr>
              <p:cNvPr id="102690" name="Group 290"/>
              <p:cNvGrpSpPr>
                <a:grpSpLocks/>
              </p:cNvGrpSpPr>
              <p:nvPr/>
            </p:nvGrpSpPr>
            <p:grpSpPr bwMode="auto">
              <a:xfrm>
                <a:off x="1208" y="2784"/>
                <a:ext cx="3126" cy="448"/>
                <a:chOff x="1208" y="2784"/>
                <a:chExt cx="3126" cy="448"/>
              </a:xfrm>
            </p:grpSpPr>
            <p:sp>
              <p:nvSpPr>
                <p:cNvPr id="102691" name="Freeform 29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92" name="Freeform 29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93" name="Freeform 29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94" name="Freeform 29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695" name="Oval 295"/>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96" name="Freeform 29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97" name="Freeform 29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98" name="Freeform 29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99" name="Freeform 29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00" name="Text Box 300"/>
            <p:cNvSpPr txBox="1">
              <a:spLocks noChangeArrowheads="1"/>
            </p:cNvSpPr>
            <p:nvPr/>
          </p:nvSpPr>
          <p:spPr bwMode="auto">
            <a:xfrm>
              <a:off x="4899" y="1416"/>
              <a:ext cx="38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FF0000"/>
                  </a:solidFill>
                </a:rPr>
                <a:t>SUNK</a:t>
              </a:r>
            </a:p>
          </p:txBody>
        </p:sp>
        <p:sp>
          <p:nvSpPr>
            <p:cNvPr id="102701" name="Text Box 301"/>
            <p:cNvSpPr txBox="1">
              <a:spLocks noChangeArrowheads="1"/>
            </p:cNvSpPr>
            <p:nvPr/>
          </p:nvSpPr>
          <p:spPr bwMode="auto">
            <a:xfrm>
              <a:off x="5372" y="1429"/>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2</a:t>
              </a:r>
            </a:p>
          </p:txBody>
        </p:sp>
      </p:grpSp>
      <p:grpSp>
        <p:nvGrpSpPr>
          <p:cNvPr id="102718" name="Group 318"/>
          <p:cNvGrpSpPr>
            <a:grpSpLocks/>
          </p:cNvGrpSpPr>
          <p:nvPr/>
        </p:nvGrpSpPr>
        <p:grpSpPr bwMode="auto">
          <a:xfrm>
            <a:off x="7400925" y="885825"/>
            <a:ext cx="1454150" cy="274638"/>
            <a:chOff x="4194" y="1644"/>
            <a:chExt cx="916" cy="173"/>
          </a:xfrm>
        </p:grpSpPr>
        <p:grpSp>
          <p:nvGrpSpPr>
            <p:cNvPr id="102704" name="Group 304"/>
            <p:cNvGrpSpPr>
              <a:grpSpLocks/>
            </p:cNvGrpSpPr>
            <p:nvPr/>
          </p:nvGrpSpPr>
          <p:grpSpPr bwMode="auto">
            <a:xfrm>
              <a:off x="4194" y="1644"/>
              <a:ext cx="916" cy="173"/>
              <a:chOff x="4653" y="363"/>
              <a:chExt cx="916" cy="173"/>
            </a:xfrm>
          </p:grpSpPr>
          <p:grpSp>
            <p:nvGrpSpPr>
              <p:cNvPr id="102705" name="Group 305"/>
              <p:cNvGrpSpPr>
                <a:grpSpLocks/>
              </p:cNvGrpSpPr>
              <p:nvPr/>
            </p:nvGrpSpPr>
            <p:grpSpPr bwMode="auto">
              <a:xfrm rot="-132102">
                <a:off x="4653" y="369"/>
                <a:ext cx="916" cy="137"/>
                <a:chOff x="1208" y="2784"/>
                <a:chExt cx="3126" cy="468"/>
              </a:xfrm>
            </p:grpSpPr>
            <p:grpSp>
              <p:nvGrpSpPr>
                <p:cNvPr id="102706" name="Group 306"/>
                <p:cNvGrpSpPr>
                  <a:grpSpLocks/>
                </p:cNvGrpSpPr>
                <p:nvPr/>
              </p:nvGrpSpPr>
              <p:grpSpPr bwMode="auto">
                <a:xfrm>
                  <a:off x="1208" y="2784"/>
                  <a:ext cx="3126" cy="448"/>
                  <a:chOff x="1208" y="2784"/>
                  <a:chExt cx="3126" cy="448"/>
                </a:xfrm>
              </p:grpSpPr>
              <p:sp>
                <p:nvSpPr>
                  <p:cNvPr id="102707" name="Freeform 30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08" name="Freeform 30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09" name="Freeform 30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10" name="Freeform 31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11" name="Oval 311"/>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12" name="Freeform 31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13" name="Freeform 31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14" name="Freeform 31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15" name="Freeform 31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16" name="Text Box 316"/>
              <p:cNvSpPr txBox="1">
                <a:spLocks noChangeArrowheads="1"/>
              </p:cNvSpPr>
              <p:nvPr/>
            </p:nvSpPr>
            <p:spPr bwMode="auto">
              <a:xfrm>
                <a:off x="4836" y="363"/>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grpSp>
        <p:sp>
          <p:nvSpPr>
            <p:cNvPr id="102717" name="Text Box 317"/>
            <p:cNvSpPr txBox="1">
              <a:spLocks noChangeArrowheads="1"/>
            </p:cNvSpPr>
            <p:nvPr/>
          </p:nvSpPr>
          <p:spPr bwMode="auto">
            <a:xfrm>
              <a:off x="4937" y="1654"/>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5</a:t>
              </a:r>
            </a:p>
          </p:txBody>
        </p:sp>
      </p:grpSp>
      <p:grpSp>
        <p:nvGrpSpPr>
          <p:cNvPr id="102740" name="Group 340"/>
          <p:cNvGrpSpPr>
            <a:grpSpLocks/>
          </p:cNvGrpSpPr>
          <p:nvPr/>
        </p:nvGrpSpPr>
        <p:grpSpPr bwMode="auto">
          <a:xfrm>
            <a:off x="376238" y="1582738"/>
            <a:ext cx="1379537" cy="304800"/>
            <a:chOff x="246" y="1681"/>
            <a:chExt cx="869" cy="192"/>
          </a:xfrm>
        </p:grpSpPr>
        <p:grpSp>
          <p:nvGrpSpPr>
            <p:cNvPr id="102733" name="Group 333"/>
            <p:cNvGrpSpPr>
              <a:grpSpLocks/>
            </p:cNvGrpSpPr>
            <p:nvPr/>
          </p:nvGrpSpPr>
          <p:grpSpPr bwMode="auto">
            <a:xfrm>
              <a:off x="246" y="1722"/>
              <a:ext cx="869" cy="108"/>
              <a:chOff x="246" y="1722"/>
              <a:chExt cx="869" cy="108"/>
            </a:xfrm>
          </p:grpSpPr>
          <p:sp>
            <p:nvSpPr>
              <p:cNvPr id="102721" name="Freeform 321"/>
              <p:cNvSpPr>
                <a:spLocks/>
              </p:cNvSpPr>
              <p:nvPr/>
            </p:nvSpPr>
            <p:spPr bwMode="auto">
              <a:xfrm rot="10800000">
                <a:off x="246" y="1722"/>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22" name="Freeform 322"/>
              <p:cNvSpPr>
                <a:spLocks/>
              </p:cNvSpPr>
              <p:nvPr/>
            </p:nvSpPr>
            <p:spPr bwMode="auto">
              <a:xfrm rot="10800000">
                <a:off x="246" y="1726"/>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969696"/>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24" name="Text Box 324"/>
            <p:cNvSpPr txBox="1">
              <a:spLocks noChangeArrowheads="1"/>
            </p:cNvSpPr>
            <p:nvPr/>
          </p:nvSpPr>
          <p:spPr bwMode="auto">
            <a:xfrm>
              <a:off x="257" y="1681"/>
              <a:ext cx="69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a:t>DAMAGED</a:t>
              </a:r>
            </a:p>
          </p:txBody>
        </p:sp>
      </p:grpSp>
      <p:pic>
        <p:nvPicPr>
          <p:cNvPr id="102566" name="Picture 166" descr="Japan Imperial Army War Fla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34464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102741" name="Group 341"/>
          <p:cNvGrpSpPr>
            <a:grpSpLocks/>
          </p:cNvGrpSpPr>
          <p:nvPr/>
        </p:nvGrpSpPr>
        <p:grpSpPr bwMode="auto">
          <a:xfrm>
            <a:off x="376238" y="1835150"/>
            <a:ext cx="1379537" cy="244475"/>
            <a:chOff x="255" y="1693"/>
            <a:chExt cx="869" cy="154"/>
          </a:xfrm>
        </p:grpSpPr>
        <p:grpSp>
          <p:nvGrpSpPr>
            <p:cNvPr id="102734" name="Group 334"/>
            <p:cNvGrpSpPr>
              <a:grpSpLocks/>
            </p:cNvGrpSpPr>
            <p:nvPr/>
          </p:nvGrpSpPr>
          <p:grpSpPr bwMode="auto">
            <a:xfrm>
              <a:off x="255" y="1719"/>
              <a:ext cx="869" cy="108"/>
              <a:chOff x="246" y="1722"/>
              <a:chExt cx="869" cy="108"/>
            </a:xfrm>
          </p:grpSpPr>
          <p:sp>
            <p:nvSpPr>
              <p:cNvPr id="102735" name="Freeform 335"/>
              <p:cNvSpPr>
                <a:spLocks/>
              </p:cNvSpPr>
              <p:nvPr/>
            </p:nvSpPr>
            <p:spPr bwMode="auto">
              <a:xfrm rot="10800000">
                <a:off x="246" y="1722"/>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36" name="Freeform 336"/>
              <p:cNvSpPr>
                <a:spLocks/>
              </p:cNvSpPr>
              <p:nvPr/>
            </p:nvSpPr>
            <p:spPr bwMode="auto">
              <a:xfrm rot="10800000">
                <a:off x="246" y="1726"/>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969696"/>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37" name="Text Box 337"/>
            <p:cNvSpPr txBox="1">
              <a:spLocks noChangeArrowheads="1"/>
            </p:cNvSpPr>
            <p:nvPr/>
          </p:nvSpPr>
          <p:spPr bwMode="auto">
            <a:xfrm>
              <a:off x="260" y="1693"/>
              <a:ext cx="69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Aircraft Losses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dissolve">
                                      <p:cBhvr>
                                        <p:cTn id="7" dur="500"/>
                                        <p:tgtEl>
                                          <p:spTgt spid="102402"/>
                                        </p:tgtEl>
                                      </p:cBhvr>
                                    </p:animEffect>
                                  </p:childTnLst>
                                </p:cTn>
                              </p:par>
                            </p:childTnLst>
                          </p:cTn>
                        </p:par>
                        <p:par>
                          <p:cTn id="8" fill="hold" nodeType="afterGroup">
                            <p:stCondLst>
                              <p:cond delay="500"/>
                            </p:stCondLst>
                            <p:childTnLst>
                              <p:par>
                                <p:cTn id="9" presetID="0" presetClass="path" presetSubtype="0" accel="50000" decel="50000" fill="hold" nodeType="afterEffect">
                                  <p:stCondLst>
                                    <p:cond delay="0"/>
                                  </p:stCondLst>
                                  <p:childTnLst>
                                    <p:animMotion origin="layout" path="M 8.33333E-7 -1.85185E-6 L 0.04584 0.0926 L 0.06528 0.13149 L 0.05972 0.14815 " pathEditMode="relative" ptsTypes="AAAA">
                                      <p:cBhvr>
                                        <p:cTn id="10" dur="2000" fill="hold"/>
                                        <p:tgtEl>
                                          <p:spTgt spid="102585"/>
                                        </p:tgtEl>
                                        <p:attrNameLst>
                                          <p:attrName>ppt_x</p:attrName>
                                          <p:attrName>ppt_y</p:attrName>
                                        </p:attrNameLst>
                                      </p:cBhvr>
                                    </p:animMotion>
                                  </p:childTnLst>
                                  <p:subTnLst>
                                    <p:audio>
                                      <p:cMediaNode>
                                        <p:cTn display="0" masterRel="sameClick">
                                          <p:stCondLst>
                                            <p:cond evt="begin" delay="0">
                                              <p:tn val="9"/>
                                            </p:cond>
                                          </p:stCondLst>
                                          <p:endCondLst>
                                            <p:cond evt="onStopAudio" delay="0">
                                              <p:tgtEl>
                                                <p:sldTgt/>
                                              </p:tgtEl>
                                            </p:cond>
                                          </p:endCondLst>
                                        </p:cTn>
                                        <p:tgtEl>
                                          <p:sndTgt r:embed="rId3" name="shiphorn.wav"/>
                                        </p:tgtEl>
                                      </p:cMediaNode>
                                    </p:audio>
                                  </p:subTnLst>
                                </p:cTn>
                              </p:par>
                            </p:childTnLst>
                          </p:cTn>
                        </p:par>
                        <p:par>
                          <p:cTn id="11" fill="hold" nodeType="afterGroup">
                            <p:stCondLst>
                              <p:cond delay="2500"/>
                            </p:stCondLst>
                            <p:childTnLst>
                              <p:par>
                                <p:cTn id="12" presetID="0" presetClass="path" presetSubtype="0" accel="50000" decel="50000" fill="hold" nodeType="afterEffect">
                                  <p:stCondLst>
                                    <p:cond delay="0"/>
                                  </p:stCondLst>
                                  <p:childTnLst>
                                    <p:animMotion origin="layout" path="M 0.00035 0.00069 L -0.16805 0.20393 L -0.23055 0.20578 " pathEditMode="relative" rAng="0" ptsTypes="AAA">
                                      <p:cBhvr>
                                        <p:cTn id="13" dur="2000" fill="hold"/>
                                        <p:tgtEl>
                                          <p:spTgt spid="102619"/>
                                        </p:tgtEl>
                                        <p:attrNameLst>
                                          <p:attrName>ppt_x</p:attrName>
                                          <p:attrName>ppt_y</p:attrName>
                                        </p:attrNameLst>
                                      </p:cBhvr>
                                      <p:rCtr x="-11545" y="10255"/>
                                    </p:animMotion>
                                  </p:childTnLst>
                                  <p:subTnLst>
                                    <p:audio>
                                      <p:cMediaNode>
                                        <p:cTn display="0" masterRel="sameClick">
                                          <p:stCondLst>
                                            <p:cond evt="begin" delay="0">
                                              <p:tn val="12"/>
                                            </p:cond>
                                          </p:stCondLst>
                                          <p:endCondLst>
                                            <p:cond evt="onStopAudio" delay="0">
                                              <p:tgtEl>
                                                <p:sldTgt/>
                                              </p:tgtEl>
                                            </p:cond>
                                          </p:endCondLst>
                                        </p:cTn>
                                        <p:tgtEl>
                                          <p:sndTgt r:embed="rId3" name="shiphorn.wav"/>
                                        </p:tgtEl>
                                      </p:cMediaNode>
                                    </p:audio>
                                  </p:subTnLst>
                                </p:cTn>
                              </p:par>
                              <p:par>
                                <p:cTn id="14" presetID="0" presetClass="path" presetSubtype="0" accel="50000" decel="50000" fill="hold" nodeType="withEffect">
                                  <p:stCondLst>
                                    <p:cond delay="0"/>
                                  </p:stCondLst>
                                  <p:childTnLst>
                                    <p:animMotion origin="layout" path="M 6.38889E-6 -8.88889E-6 L -0.16249 0.2074 L -0.23749 0.2074 " pathEditMode="relative" ptsTypes="AAA">
                                      <p:cBhvr>
                                        <p:cTn id="15" dur="2000" fill="hold"/>
                                        <p:tgtEl>
                                          <p:spTgt spid="102632"/>
                                        </p:tgtEl>
                                        <p:attrNameLst>
                                          <p:attrName>ppt_x</p:attrName>
                                          <p:attrName>ppt_y</p:attrName>
                                        </p:attrNameLst>
                                      </p:cBhvr>
                                    </p:animMotion>
                                  </p:childTnLst>
                                </p:cTn>
                              </p:par>
                            </p:childTnLst>
                          </p:cTn>
                        </p:par>
                        <p:par>
                          <p:cTn id="16" fill="hold" nodeType="afterGroup">
                            <p:stCondLst>
                              <p:cond delay="4500"/>
                            </p:stCondLst>
                            <p:childTnLst>
                              <p:par>
                                <p:cTn id="17" presetID="1" presetClass="entr" presetSubtype="0" fill="hold" grpId="0" nodeType="afterEffect">
                                  <p:stCondLst>
                                    <p:cond delay="0"/>
                                  </p:stCondLst>
                                  <p:childTnLst>
                                    <p:set>
                                      <p:cBhvr>
                                        <p:cTn id="18" dur="1" fill="hold">
                                          <p:stCondLst>
                                            <p:cond delay="0"/>
                                          </p:stCondLst>
                                        </p:cTn>
                                        <p:tgtEl>
                                          <p:spTgt spid="102655"/>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4" name="explode.wav"/>
                                        </p:tgtEl>
                                      </p:cMediaNode>
                                    </p:audio>
                                  </p:subTnLst>
                                </p:cTn>
                              </p:par>
                            </p:childTnLst>
                          </p:cTn>
                        </p:par>
                        <p:par>
                          <p:cTn id="19" fill="hold" nodeType="afterGroup">
                            <p:stCondLst>
                              <p:cond delay="4500"/>
                            </p:stCondLst>
                            <p:childTnLst>
                              <p:par>
                                <p:cTn id="20" presetID="3" presetClass="exit" presetSubtype="10" fill="hold" grpId="1" nodeType="afterEffect">
                                  <p:stCondLst>
                                    <p:cond delay="0"/>
                                  </p:stCondLst>
                                  <p:childTnLst>
                                    <p:animEffect transition="out" filter="blinds(horizontal)">
                                      <p:cBhvr>
                                        <p:cTn id="21" dur="500"/>
                                        <p:tgtEl>
                                          <p:spTgt spid="102655"/>
                                        </p:tgtEl>
                                      </p:cBhvr>
                                    </p:animEffect>
                                    <p:set>
                                      <p:cBhvr>
                                        <p:cTn id="22" dur="1" fill="hold">
                                          <p:stCondLst>
                                            <p:cond delay="499"/>
                                          </p:stCondLst>
                                        </p:cTn>
                                        <p:tgtEl>
                                          <p:spTgt spid="102655"/>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xit" presetSubtype="4" fill="hold" nodeType="clickEffect">
                                  <p:stCondLst>
                                    <p:cond delay="0"/>
                                  </p:stCondLst>
                                  <p:childTnLst>
                                    <p:animEffect transition="out" filter="slide(fromBottom)">
                                      <p:cBhvr>
                                        <p:cTn id="26" dur="2000"/>
                                        <p:tgtEl>
                                          <p:spTgt spid="102619"/>
                                        </p:tgtEl>
                                      </p:cBhvr>
                                    </p:animEffect>
                                    <p:set>
                                      <p:cBhvr>
                                        <p:cTn id="27" dur="1" fill="hold">
                                          <p:stCondLst>
                                            <p:cond delay="1999"/>
                                          </p:stCondLst>
                                        </p:cTn>
                                        <p:tgtEl>
                                          <p:spTgt spid="102619"/>
                                        </p:tgtEl>
                                        <p:attrNameLst>
                                          <p:attrName>style.visibility</p:attrName>
                                        </p:attrNameLst>
                                      </p:cBhvr>
                                      <p:to>
                                        <p:strVal val="hidden"/>
                                      </p:to>
                                    </p:set>
                                  </p:childTnLst>
                                  <p:subTnLst>
                                    <p:audio>
                                      <p:cMediaNode>
                                        <p:cTn display="0" masterRel="sameClick">
                                          <p:stCondLst>
                                            <p:cond evt="begin" delay="0">
                                              <p:tn val="25"/>
                                            </p:cond>
                                          </p:stCondLst>
                                          <p:endCondLst>
                                            <p:cond evt="onStopAudio" delay="0">
                                              <p:tgtEl>
                                                <p:sldTgt/>
                                              </p:tgtEl>
                                            </p:cond>
                                          </p:endCondLst>
                                        </p:cTn>
                                        <p:tgtEl>
                                          <p:sndTgt r:embed="rId5" name="push.wav"/>
                                        </p:tgtEl>
                                      </p:cMediaNode>
                                    </p:audio>
                                  </p:subTnLst>
                                </p:cTn>
                              </p:par>
                              <p:par>
                                <p:cTn id="28" presetID="9" presetClass="entr" presetSubtype="0" fill="hold" nodeType="withEffect">
                                  <p:stCondLst>
                                    <p:cond delay="0"/>
                                  </p:stCondLst>
                                  <p:childTnLst>
                                    <p:set>
                                      <p:cBhvr>
                                        <p:cTn id="29" dur="1" fill="hold">
                                          <p:stCondLst>
                                            <p:cond delay="0"/>
                                          </p:stCondLst>
                                        </p:cTn>
                                        <p:tgtEl>
                                          <p:spTgt spid="102702"/>
                                        </p:tgtEl>
                                        <p:attrNameLst>
                                          <p:attrName>style.visibility</p:attrName>
                                        </p:attrNameLst>
                                      </p:cBhvr>
                                      <p:to>
                                        <p:strVal val="visible"/>
                                      </p:to>
                                    </p:set>
                                    <p:animEffect transition="in" filter="dissolve">
                                      <p:cBhvr>
                                        <p:cTn id="30" dur="500"/>
                                        <p:tgtEl>
                                          <p:spTgt spid="102702"/>
                                        </p:tgtEl>
                                      </p:cBhvr>
                                    </p:animEffect>
                                  </p:childTnLst>
                                </p:cTn>
                              </p:par>
                            </p:childTnLst>
                          </p:cTn>
                        </p:par>
                        <p:par>
                          <p:cTn id="31" fill="hold" nodeType="afterGroup">
                            <p:stCondLst>
                              <p:cond delay="2000"/>
                            </p:stCondLst>
                            <p:childTnLst>
                              <p:par>
                                <p:cTn id="32" presetID="0" presetClass="path" presetSubtype="0" accel="50000" decel="50000" fill="hold" nodeType="afterEffect">
                                  <p:stCondLst>
                                    <p:cond delay="0"/>
                                  </p:stCondLst>
                                  <p:childTnLst>
                                    <p:animMotion origin="layout" path="M -0.23593 0.20625 L -0.13072 0.2118 L 0.08125 -0.03542 L 0.00782 -0.09792 " pathEditMode="relative" rAng="0" ptsTypes="AAAA">
                                      <p:cBhvr>
                                        <p:cTn id="33" dur="2000" fill="hold"/>
                                        <p:tgtEl>
                                          <p:spTgt spid="102632"/>
                                        </p:tgtEl>
                                        <p:attrNameLst>
                                          <p:attrName>ppt_x</p:attrName>
                                          <p:attrName>ppt_y</p:attrName>
                                        </p:attrNameLst>
                                      </p:cBhvr>
                                      <p:rCtr x="15851" y="-14931"/>
                                    </p:animMotion>
                                  </p:childTnLst>
                                </p:cTn>
                              </p:par>
                            </p:childTnLst>
                          </p:cTn>
                        </p:par>
                        <p:par>
                          <p:cTn id="34" fill="hold" nodeType="afterGroup">
                            <p:stCondLst>
                              <p:cond delay="4000"/>
                            </p:stCondLst>
                            <p:childTnLst>
                              <p:par>
                                <p:cTn id="35" presetID="22" presetClass="entr" presetSubtype="2" fill="hold" grpId="0" nodeType="afterEffect">
                                  <p:stCondLst>
                                    <p:cond delay="0"/>
                                  </p:stCondLst>
                                  <p:childTnLst>
                                    <p:set>
                                      <p:cBhvr>
                                        <p:cTn id="36" dur="1" fill="hold">
                                          <p:stCondLst>
                                            <p:cond delay="0"/>
                                          </p:stCondLst>
                                        </p:cTn>
                                        <p:tgtEl>
                                          <p:spTgt spid="102647"/>
                                        </p:tgtEl>
                                        <p:attrNameLst>
                                          <p:attrName>style.visibility</p:attrName>
                                        </p:attrNameLst>
                                      </p:cBhvr>
                                      <p:to>
                                        <p:strVal val="visible"/>
                                      </p:to>
                                    </p:set>
                                    <p:animEffect transition="in" filter="wipe(right)">
                                      <p:cBhvr>
                                        <p:cTn id="37" dur="500"/>
                                        <p:tgtEl>
                                          <p:spTgt spid="102647"/>
                                        </p:tgtEl>
                                      </p:cBhvr>
                                    </p:animEffect>
                                  </p:childTnLst>
                                </p:cTn>
                              </p:par>
                            </p:childTnLst>
                          </p:cTn>
                        </p:par>
                        <p:par>
                          <p:cTn id="38" fill="hold" nodeType="afterGroup">
                            <p:stCondLst>
                              <p:cond delay="4500"/>
                            </p:stCondLst>
                            <p:childTnLst>
                              <p:par>
                                <p:cTn id="39" presetID="22" presetClass="entr" presetSubtype="2" fill="hold" grpId="0" nodeType="afterEffect">
                                  <p:stCondLst>
                                    <p:cond delay="0"/>
                                  </p:stCondLst>
                                  <p:childTnLst>
                                    <p:set>
                                      <p:cBhvr>
                                        <p:cTn id="40" dur="1" fill="hold">
                                          <p:stCondLst>
                                            <p:cond delay="0"/>
                                          </p:stCondLst>
                                        </p:cTn>
                                        <p:tgtEl>
                                          <p:spTgt spid="102646"/>
                                        </p:tgtEl>
                                        <p:attrNameLst>
                                          <p:attrName>style.visibility</p:attrName>
                                        </p:attrNameLst>
                                      </p:cBhvr>
                                      <p:to>
                                        <p:strVal val="visible"/>
                                      </p:to>
                                    </p:set>
                                    <p:animEffect transition="in" filter="wipe(right)">
                                      <p:cBhvr>
                                        <p:cTn id="41" dur="500"/>
                                        <p:tgtEl>
                                          <p:spTgt spid="102646"/>
                                        </p:tgtEl>
                                      </p:cBhvr>
                                    </p:animEffect>
                                  </p:childTnLst>
                                </p:cTn>
                              </p:par>
                              <p:par>
                                <p:cTn id="42" presetID="9" presetClass="entr" presetSubtype="0" fill="hold" nodeType="withEffect">
                                  <p:stCondLst>
                                    <p:cond delay="0"/>
                                  </p:stCondLst>
                                  <p:childTnLst>
                                    <p:set>
                                      <p:cBhvr>
                                        <p:cTn id="43" dur="1" fill="hold">
                                          <p:stCondLst>
                                            <p:cond delay="0"/>
                                          </p:stCondLst>
                                        </p:cTn>
                                        <p:tgtEl>
                                          <p:spTgt spid="102718"/>
                                        </p:tgtEl>
                                        <p:attrNameLst>
                                          <p:attrName>style.visibility</p:attrName>
                                        </p:attrNameLst>
                                      </p:cBhvr>
                                      <p:to>
                                        <p:strVal val="visible"/>
                                      </p:to>
                                    </p:set>
                                    <p:animEffect transition="in" filter="dissolve">
                                      <p:cBhvr>
                                        <p:cTn id="44" dur="500"/>
                                        <p:tgtEl>
                                          <p:spTgt spid="10271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0" presetClass="path" presetSubtype="0" accel="50000" decel="50000" fill="hold" nodeType="clickEffect">
                                  <p:stCondLst>
                                    <p:cond delay="0"/>
                                  </p:stCondLst>
                                  <p:childTnLst>
                                    <p:animMotion origin="layout" path="M 0.05972 0.14815 L 0.06754 0.10509 L -0.00121 0.00648 " pathEditMode="relative" ptsTypes="AAA">
                                      <p:cBhvr>
                                        <p:cTn id="48" dur="2000" fill="hold"/>
                                        <p:tgtEl>
                                          <p:spTgt spid="102585"/>
                                        </p:tgtEl>
                                        <p:attrNameLst>
                                          <p:attrName>ppt_x</p:attrName>
                                          <p:attrName>ppt_y</p:attrName>
                                        </p:attrNameLst>
                                      </p:cBhvr>
                                    </p:animMotion>
                                  </p:childTnLst>
                                </p:cTn>
                              </p:par>
                            </p:childTnLst>
                          </p:cTn>
                        </p:par>
                        <p:par>
                          <p:cTn id="49" fill="hold" nodeType="afterGroup">
                            <p:stCondLst>
                              <p:cond delay="2000"/>
                            </p:stCondLst>
                            <p:childTnLst>
                              <p:par>
                                <p:cTn id="50" presetID="22" presetClass="entr" presetSubtype="2" fill="hold" grpId="0" nodeType="afterEffect">
                                  <p:stCondLst>
                                    <p:cond delay="0"/>
                                  </p:stCondLst>
                                  <p:childTnLst>
                                    <p:set>
                                      <p:cBhvr>
                                        <p:cTn id="51" dur="1" fill="hold">
                                          <p:stCondLst>
                                            <p:cond delay="0"/>
                                          </p:stCondLst>
                                        </p:cTn>
                                        <p:tgtEl>
                                          <p:spTgt spid="102651"/>
                                        </p:tgtEl>
                                        <p:attrNameLst>
                                          <p:attrName>style.visibility</p:attrName>
                                        </p:attrNameLst>
                                      </p:cBhvr>
                                      <p:to>
                                        <p:strVal val="visible"/>
                                      </p:to>
                                    </p:set>
                                    <p:animEffect transition="in" filter="wipe(right)">
                                      <p:cBhvr>
                                        <p:cTn id="52" dur="500"/>
                                        <p:tgtEl>
                                          <p:spTgt spid="102651"/>
                                        </p:tgtEl>
                                      </p:cBhvr>
                                    </p:animEffect>
                                  </p:childTnLst>
                                </p:cTn>
                              </p:par>
                            </p:childTnLst>
                          </p:cTn>
                        </p:par>
                        <p:par>
                          <p:cTn id="53" fill="hold" nodeType="afterGroup">
                            <p:stCondLst>
                              <p:cond delay="2500"/>
                            </p:stCondLst>
                            <p:childTnLst>
                              <p:par>
                                <p:cTn id="54" presetID="22" presetClass="entr" presetSubtype="2" fill="hold" grpId="0" nodeType="afterEffect">
                                  <p:stCondLst>
                                    <p:cond delay="0"/>
                                  </p:stCondLst>
                                  <p:childTnLst>
                                    <p:set>
                                      <p:cBhvr>
                                        <p:cTn id="55" dur="1" fill="hold">
                                          <p:stCondLst>
                                            <p:cond delay="0"/>
                                          </p:stCondLst>
                                        </p:cTn>
                                        <p:tgtEl>
                                          <p:spTgt spid="102650"/>
                                        </p:tgtEl>
                                        <p:attrNameLst>
                                          <p:attrName>style.visibility</p:attrName>
                                        </p:attrNameLst>
                                      </p:cBhvr>
                                      <p:to>
                                        <p:strVal val="visible"/>
                                      </p:to>
                                    </p:set>
                                    <p:animEffect transition="in" filter="wipe(right)">
                                      <p:cBhvr>
                                        <p:cTn id="56" dur="500"/>
                                        <p:tgtEl>
                                          <p:spTgt spid="102650"/>
                                        </p:tgtEl>
                                      </p:cBhvr>
                                    </p:animEffect>
                                  </p:childTnLst>
                                </p:cTn>
                              </p:par>
                              <p:par>
                                <p:cTn id="57" presetID="9" presetClass="entr" presetSubtype="0" fill="hold" nodeType="withEffect">
                                  <p:stCondLst>
                                    <p:cond delay="0"/>
                                  </p:stCondLst>
                                  <p:childTnLst>
                                    <p:set>
                                      <p:cBhvr>
                                        <p:cTn id="58" dur="1" fill="hold">
                                          <p:stCondLst>
                                            <p:cond delay="0"/>
                                          </p:stCondLst>
                                        </p:cTn>
                                        <p:tgtEl>
                                          <p:spTgt spid="102740"/>
                                        </p:tgtEl>
                                        <p:attrNameLst>
                                          <p:attrName>style.visibility</p:attrName>
                                        </p:attrNameLst>
                                      </p:cBhvr>
                                      <p:to>
                                        <p:strVal val="visible"/>
                                      </p:to>
                                    </p:set>
                                    <p:animEffect transition="in" filter="dissolve">
                                      <p:cBhvr>
                                        <p:cTn id="59" dur="500"/>
                                        <p:tgtEl>
                                          <p:spTgt spid="102740"/>
                                        </p:tgtEl>
                                      </p:cBhvr>
                                    </p:animEffect>
                                  </p:childTnLst>
                                </p:cTn>
                              </p:par>
                            </p:childTnLst>
                          </p:cTn>
                        </p:par>
                        <p:par>
                          <p:cTn id="60" fill="hold" nodeType="afterGroup">
                            <p:stCondLst>
                              <p:cond delay="3000"/>
                            </p:stCondLst>
                            <p:childTnLst>
                              <p:par>
                                <p:cTn id="61" presetID="9" presetClass="entr" presetSubtype="0" fill="hold" nodeType="afterEffect">
                                  <p:stCondLst>
                                    <p:cond delay="0"/>
                                  </p:stCondLst>
                                  <p:childTnLst>
                                    <p:set>
                                      <p:cBhvr>
                                        <p:cTn id="62" dur="1" fill="hold">
                                          <p:stCondLst>
                                            <p:cond delay="0"/>
                                          </p:stCondLst>
                                        </p:cTn>
                                        <p:tgtEl>
                                          <p:spTgt spid="102741"/>
                                        </p:tgtEl>
                                        <p:attrNameLst>
                                          <p:attrName>style.visibility</p:attrName>
                                        </p:attrNameLst>
                                      </p:cBhvr>
                                      <p:to>
                                        <p:strVal val="visible"/>
                                      </p:to>
                                    </p:set>
                                    <p:animEffect transition="in" filter="dissolve">
                                      <p:cBhvr>
                                        <p:cTn id="63" dur="500"/>
                                        <p:tgtEl>
                                          <p:spTgt spid="102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animBg="1"/>
      <p:bldP spid="102646" grpId="0" animBg="1"/>
      <p:bldP spid="102647" grpId="0" animBg="1"/>
      <p:bldP spid="102650" grpId="0" animBg="1"/>
      <p:bldP spid="102651" grpId="0" animBg="1"/>
      <p:bldP spid="102655" grpId="0" animBg="1"/>
      <p:bldP spid="10265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450" name="Group 2"/>
          <p:cNvGrpSpPr>
            <a:grpSpLocks/>
          </p:cNvGrpSpPr>
          <p:nvPr/>
        </p:nvGrpSpPr>
        <p:grpSpPr bwMode="auto">
          <a:xfrm>
            <a:off x="3698875" y="3986213"/>
            <a:ext cx="574675" cy="211137"/>
            <a:chOff x="2714" y="1220"/>
            <a:chExt cx="362" cy="133"/>
          </a:xfrm>
        </p:grpSpPr>
        <p:grpSp>
          <p:nvGrpSpPr>
            <p:cNvPr id="104451" name="Group 3"/>
            <p:cNvGrpSpPr>
              <a:grpSpLocks/>
            </p:cNvGrpSpPr>
            <p:nvPr/>
          </p:nvGrpSpPr>
          <p:grpSpPr bwMode="auto">
            <a:xfrm rot="10800000">
              <a:off x="2714" y="1220"/>
              <a:ext cx="362" cy="45"/>
              <a:chOff x="1612" y="1972"/>
              <a:chExt cx="2460" cy="304"/>
            </a:xfrm>
          </p:grpSpPr>
          <p:sp>
            <p:nvSpPr>
              <p:cNvPr id="104452" name="Freeform 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453" name="Freeform 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4454" name="Group 6"/>
            <p:cNvGrpSpPr>
              <a:grpSpLocks/>
            </p:cNvGrpSpPr>
            <p:nvPr/>
          </p:nvGrpSpPr>
          <p:grpSpPr bwMode="auto">
            <a:xfrm rot="10800000">
              <a:off x="2714" y="1308"/>
              <a:ext cx="362" cy="45"/>
              <a:chOff x="1612" y="1972"/>
              <a:chExt cx="2460" cy="304"/>
            </a:xfrm>
          </p:grpSpPr>
          <p:sp>
            <p:nvSpPr>
              <p:cNvPr id="104455" name="Freeform 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456" name="Freeform 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457" name="Oval 9"/>
            <p:cNvSpPr>
              <a:spLocks noChangeArrowheads="1"/>
            </p:cNvSpPr>
            <p:nvPr/>
          </p:nvSpPr>
          <p:spPr bwMode="auto">
            <a:xfrm>
              <a:off x="2806" y="122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5</a:t>
              </a:r>
            </a:p>
          </p:txBody>
        </p:sp>
      </p:grpSp>
      <p:pic>
        <p:nvPicPr>
          <p:cNvPr id="104458" name="Picture 10"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43300" y="4043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59" name="Picture 11"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364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60" name="Picture 12"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5200" y="3509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61" name="Picture 13"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75100" y="3154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62" name="Picture 14"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21200" y="3471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63" name="Picture 15"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62500" y="3865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64" name="Picture 16"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40300" y="4386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65" name="Picture 17"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11500" y="237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4466" name="Rectangle 18"/>
          <p:cNvSpPr>
            <a:spLocks noChangeArrowheads="1"/>
          </p:cNvSpPr>
          <p:nvPr/>
        </p:nvSpPr>
        <p:spPr bwMode="auto">
          <a:xfrm>
            <a:off x="5892800" y="3686175"/>
            <a:ext cx="155575" cy="269875"/>
          </a:xfrm>
          <a:prstGeom prst="rect">
            <a:avLst/>
          </a:prstGeom>
          <a:solidFill>
            <a:srgbClr val="3366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E</a:t>
            </a:r>
          </a:p>
        </p:txBody>
      </p:sp>
      <p:sp>
        <p:nvSpPr>
          <p:cNvPr id="104467" name="Rectangle 19"/>
          <p:cNvSpPr>
            <a:spLocks noChangeArrowheads="1"/>
          </p:cNvSpPr>
          <p:nvPr/>
        </p:nvSpPr>
        <p:spPr bwMode="auto">
          <a:xfrm>
            <a:off x="6108700" y="3455988"/>
            <a:ext cx="155575" cy="269875"/>
          </a:xfrm>
          <a:prstGeom prst="rect">
            <a:avLst/>
          </a:prstGeom>
          <a:solidFill>
            <a:srgbClr val="3366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H</a:t>
            </a:r>
          </a:p>
        </p:txBody>
      </p:sp>
      <p:sp>
        <p:nvSpPr>
          <p:cNvPr id="104468" name="AutoShape 20"/>
          <p:cNvSpPr>
            <a:spLocks noChangeArrowheads="1"/>
          </p:cNvSpPr>
          <p:nvPr/>
        </p:nvSpPr>
        <p:spPr bwMode="auto">
          <a:xfrm>
            <a:off x="5024438" y="11334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69" name="AutoShape 21"/>
          <p:cNvSpPr>
            <a:spLocks noChangeArrowheads="1"/>
          </p:cNvSpPr>
          <p:nvPr/>
        </p:nvSpPr>
        <p:spPr bwMode="auto">
          <a:xfrm>
            <a:off x="5354638" y="27908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0" name="AutoShape 22"/>
          <p:cNvSpPr>
            <a:spLocks noChangeArrowheads="1"/>
          </p:cNvSpPr>
          <p:nvPr/>
        </p:nvSpPr>
        <p:spPr bwMode="auto">
          <a:xfrm>
            <a:off x="5356225" y="280828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1" name="Oval 23"/>
          <p:cNvSpPr>
            <a:spLocks noChangeArrowheads="1"/>
          </p:cNvSpPr>
          <p:nvPr/>
        </p:nvSpPr>
        <p:spPr bwMode="auto">
          <a:xfrm rot="2700000">
            <a:off x="5479257" y="3420268"/>
            <a:ext cx="171450" cy="42863"/>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2" name="Oval 24"/>
          <p:cNvSpPr>
            <a:spLocks noChangeArrowheads="1"/>
          </p:cNvSpPr>
          <p:nvPr/>
        </p:nvSpPr>
        <p:spPr bwMode="auto">
          <a:xfrm rot="2700000">
            <a:off x="5607844" y="3302794"/>
            <a:ext cx="171450" cy="42862"/>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3" name="Oval 25"/>
          <p:cNvSpPr>
            <a:spLocks noChangeArrowheads="1"/>
          </p:cNvSpPr>
          <p:nvPr/>
        </p:nvSpPr>
        <p:spPr bwMode="auto">
          <a:xfrm rot="2700000">
            <a:off x="5709444" y="3186907"/>
            <a:ext cx="171450" cy="42862"/>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4" name="Oval 26"/>
          <p:cNvSpPr>
            <a:spLocks noChangeArrowheads="1"/>
          </p:cNvSpPr>
          <p:nvPr/>
        </p:nvSpPr>
        <p:spPr bwMode="auto">
          <a:xfrm rot="2700000">
            <a:off x="5826919" y="3037682"/>
            <a:ext cx="171450" cy="42862"/>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5" name="Oval 27"/>
          <p:cNvSpPr>
            <a:spLocks noChangeArrowheads="1"/>
          </p:cNvSpPr>
          <p:nvPr/>
        </p:nvSpPr>
        <p:spPr bwMode="auto">
          <a:xfrm rot="2700000">
            <a:off x="5955507" y="2890043"/>
            <a:ext cx="171450" cy="42863"/>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6" name="Rectangle 28"/>
          <p:cNvSpPr>
            <a:spLocks noChangeArrowheads="1"/>
          </p:cNvSpPr>
          <p:nvPr/>
        </p:nvSpPr>
        <p:spPr bwMode="auto">
          <a:xfrm>
            <a:off x="5549900" y="2390775"/>
            <a:ext cx="155575" cy="269875"/>
          </a:xfrm>
          <a:prstGeom prst="rect">
            <a:avLst/>
          </a:prstGeom>
          <a:solidFill>
            <a:srgbClr val="3366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E</a:t>
            </a:r>
          </a:p>
        </p:txBody>
      </p:sp>
      <p:sp>
        <p:nvSpPr>
          <p:cNvPr id="104477" name="Rectangle 29"/>
          <p:cNvSpPr>
            <a:spLocks noChangeArrowheads="1"/>
          </p:cNvSpPr>
          <p:nvPr/>
        </p:nvSpPr>
        <p:spPr bwMode="auto">
          <a:xfrm>
            <a:off x="5765800" y="2389188"/>
            <a:ext cx="155575" cy="269875"/>
          </a:xfrm>
          <a:prstGeom prst="rect">
            <a:avLst/>
          </a:prstGeom>
          <a:solidFill>
            <a:srgbClr val="3366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H</a:t>
            </a:r>
          </a:p>
        </p:txBody>
      </p:sp>
      <p:sp>
        <p:nvSpPr>
          <p:cNvPr id="104478" name="Rectangle 30"/>
          <p:cNvSpPr>
            <a:spLocks noChangeArrowheads="1"/>
          </p:cNvSpPr>
          <p:nvPr/>
        </p:nvSpPr>
        <p:spPr bwMode="auto">
          <a:xfrm>
            <a:off x="5988050" y="2387600"/>
            <a:ext cx="155575" cy="269875"/>
          </a:xfrm>
          <a:prstGeom prst="rect">
            <a:avLst/>
          </a:prstGeom>
          <a:solidFill>
            <a:srgbClr val="3366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Y</a:t>
            </a:r>
          </a:p>
        </p:txBody>
      </p:sp>
      <p:sp>
        <p:nvSpPr>
          <p:cNvPr id="104479" name="Oval 31"/>
          <p:cNvSpPr>
            <a:spLocks noChangeArrowheads="1"/>
          </p:cNvSpPr>
          <p:nvPr/>
        </p:nvSpPr>
        <p:spPr bwMode="auto">
          <a:xfrm>
            <a:off x="5389563" y="2822575"/>
            <a:ext cx="254000" cy="233363"/>
          </a:xfrm>
          <a:prstGeom prst="ellipse">
            <a:avLst/>
          </a:prstGeom>
          <a:solidFill>
            <a:srgbClr val="FF0000">
              <a:alpha val="30000"/>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4480" name="Group 32"/>
          <p:cNvGrpSpPr>
            <a:grpSpLocks/>
          </p:cNvGrpSpPr>
          <p:nvPr/>
        </p:nvGrpSpPr>
        <p:grpSpPr bwMode="auto">
          <a:xfrm>
            <a:off x="3805238" y="3944938"/>
            <a:ext cx="295275" cy="295275"/>
            <a:chOff x="2926" y="2073"/>
            <a:chExt cx="186" cy="186"/>
          </a:xfrm>
        </p:grpSpPr>
        <p:sp>
          <p:nvSpPr>
            <p:cNvPr id="104481" name="Line 33"/>
            <p:cNvSpPr>
              <a:spLocks noChangeShapeType="1"/>
            </p:cNvSpPr>
            <p:nvPr/>
          </p:nvSpPr>
          <p:spPr bwMode="auto">
            <a:xfrm>
              <a:off x="2930" y="2073"/>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482" name="Line 34"/>
            <p:cNvSpPr>
              <a:spLocks noChangeShapeType="1"/>
            </p:cNvSpPr>
            <p:nvPr/>
          </p:nvSpPr>
          <p:spPr bwMode="auto">
            <a:xfrm rot="-5400000">
              <a:off x="2929" y="2070"/>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483" name="AutoShape 35"/>
          <p:cNvSpPr>
            <a:spLocks noChangeArrowheads="1"/>
          </p:cNvSpPr>
          <p:nvPr/>
        </p:nvSpPr>
        <p:spPr bwMode="auto">
          <a:xfrm>
            <a:off x="5792788" y="32670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84" name="AutoShape 36"/>
          <p:cNvSpPr>
            <a:spLocks noChangeArrowheads="1"/>
          </p:cNvSpPr>
          <p:nvPr/>
        </p:nvSpPr>
        <p:spPr bwMode="auto">
          <a:xfrm>
            <a:off x="5827713" y="32670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85" name="AutoShape 37"/>
          <p:cNvSpPr>
            <a:spLocks noChangeArrowheads="1"/>
          </p:cNvSpPr>
          <p:nvPr/>
        </p:nvSpPr>
        <p:spPr bwMode="auto">
          <a:xfrm>
            <a:off x="5811838" y="32543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86" name="Text Box 38"/>
          <p:cNvSpPr txBox="1">
            <a:spLocks noChangeArrowheads="1"/>
          </p:cNvSpPr>
          <p:nvPr/>
        </p:nvSpPr>
        <p:spPr bwMode="auto">
          <a:xfrm>
            <a:off x="3014663" y="630238"/>
            <a:ext cx="3959225"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Midway-The Japanese Plan</a:t>
            </a:r>
          </a:p>
        </p:txBody>
      </p:sp>
      <p:pic>
        <p:nvPicPr>
          <p:cNvPr id="104487" name="Picture 39"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65400" y="2405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88" name="Picture 40"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87600" y="1998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89" name="Picture 41"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2709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0" name="Picture 42"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79600" y="323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1" name="Picture 43"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8200" y="3001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2" name="Picture 44"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11300" y="3751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3" name="Picture 45"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4400" y="34464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4" name="Picture 46"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2700" y="4259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5" name="Picture 47"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8100" y="4652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6" name="Picture 48"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41500" y="450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7" name="Picture 49"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5200" y="45767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8" name="Picture 50"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98700" y="3789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499" name="Picture 51"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41600" y="4614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500" name="Picture 52"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98800" y="4564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501" name="Picture 53"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19500" y="4818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502" name="Picture 54"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22700" y="4678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503" name="Picture 55"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89300" y="3090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4504" name="Oval 56"/>
          <p:cNvSpPr>
            <a:spLocks noChangeArrowheads="1"/>
          </p:cNvSpPr>
          <p:nvPr/>
        </p:nvSpPr>
        <p:spPr bwMode="auto">
          <a:xfrm>
            <a:off x="4897438" y="1108075"/>
            <a:ext cx="254000" cy="233363"/>
          </a:xfrm>
          <a:prstGeom prst="ellipse">
            <a:avLst/>
          </a:prstGeom>
          <a:solidFill>
            <a:srgbClr val="FF0000">
              <a:alpha val="30000"/>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05" name="Oval 57"/>
          <p:cNvSpPr>
            <a:spLocks noChangeArrowheads="1"/>
          </p:cNvSpPr>
          <p:nvPr/>
        </p:nvSpPr>
        <p:spPr bwMode="auto">
          <a:xfrm>
            <a:off x="5207000" y="1216025"/>
            <a:ext cx="254000" cy="233363"/>
          </a:xfrm>
          <a:prstGeom prst="ellipse">
            <a:avLst/>
          </a:prstGeom>
          <a:solidFill>
            <a:srgbClr val="FF0000">
              <a:alpha val="30000"/>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06" name="Rectangle 58"/>
          <p:cNvSpPr>
            <a:spLocks noChangeArrowheads="1"/>
          </p:cNvSpPr>
          <p:nvPr/>
        </p:nvSpPr>
        <p:spPr bwMode="auto">
          <a:xfrm>
            <a:off x="3511550" y="1987550"/>
            <a:ext cx="295275" cy="26035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a:solidFill>
                  <a:schemeClr val="bg1"/>
                </a:solidFill>
              </a:rPr>
              <a:t>NF</a:t>
            </a:r>
          </a:p>
        </p:txBody>
      </p:sp>
      <p:sp>
        <p:nvSpPr>
          <p:cNvPr id="104507" name="Rectangle 59"/>
          <p:cNvSpPr>
            <a:spLocks noChangeArrowheads="1"/>
          </p:cNvSpPr>
          <p:nvPr/>
        </p:nvSpPr>
        <p:spPr bwMode="auto">
          <a:xfrm>
            <a:off x="3225800" y="2333625"/>
            <a:ext cx="542925" cy="257175"/>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solidFill>
                  <a:schemeClr val="bg1"/>
                </a:solidFill>
              </a:rPr>
              <a:t>1</a:t>
            </a:r>
            <a:r>
              <a:rPr lang="en-US" altLang="en-US" sz="1200" b="1" baseline="30000">
                <a:solidFill>
                  <a:schemeClr val="bg1"/>
                </a:solidFill>
              </a:rPr>
              <a:t>st</a:t>
            </a:r>
            <a:r>
              <a:rPr lang="en-US" altLang="en-US" sz="1200" b="1">
                <a:solidFill>
                  <a:schemeClr val="bg1"/>
                </a:solidFill>
              </a:rPr>
              <a:t> CSF</a:t>
            </a:r>
          </a:p>
        </p:txBody>
      </p:sp>
      <p:sp>
        <p:nvSpPr>
          <p:cNvPr id="104508" name="Rectangle 60"/>
          <p:cNvSpPr>
            <a:spLocks noChangeArrowheads="1"/>
          </p:cNvSpPr>
          <p:nvPr/>
        </p:nvSpPr>
        <p:spPr bwMode="auto">
          <a:xfrm>
            <a:off x="3559175" y="3584575"/>
            <a:ext cx="377825" cy="26035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a:solidFill>
                  <a:schemeClr val="bg1"/>
                </a:solidFill>
              </a:rPr>
              <a:t>INV</a:t>
            </a:r>
          </a:p>
        </p:txBody>
      </p:sp>
      <p:sp>
        <p:nvSpPr>
          <p:cNvPr id="104509" name="Rectangle 61"/>
          <p:cNvSpPr>
            <a:spLocks noChangeArrowheads="1"/>
          </p:cNvSpPr>
          <p:nvPr/>
        </p:nvSpPr>
        <p:spPr bwMode="auto">
          <a:xfrm>
            <a:off x="2857500" y="2625725"/>
            <a:ext cx="596900" cy="26035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a:solidFill>
                  <a:schemeClr val="bg1"/>
                </a:solidFill>
              </a:rPr>
              <a:t>MAIN</a:t>
            </a:r>
          </a:p>
        </p:txBody>
      </p:sp>
      <p:sp>
        <p:nvSpPr>
          <p:cNvPr id="104510" name="Freeform 62"/>
          <p:cNvSpPr>
            <a:spLocks/>
          </p:cNvSpPr>
          <p:nvPr/>
        </p:nvSpPr>
        <p:spPr bwMode="auto">
          <a:xfrm>
            <a:off x="5089525" y="2747963"/>
            <a:ext cx="1141413" cy="998537"/>
          </a:xfrm>
          <a:custGeom>
            <a:avLst/>
            <a:gdLst>
              <a:gd name="T0" fmla="*/ 0 w 719"/>
              <a:gd name="T1" fmla="*/ 0 h 629"/>
              <a:gd name="T2" fmla="*/ 699 w 719"/>
              <a:gd name="T3" fmla="*/ 342 h 629"/>
              <a:gd name="T4" fmla="*/ 719 w 719"/>
              <a:gd name="T5" fmla="*/ 347 h 629"/>
              <a:gd name="T6" fmla="*/ 636 w 719"/>
              <a:gd name="T7" fmla="*/ 507 h 629"/>
              <a:gd name="T8" fmla="*/ 470 w 719"/>
              <a:gd name="T9" fmla="*/ 629 h 629"/>
              <a:gd name="T10" fmla="*/ 453 w 719"/>
              <a:gd name="T11" fmla="*/ 621 h 629"/>
              <a:gd name="T12" fmla="*/ 0 w 719"/>
              <a:gd name="T13" fmla="*/ 0 h 629"/>
            </a:gdLst>
            <a:ahLst/>
            <a:cxnLst>
              <a:cxn ang="0">
                <a:pos x="T0" y="T1"/>
              </a:cxn>
              <a:cxn ang="0">
                <a:pos x="T2" y="T3"/>
              </a:cxn>
              <a:cxn ang="0">
                <a:pos x="T4" y="T5"/>
              </a:cxn>
              <a:cxn ang="0">
                <a:pos x="T6" y="T7"/>
              </a:cxn>
              <a:cxn ang="0">
                <a:pos x="T8" y="T9"/>
              </a:cxn>
              <a:cxn ang="0">
                <a:pos x="T10" y="T11"/>
              </a:cxn>
              <a:cxn ang="0">
                <a:pos x="T12" y="T13"/>
              </a:cxn>
            </a:cxnLst>
            <a:rect l="0" t="0" r="r" b="b"/>
            <a:pathLst>
              <a:path w="719" h="629">
                <a:moveTo>
                  <a:pt x="0" y="0"/>
                </a:moveTo>
                <a:lnTo>
                  <a:pt x="699" y="342"/>
                </a:lnTo>
                <a:lnTo>
                  <a:pt x="719" y="347"/>
                </a:lnTo>
                <a:cubicBezTo>
                  <a:pt x="709" y="374"/>
                  <a:pt x="677" y="460"/>
                  <a:pt x="636" y="507"/>
                </a:cubicBezTo>
                <a:cubicBezTo>
                  <a:pt x="595" y="554"/>
                  <a:pt x="500" y="610"/>
                  <a:pt x="470" y="629"/>
                </a:cubicBezTo>
                <a:lnTo>
                  <a:pt x="453" y="621"/>
                </a:lnTo>
                <a:lnTo>
                  <a:pt x="0" y="0"/>
                </a:lnTo>
                <a:close/>
              </a:path>
            </a:pathLst>
          </a:custGeom>
          <a:solidFill>
            <a:srgbClr val="FF0000">
              <a:alpha val="49001"/>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4511" name="Picture 63"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4875" y="325278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4512" name="Picture 64" descr="Japan Imperial Army War Fla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92275" y="480853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3.88889E-6 3.7037E-6 L 0.12466 -0.05602 L 0.16493 -0.09723 " pathEditMode="relative" rAng="0" ptsTypes="AAA">
                                      <p:cBhvr>
                                        <p:cTn id="6" dur="2000" fill="hold"/>
                                        <p:tgtEl>
                                          <p:spTgt spid="104506"/>
                                        </p:tgtEl>
                                        <p:attrNameLst>
                                          <p:attrName>ppt_x</p:attrName>
                                          <p:attrName>ppt_y</p:attrName>
                                        </p:attrNameLst>
                                      </p:cBhvr>
                                      <p:rCtr x="8247" y="-4861"/>
                                    </p:animMotion>
                                  </p:childTnLst>
                                  <p:subTnLst>
                                    <p:audio>
                                      <p:cMediaNode>
                                        <p:cTn display="0" masterRel="sameClick">
                                          <p:stCondLst>
                                            <p:cond evt="begin" delay="0">
                                              <p:tn val="5"/>
                                            </p:cond>
                                          </p:stCondLst>
                                          <p:endCondLst>
                                            <p:cond evt="onStopAudio" delay="0">
                                              <p:tgtEl>
                                                <p:sldTgt/>
                                              </p:tgtEl>
                                            </p:cond>
                                          </p:endCondLst>
                                        </p:cTn>
                                        <p:tgtEl>
                                          <p:sndTgt r:embed="rId3" name="shiphorn.wav"/>
                                        </p:tgtEl>
                                      </p:cMediaNode>
                                    </p:audio>
                                  </p:subTnLst>
                                </p:cTn>
                              </p:par>
                            </p:childTnLst>
                          </p:cTn>
                        </p:par>
                        <p:par>
                          <p:cTn id="7" fill="hold" nodeType="afterGroup">
                            <p:stCondLst>
                              <p:cond delay="2000"/>
                            </p:stCondLst>
                            <p:childTnLst>
                              <p:par>
                                <p:cTn id="8" presetID="1" presetClass="entr" presetSubtype="0" fill="hold" grpId="0" nodeType="afterEffect">
                                  <p:stCondLst>
                                    <p:cond delay="0"/>
                                  </p:stCondLst>
                                  <p:childTnLst>
                                    <p:set>
                                      <p:cBhvr>
                                        <p:cTn id="9" dur="1" fill="hold">
                                          <p:stCondLst>
                                            <p:cond delay="0"/>
                                          </p:stCondLst>
                                        </p:cTn>
                                        <p:tgtEl>
                                          <p:spTgt spid="104468"/>
                                        </p:tgtEl>
                                        <p:attrNameLst>
                                          <p:attrName>style.visibility</p:attrName>
                                        </p:attrNameLst>
                                      </p:cBhvr>
                                      <p:to>
                                        <p:strVal val="visible"/>
                                      </p:to>
                                    </p:set>
                                  </p:childTnLst>
                                  <p:subTnLst>
                                    <p:audio>
                                      <p:cMediaNode>
                                        <p:cTn display="0" masterRel="sameClick">
                                          <p:stCondLst>
                                            <p:cond evt="begin" delay="0">
                                              <p:tn val="8"/>
                                            </p:cond>
                                          </p:stCondLst>
                                          <p:endCondLst>
                                            <p:cond evt="onStopAudio" delay="0">
                                              <p:tgtEl>
                                                <p:sldTgt/>
                                              </p:tgtEl>
                                            </p:cond>
                                          </p:endCondLst>
                                        </p:cTn>
                                        <p:tgtEl>
                                          <p:sndTgt r:embed="rId4" name="explode.wav"/>
                                        </p:tgtEl>
                                      </p:cMediaNode>
                                    </p:audio>
                                  </p:subTnLst>
                                </p:cTn>
                              </p:par>
                            </p:childTnLst>
                          </p:cTn>
                        </p:par>
                        <p:par>
                          <p:cTn id="10" fill="hold" nodeType="afterGroup">
                            <p:stCondLst>
                              <p:cond delay="2000"/>
                            </p:stCondLst>
                            <p:childTnLst>
                              <p:par>
                                <p:cTn id="11" presetID="3" presetClass="exit" presetSubtype="10" fill="hold" grpId="1" nodeType="afterEffect">
                                  <p:stCondLst>
                                    <p:cond delay="0"/>
                                  </p:stCondLst>
                                  <p:childTnLst>
                                    <p:animEffect transition="out" filter="blinds(horizontal)">
                                      <p:cBhvr>
                                        <p:cTn id="12" dur="500"/>
                                        <p:tgtEl>
                                          <p:spTgt spid="104468"/>
                                        </p:tgtEl>
                                      </p:cBhvr>
                                    </p:animEffect>
                                    <p:set>
                                      <p:cBhvr>
                                        <p:cTn id="13" dur="1" fill="hold">
                                          <p:stCondLst>
                                            <p:cond delay="499"/>
                                          </p:stCondLst>
                                        </p:cTn>
                                        <p:tgtEl>
                                          <p:spTgt spid="104468"/>
                                        </p:tgtEl>
                                        <p:attrNameLst>
                                          <p:attrName>style.visibility</p:attrName>
                                        </p:attrNameLst>
                                      </p:cBhvr>
                                      <p:to>
                                        <p:strVal val="hidden"/>
                                      </p:to>
                                    </p:set>
                                  </p:childTnLst>
                                </p:cTn>
                              </p:par>
                            </p:childTnLst>
                          </p:cTn>
                        </p:par>
                        <p:par>
                          <p:cTn id="14" fill="hold" nodeType="afterGroup">
                            <p:stCondLst>
                              <p:cond delay="2500"/>
                            </p:stCondLst>
                            <p:childTnLst>
                              <p:par>
                                <p:cTn id="15" presetID="21" presetClass="entr" presetSubtype="4" fill="hold" grpId="0" nodeType="afterEffect">
                                  <p:stCondLst>
                                    <p:cond delay="0"/>
                                  </p:stCondLst>
                                  <p:childTnLst>
                                    <p:set>
                                      <p:cBhvr>
                                        <p:cTn id="16" dur="1" fill="hold">
                                          <p:stCondLst>
                                            <p:cond delay="0"/>
                                          </p:stCondLst>
                                        </p:cTn>
                                        <p:tgtEl>
                                          <p:spTgt spid="104504"/>
                                        </p:tgtEl>
                                        <p:attrNameLst>
                                          <p:attrName>style.visibility</p:attrName>
                                        </p:attrNameLst>
                                      </p:cBhvr>
                                      <p:to>
                                        <p:strVal val="visible"/>
                                      </p:to>
                                    </p:set>
                                    <p:animEffect transition="in" filter="wheel(4)">
                                      <p:cBhvr>
                                        <p:cTn id="17" dur="1000"/>
                                        <p:tgtEl>
                                          <p:spTgt spid="104504"/>
                                        </p:tgtEl>
                                      </p:cBhvr>
                                    </p:animEffect>
                                  </p:childTnLst>
                                </p:cTn>
                              </p:par>
                              <p:par>
                                <p:cTn id="18" presetID="21" presetClass="entr" presetSubtype="4" fill="hold" grpId="0" nodeType="withEffect">
                                  <p:stCondLst>
                                    <p:cond delay="0"/>
                                  </p:stCondLst>
                                  <p:childTnLst>
                                    <p:set>
                                      <p:cBhvr>
                                        <p:cTn id="19" dur="1" fill="hold">
                                          <p:stCondLst>
                                            <p:cond delay="0"/>
                                          </p:stCondLst>
                                        </p:cTn>
                                        <p:tgtEl>
                                          <p:spTgt spid="104505"/>
                                        </p:tgtEl>
                                        <p:attrNameLst>
                                          <p:attrName>style.visibility</p:attrName>
                                        </p:attrNameLst>
                                      </p:cBhvr>
                                      <p:to>
                                        <p:strVal val="visible"/>
                                      </p:to>
                                    </p:set>
                                    <p:animEffect transition="in" filter="wheel(4)">
                                      <p:cBhvr>
                                        <p:cTn id="20" dur="1000"/>
                                        <p:tgtEl>
                                          <p:spTgt spid="10450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0" presetClass="path" presetSubtype="0" accel="50000" decel="50000" fill="hold" grpId="0" nodeType="clickEffect">
                                  <p:stCondLst>
                                    <p:cond delay="0"/>
                                  </p:stCondLst>
                                  <p:childTnLst>
                                    <p:animMotion origin="layout" path="M 4.72222E-6 2.22222E-6 L 0.08993 0.01157 L 0.17465 0.04236 " pathEditMode="relative" rAng="0" ptsTypes="AAA">
                                      <p:cBhvr>
                                        <p:cTn id="24" dur="2000" fill="hold"/>
                                        <p:tgtEl>
                                          <p:spTgt spid="104507"/>
                                        </p:tgtEl>
                                        <p:attrNameLst>
                                          <p:attrName>ppt_x</p:attrName>
                                          <p:attrName>ppt_y</p:attrName>
                                        </p:attrNameLst>
                                      </p:cBhvr>
                                      <p:rCtr x="8733" y="2106"/>
                                    </p:animMotion>
                                  </p:childTnLst>
                                  <p:subTnLst>
                                    <p:audio>
                                      <p:cMediaNode>
                                        <p:cTn display="0" masterRel="sameClick">
                                          <p:stCondLst>
                                            <p:cond evt="begin" delay="0">
                                              <p:tn val="23"/>
                                            </p:cond>
                                          </p:stCondLst>
                                          <p:endCondLst>
                                            <p:cond evt="onStopAudio" delay="0">
                                              <p:tgtEl>
                                                <p:sldTgt/>
                                              </p:tgtEl>
                                            </p:cond>
                                          </p:endCondLst>
                                        </p:cTn>
                                        <p:tgtEl>
                                          <p:sndTgt r:embed="rId3" name="shiphorn.wav"/>
                                        </p:tgtEl>
                                      </p:cMediaNode>
                                    </p:audio>
                                  </p:subTnLst>
                                </p:cTn>
                              </p:par>
                            </p:childTnLst>
                          </p:cTn>
                        </p:par>
                        <p:par>
                          <p:cTn id="25" fill="hold" nodeType="afterGroup">
                            <p:stCondLst>
                              <p:cond delay="2000"/>
                            </p:stCondLst>
                            <p:childTnLst>
                              <p:par>
                                <p:cTn id="26" presetID="1" presetClass="entr" presetSubtype="0" fill="hold" grpId="0" nodeType="afterEffect">
                                  <p:stCondLst>
                                    <p:cond delay="0"/>
                                  </p:stCondLst>
                                  <p:childTnLst>
                                    <p:set>
                                      <p:cBhvr>
                                        <p:cTn id="27" dur="1" fill="hold">
                                          <p:stCondLst>
                                            <p:cond delay="0"/>
                                          </p:stCondLst>
                                        </p:cTn>
                                        <p:tgtEl>
                                          <p:spTgt spid="104469"/>
                                        </p:tgtEl>
                                        <p:attrNameLst>
                                          <p:attrName>style.visibility</p:attrName>
                                        </p:attrNameLst>
                                      </p:cBhvr>
                                      <p:to>
                                        <p:strVal val="visible"/>
                                      </p:to>
                                    </p:set>
                                  </p:childTnLst>
                                  <p:subTnLst>
                                    <p:audio>
                                      <p:cMediaNode>
                                        <p:cTn display="0" masterRel="sameClick">
                                          <p:stCondLst>
                                            <p:cond evt="begin" delay="0">
                                              <p:tn val="26"/>
                                            </p:cond>
                                          </p:stCondLst>
                                          <p:endCondLst>
                                            <p:cond evt="onStopAudio" delay="0">
                                              <p:tgtEl>
                                                <p:sldTgt/>
                                              </p:tgtEl>
                                            </p:cond>
                                          </p:endCondLst>
                                        </p:cTn>
                                        <p:tgtEl>
                                          <p:sndTgt r:embed="rId4" name="explode.wav"/>
                                        </p:tgtEl>
                                      </p:cMediaNode>
                                    </p:audio>
                                  </p:subTnLst>
                                </p:cTn>
                              </p:par>
                            </p:childTnLst>
                          </p:cTn>
                        </p:par>
                        <p:par>
                          <p:cTn id="28" fill="hold" nodeType="afterGroup">
                            <p:stCondLst>
                              <p:cond delay="2000"/>
                            </p:stCondLst>
                            <p:childTnLst>
                              <p:par>
                                <p:cTn id="29" presetID="3" presetClass="exit" presetSubtype="10" fill="hold" grpId="1" nodeType="afterEffect">
                                  <p:stCondLst>
                                    <p:cond delay="0"/>
                                  </p:stCondLst>
                                  <p:childTnLst>
                                    <p:animEffect transition="out" filter="blinds(horizontal)">
                                      <p:cBhvr>
                                        <p:cTn id="30" dur="500"/>
                                        <p:tgtEl>
                                          <p:spTgt spid="104469"/>
                                        </p:tgtEl>
                                      </p:cBhvr>
                                    </p:animEffect>
                                    <p:set>
                                      <p:cBhvr>
                                        <p:cTn id="31" dur="1" fill="hold">
                                          <p:stCondLst>
                                            <p:cond delay="499"/>
                                          </p:stCondLst>
                                        </p:cTn>
                                        <p:tgtEl>
                                          <p:spTgt spid="104469"/>
                                        </p:tgtEl>
                                        <p:attrNameLst>
                                          <p:attrName>style.visibility</p:attrName>
                                        </p:attrNameLst>
                                      </p:cBhvr>
                                      <p:to>
                                        <p:strVal val="hidden"/>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0" presetClass="path" presetSubtype="0" accel="50000" decel="50000" fill="hold" grpId="0" nodeType="clickEffect">
                                  <p:stCondLst>
                                    <p:cond delay="0"/>
                                  </p:stCondLst>
                                  <p:childTnLst>
                                    <p:animMotion origin="layout" path="M 4.16667E-6 3.33333E-6 L 0.05399 -0.07709 L 0.16371 -0.09051 " pathEditMode="relative" rAng="0" ptsTypes="AAA">
                                      <p:cBhvr>
                                        <p:cTn id="35" dur="2000" fill="hold"/>
                                        <p:tgtEl>
                                          <p:spTgt spid="104508"/>
                                        </p:tgtEl>
                                        <p:attrNameLst>
                                          <p:attrName>ppt_x</p:attrName>
                                          <p:attrName>ppt_y</p:attrName>
                                        </p:attrNameLst>
                                      </p:cBhvr>
                                      <p:rCtr x="8177" y="-4537"/>
                                    </p:animMotion>
                                  </p:childTnLst>
                                  <p:subTnLst>
                                    <p:audio>
                                      <p:cMediaNode>
                                        <p:cTn display="0" masterRel="sameClick">
                                          <p:stCondLst>
                                            <p:cond evt="begin" delay="0">
                                              <p:tn val="34"/>
                                            </p:cond>
                                          </p:stCondLst>
                                          <p:endCondLst>
                                            <p:cond evt="onStopAudio" delay="0">
                                              <p:tgtEl>
                                                <p:sldTgt/>
                                              </p:tgtEl>
                                            </p:cond>
                                          </p:endCondLst>
                                        </p:cTn>
                                        <p:tgtEl>
                                          <p:sndTgt r:embed="rId3" name="shiphorn.wav"/>
                                        </p:tgtEl>
                                      </p:cMediaNode>
                                    </p:audio>
                                  </p:subTnLst>
                                </p:cTn>
                              </p:par>
                            </p:childTnLst>
                          </p:cTn>
                        </p:par>
                        <p:par>
                          <p:cTn id="36" fill="hold" nodeType="afterGroup">
                            <p:stCondLst>
                              <p:cond delay="2000"/>
                            </p:stCondLst>
                            <p:childTnLst>
                              <p:par>
                                <p:cTn id="37" presetID="1" presetClass="entr" presetSubtype="0" fill="hold" grpId="0" nodeType="afterEffect">
                                  <p:stCondLst>
                                    <p:cond delay="0"/>
                                  </p:stCondLst>
                                  <p:childTnLst>
                                    <p:set>
                                      <p:cBhvr>
                                        <p:cTn id="38" dur="1" fill="hold">
                                          <p:stCondLst>
                                            <p:cond delay="0"/>
                                          </p:stCondLst>
                                        </p:cTn>
                                        <p:tgtEl>
                                          <p:spTgt spid="104470"/>
                                        </p:tgtEl>
                                        <p:attrNameLst>
                                          <p:attrName>style.visibility</p:attrName>
                                        </p:attrNameLst>
                                      </p:cBhvr>
                                      <p:to>
                                        <p:strVal val="visible"/>
                                      </p:to>
                                    </p:set>
                                  </p:childTnLst>
                                  <p:subTnLst>
                                    <p:audio>
                                      <p:cMediaNode>
                                        <p:cTn display="0" masterRel="sameClick">
                                          <p:stCondLst>
                                            <p:cond evt="begin" delay="0">
                                              <p:tn val="37"/>
                                            </p:cond>
                                          </p:stCondLst>
                                          <p:endCondLst>
                                            <p:cond evt="onStopAudio" delay="0">
                                              <p:tgtEl>
                                                <p:sldTgt/>
                                              </p:tgtEl>
                                            </p:cond>
                                          </p:endCondLst>
                                        </p:cTn>
                                        <p:tgtEl>
                                          <p:sndTgt r:embed="rId4" name="explode.wav"/>
                                        </p:tgtEl>
                                      </p:cMediaNode>
                                    </p:audio>
                                  </p:subTnLst>
                                </p:cTn>
                              </p:par>
                            </p:childTnLst>
                          </p:cTn>
                        </p:par>
                        <p:par>
                          <p:cTn id="39" fill="hold" nodeType="afterGroup">
                            <p:stCondLst>
                              <p:cond delay="2000"/>
                            </p:stCondLst>
                            <p:childTnLst>
                              <p:par>
                                <p:cTn id="40" presetID="3" presetClass="exit" presetSubtype="10" fill="hold" grpId="1" nodeType="afterEffect">
                                  <p:stCondLst>
                                    <p:cond delay="0"/>
                                  </p:stCondLst>
                                  <p:childTnLst>
                                    <p:animEffect transition="out" filter="blinds(horizontal)">
                                      <p:cBhvr>
                                        <p:cTn id="41" dur="500"/>
                                        <p:tgtEl>
                                          <p:spTgt spid="104470"/>
                                        </p:tgtEl>
                                      </p:cBhvr>
                                    </p:animEffect>
                                    <p:set>
                                      <p:cBhvr>
                                        <p:cTn id="42" dur="1" fill="hold">
                                          <p:stCondLst>
                                            <p:cond delay="499"/>
                                          </p:stCondLst>
                                        </p:cTn>
                                        <p:tgtEl>
                                          <p:spTgt spid="104470"/>
                                        </p:tgtEl>
                                        <p:attrNameLst>
                                          <p:attrName>style.visibility</p:attrName>
                                        </p:attrNameLst>
                                      </p:cBhvr>
                                      <p:to>
                                        <p:strVal val="hidden"/>
                                      </p:to>
                                    </p:set>
                                  </p:childTnLst>
                                </p:cTn>
                              </p:par>
                            </p:childTnLst>
                          </p:cTn>
                        </p:par>
                        <p:par>
                          <p:cTn id="43" fill="hold" nodeType="afterGroup">
                            <p:stCondLst>
                              <p:cond delay="2500"/>
                            </p:stCondLst>
                            <p:childTnLst>
                              <p:par>
                                <p:cTn id="44" presetID="21" presetClass="entr" presetSubtype="4" fill="hold" grpId="0" nodeType="afterEffect">
                                  <p:stCondLst>
                                    <p:cond delay="0"/>
                                  </p:stCondLst>
                                  <p:childTnLst>
                                    <p:set>
                                      <p:cBhvr>
                                        <p:cTn id="45" dur="1" fill="hold">
                                          <p:stCondLst>
                                            <p:cond delay="0"/>
                                          </p:stCondLst>
                                        </p:cTn>
                                        <p:tgtEl>
                                          <p:spTgt spid="104479"/>
                                        </p:tgtEl>
                                        <p:attrNameLst>
                                          <p:attrName>style.visibility</p:attrName>
                                        </p:attrNameLst>
                                      </p:cBhvr>
                                      <p:to>
                                        <p:strVal val="visible"/>
                                      </p:to>
                                    </p:set>
                                    <p:animEffect transition="in" filter="wheel(4)">
                                      <p:cBhvr>
                                        <p:cTn id="46" dur="1000"/>
                                        <p:tgtEl>
                                          <p:spTgt spid="10447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0" presetClass="path" presetSubtype="0" accel="50000" decel="50000" fill="hold" grpId="1" nodeType="clickEffect">
                                  <p:stCondLst>
                                    <p:cond delay="0"/>
                                  </p:stCondLst>
                                  <p:childTnLst>
                                    <p:animMotion origin="layout" path="M -1.38889E-6 4.07407E-6 L -0.00833 -0.02732 L -0.01476 -0.04329 " pathEditMode="relative" rAng="0" ptsTypes="AAA">
                                      <p:cBhvr>
                                        <p:cTn id="50" dur="2000" fill="hold"/>
                                        <p:tgtEl>
                                          <p:spTgt spid="104466"/>
                                        </p:tgtEl>
                                        <p:attrNameLst>
                                          <p:attrName>ppt_x</p:attrName>
                                          <p:attrName>ppt_y</p:attrName>
                                        </p:attrNameLst>
                                      </p:cBhvr>
                                      <p:rCtr x="-747" y="-2176"/>
                                    </p:animMotion>
                                  </p:childTnLst>
                                  <p:subTnLst>
                                    <p:audio>
                                      <p:cMediaNode>
                                        <p:cTn display="0" masterRel="sameClick">
                                          <p:stCondLst>
                                            <p:cond evt="begin" delay="0">
                                              <p:tn val="49"/>
                                            </p:cond>
                                          </p:stCondLst>
                                          <p:endCondLst>
                                            <p:cond evt="onStopAudio" delay="0">
                                              <p:tgtEl>
                                                <p:sldTgt/>
                                              </p:tgtEl>
                                            </p:cond>
                                          </p:endCondLst>
                                        </p:cTn>
                                        <p:tgtEl>
                                          <p:sndTgt r:embed="rId3" name="shiphorn.wav"/>
                                        </p:tgtEl>
                                      </p:cMediaNode>
                                    </p:audio>
                                  </p:subTnLst>
                                </p:cTn>
                              </p:par>
                              <p:par>
                                <p:cTn id="51" presetID="0" presetClass="path" presetSubtype="0" accel="50000" decel="50000" fill="hold" grpId="1" nodeType="withEffect">
                                  <p:stCondLst>
                                    <p:cond delay="0"/>
                                  </p:stCondLst>
                                  <p:childTnLst>
                                    <p:animMotion origin="layout" path="M -2.5E-6 -1.11111E-6 L -0.00295 -0.01805 L -0.01059 -0.03565 " pathEditMode="relative" rAng="0" ptsTypes="AAA">
                                      <p:cBhvr>
                                        <p:cTn id="52" dur="2000" fill="hold"/>
                                        <p:tgtEl>
                                          <p:spTgt spid="104467"/>
                                        </p:tgtEl>
                                        <p:attrNameLst>
                                          <p:attrName>ppt_x</p:attrName>
                                          <p:attrName>ppt_y</p:attrName>
                                        </p:attrNameLst>
                                      </p:cBhvr>
                                      <p:rCtr x="-538" y="-1782"/>
                                    </p:animMotion>
                                  </p:childTnLst>
                                </p:cTn>
                              </p:par>
                            </p:childTnLst>
                          </p:cTn>
                        </p:par>
                        <p:par>
                          <p:cTn id="53" fill="hold" nodeType="afterGroup">
                            <p:stCondLst>
                              <p:cond delay="2000"/>
                            </p:stCondLst>
                            <p:childTnLst>
                              <p:par>
                                <p:cTn id="54" presetID="9" presetClass="entr" presetSubtype="0" fill="hold" grpId="0" nodeType="afterEffect">
                                  <p:stCondLst>
                                    <p:cond delay="0"/>
                                  </p:stCondLst>
                                  <p:childTnLst>
                                    <p:set>
                                      <p:cBhvr>
                                        <p:cTn id="55" dur="1" fill="hold">
                                          <p:stCondLst>
                                            <p:cond delay="0"/>
                                          </p:stCondLst>
                                        </p:cTn>
                                        <p:tgtEl>
                                          <p:spTgt spid="104471"/>
                                        </p:tgtEl>
                                        <p:attrNameLst>
                                          <p:attrName>style.visibility</p:attrName>
                                        </p:attrNameLst>
                                      </p:cBhvr>
                                      <p:to>
                                        <p:strVal val="visible"/>
                                      </p:to>
                                    </p:set>
                                    <p:animEffect transition="in" filter="dissolve">
                                      <p:cBhvr>
                                        <p:cTn id="56" dur="500"/>
                                        <p:tgtEl>
                                          <p:spTgt spid="104471"/>
                                        </p:tgtEl>
                                      </p:cBhvr>
                                    </p:animEffect>
                                  </p:childTnLst>
                                  <p:subTnLst>
                                    <p:audio>
                                      <p:cMediaNode>
                                        <p:cTn display="0" masterRel="sameClick">
                                          <p:stCondLst>
                                            <p:cond evt="begin" delay="0">
                                              <p:tn val="54"/>
                                            </p:cond>
                                          </p:stCondLst>
                                          <p:endCondLst>
                                            <p:cond evt="onStopAudio" delay="0">
                                              <p:tgtEl>
                                                <p:sldTgt/>
                                              </p:tgtEl>
                                            </p:cond>
                                          </p:endCondLst>
                                        </p:cTn>
                                        <p:tgtEl>
                                          <p:sndTgt r:embed="rId5" name="subdive.wav"/>
                                        </p:tgtEl>
                                      </p:cMediaNode>
                                    </p:audio>
                                  </p:subTnLst>
                                </p:cTn>
                              </p:par>
                            </p:childTnLst>
                          </p:cTn>
                        </p:par>
                        <p:par>
                          <p:cTn id="57" fill="hold" nodeType="afterGroup">
                            <p:stCondLst>
                              <p:cond delay="2500"/>
                            </p:stCondLst>
                            <p:childTnLst>
                              <p:par>
                                <p:cTn id="58" presetID="9" presetClass="entr" presetSubtype="0" fill="hold" grpId="0" nodeType="afterEffect">
                                  <p:stCondLst>
                                    <p:cond delay="0"/>
                                  </p:stCondLst>
                                  <p:childTnLst>
                                    <p:set>
                                      <p:cBhvr>
                                        <p:cTn id="59" dur="1" fill="hold">
                                          <p:stCondLst>
                                            <p:cond delay="0"/>
                                          </p:stCondLst>
                                        </p:cTn>
                                        <p:tgtEl>
                                          <p:spTgt spid="104472"/>
                                        </p:tgtEl>
                                        <p:attrNameLst>
                                          <p:attrName>style.visibility</p:attrName>
                                        </p:attrNameLst>
                                      </p:cBhvr>
                                      <p:to>
                                        <p:strVal val="visible"/>
                                      </p:to>
                                    </p:set>
                                    <p:animEffect transition="in" filter="dissolve">
                                      <p:cBhvr>
                                        <p:cTn id="60" dur="500"/>
                                        <p:tgtEl>
                                          <p:spTgt spid="104472"/>
                                        </p:tgtEl>
                                      </p:cBhvr>
                                    </p:animEffect>
                                  </p:childTnLst>
                                </p:cTn>
                              </p:par>
                            </p:childTnLst>
                          </p:cTn>
                        </p:par>
                        <p:par>
                          <p:cTn id="61" fill="hold" nodeType="afterGroup">
                            <p:stCondLst>
                              <p:cond delay="3000"/>
                            </p:stCondLst>
                            <p:childTnLst>
                              <p:par>
                                <p:cTn id="62" presetID="9" presetClass="entr" presetSubtype="0" fill="hold" grpId="0" nodeType="afterEffect">
                                  <p:stCondLst>
                                    <p:cond delay="0"/>
                                  </p:stCondLst>
                                  <p:childTnLst>
                                    <p:set>
                                      <p:cBhvr>
                                        <p:cTn id="63" dur="1" fill="hold">
                                          <p:stCondLst>
                                            <p:cond delay="0"/>
                                          </p:stCondLst>
                                        </p:cTn>
                                        <p:tgtEl>
                                          <p:spTgt spid="104473"/>
                                        </p:tgtEl>
                                        <p:attrNameLst>
                                          <p:attrName>style.visibility</p:attrName>
                                        </p:attrNameLst>
                                      </p:cBhvr>
                                      <p:to>
                                        <p:strVal val="visible"/>
                                      </p:to>
                                    </p:set>
                                    <p:animEffect transition="in" filter="dissolve">
                                      <p:cBhvr>
                                        <p:cTn id="64" dur="500"/>
                                        <p:tgtEl>
                                          <p:spTgt spid="104473"/>
                                        </p:tgtEl>
                                      </p:cBhvr>
                                    </p:animEffect>
                                  </p:childTnLst>
                                </p:cTn>
                              </p:par>
                            </p:childTnLst>
                          </p:cTn>
                        </p:par>
                        <p:par>
                          <p:cTn id="65" fill="hold" nodeType="afterGroup">
                            <p:stCondLst>
                              <p:cond delay="3500"/>
                            </p:stCondLst>
                            <p:childTnLst>
                              <p:par>
                                <p:cTn id="66" presetID="9" presetClass="entr" presetSubtype="0" fill="hold" grpId="0" nodeType="afterEffect">
                                  <p:stCondLst>
                                    <p:cond delay="0"/>
                                  </p:stCondLst>
                                  <p:childTnLst>
                                    <p:set>
                                      <p:cBhvr>
                                        <p:cTn id="67" dur="1" fill="hold">
                                          <p:stCondLst>
                                            <p:cond delay="0"/>
                                          </p:stCondLst>
                                        </p:cTn>
                                        <p:tgtEl>
                                          <p:spTgt spid="104474"/>
                                        </p:tgtEl>
                                        <p:attrNameLst>
                                          <p:attrName>style.visibility</p:attrName>
                                        </p:attrNameLst>
                                      </p:cBhvr>
                                      <p:to>
                                        <p:strVal val="visible"/>
                                      </p:to>
                                    </p:set>
                                    <p:animEffect transition="in" filter="dissolve">
                                      <p:cBhvr>
                                        <p:cTn id="68" dur="500"/>
                                        <p:tgtEl>
                                          <p:spTgt spid="104474"/>
                                        </p:tgtEl>
                                      </p:cBhvr>
                                    </p:animEffect>
                                  </p:childTnLst>
                                </p:cTn>
                              </p:par>
                            </p:childTnLst>
                          </p:cTn>
                        </p:par>
                        <p:par>
                          <p:cTn id="69" fill="hold" nodeType="afterGroup">
                            <p:stCondLst>
                              <p:cond delay="4000"/>
                            </p:stCondLst>
                            <p:childTnLst>
                              <p:par>
                                <p:cTn id="70" presetID="9" presetClass="entr" presetSubtype="0" fill="hold" grpId="0" nodeType="afterEffect">
                                  <p:stCondLst>
                                    <p:cond delay="0"/>
                                  </p:stCondLst>
                                  <p:childTnLst>
                                    <p:set>
                                      <p:cBhvr>
                                        <p:cTn id="71" dur="1" fill="hold">
                                          <p:stCondLst>
                                            <p:cond delay="0"/>
                                          </p:stCondLst>
                                        </p:cTn>
                                        <p:tgtEl>
                                          <p:spTgt spid="104475"/>
                                        </p:tgtEl>
                                        <p:attrNameLst>
                                          <p:attrName>style.visibility</p:attrName>
                                        </p:attrNameLst>
                                      </p:cBhvr>
                                      <p:to>
                                        <p:strVal val="visible"/>
                                      </p:to>
                                    </p:set>
                                    <p:animEffect transition="in" filter="dissolve">
                                      <p:cBhvr>
                                        <p:cTn id="72" dur="500"/>
                                        <p:tgtEl>
                                          <p:spTgt spid="104475"/>
                                        </p:tgtEl>
                                      </p:cBhvr>
                                    </p:animEffect>
                                  </p:childTnLst>
                                </p:cTn>
                              </p:par>
                            </p:childTnLst>
                          </p:cTn>
                        </p:par>
                        <p:par>
                          <p:cTn id="73" fill="hold" nodeType="afterGroup">
                            <p:stCondLst>
                              <p:cond delay="4500"/>
                            </p:stCondLst>
                            <p:childTnLst>
                              <p:par>
                                <p:cTn id="74" presetID="1" presetClass="entr" presetSubtype="0" fill="hold" grpId="0" nodeType="afterEffect">
                                  <p:stCondLst>
                                    <p:cond delay="0"/>
                                  </p:stCondLst>
                                  <p:childTnLst>
                                    <p:set>
                                      <p:cBhvr>
                                        <p:cTn id="75" dur="1" fill="hold">
                                          <p:stCondLst>
                                            <p:cond delay="0"/>
                                          </p:stCondLst>
                                        </p:cTn>
                                        <p:tgtEl>
                                          <p:spTgt spid="104483"/>
                                        </p:tgtEl>
                                        <p:attrNameLst>
                                          <p:attrName>style.visibility</p:attrName>
                                        </p:attrNameLst>
                                      </p:cBhvr>
                                      <p:to>
                                        <p:strVal val="visible"/>
                                      </p:to>
                                    </p:set>
                                  </p:childTnLst>
                                  <p:subTnLst>
                                    <p:audio>
                                      <p:cMediaNode>
                                        <p:cTn display="0" masterRel="sameClick">
                                          <p:stCondLst>
                                            <p:cond evt="begin" delay="0">
                                              <p:tn val="74"/>
                                            </p:cond>
                                          </p:stCondLst>
                                          <p:endCondLst>
                                            <p:cond evt="onStopAudio" delay="0">
                                              <p:tgtEl>
                                                <p:sldTgt/>
                                              </p:tgtEl>
                                            </p:cond>
                                          </p:endCondLst>
                                        </p:cTn>
                                        <p:tgtEl>
                                          <p:sndTgt r:embed="rId4" name="explode.wav"/>
                                        </p:tgtEl>
                                      </p:cMediaNode>
                                    </p:audio>
                                  </p:subTnLst>
                                </p:cTn>
                              </p:par>
                            </p:childTnLst>
                          </p:cTn>
                        </p:par>
                        <p:par>
                          <p:cTn id="76" fill="hold" nodeType="afterGroup">
                            <p:stCondLst>
                              <p:cond delay="4500"/>
                            </p:stCondLst>
                            <p:childTnLst>
                              <p:par>
                                <p:cTn id="77" presetID="3" presetClass="exit" presetSubtype="10" fill="hold" grpId="1" nodeType="afterEffect">
                                  <p:stCondLst>
                                    <p:cond delay="0"/>
                                  </p:stCondLst>
                                  <p:childTnLst>
                                    <p:animEffect transition="out" filter="blinds(horizontal)">
                                      <p:cBhvr>
                                        <p:cTn id="78" dur="500"/>
                                        <p:tgtEl>
                                          <p:spTgt spid="104483"/>
                                        </p:tgtEl>
                                      </p:cBhvr>
                                    </p:animEffect>
                                    <p:set>
                                      <p:cBhvr>
                                        <p:cTn id="79" dur="1" fill="hold">
                                          <p:stCondLst>
                                            <p:cond delay="499"/>
                                          </p:stCondLst>
                                        </p:cTn>
                                        <p:tgtEl>
                                          <p:spTgt spid="104483"/>
                                        </p:tgtEl>
                                        <p:attrNameLst>
                                          <p:attrName>style.visibility</p:attrName>
                                        </p:attrNameLst>
                                      </p:cBhvr>
                                      <p:to>
                                        <p:strVal val="hidden"/>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104510"/>
                                        </p:tgtEl>
                                        <p:attrNameLst>
                                          <p:attrName>style.visibility</p:attrName>
                                        </p:attrNameLst>
                                      </p:cBhvr>
                                      <p:to>
                                        <p:strVal val="visible"/>
                                      </p:to>
                                    </p:set>
                                    <p:animEffect transition="in" filter="wipe(left)">
                                      <p:cBhvr>
                                        <p:cTn id="84" dur="1000"/>
                                        <p:tgtEl>
                                          <p:spTgt spid="104510"/>
                                        </p:tgtEl>
                                      </p:cBhvr>
                                    </p:animEffect>
                                  </p:childTnLst>
                                  <p:subTnLst>
                                    <p:audio>
                                      <p:cMediaNode>
                                        <p:cTn display="0" masterRel="sameClick">
                                          <p:stCondLst>
                                            <p:cond evt="begin" delay="0">
                                              <p:tn val="82"/>
                                            </p:cond>
                                          </p:stCondLst>
                                          <p:endCondLst>
                                            <p:cond evt="onStopAudio" delay="0">
                                              <p:tgtEl>
                                                <p:sldTgt/>
                                              </p:tgtEl>
                                            </p:cond>
                                          </p:endCondLst>
                                        </p:cTn>
                                        <p:tgtEl>
                                          <p:sndTgt r:embed="rId6" name="airplanes.wav"/>
                                        </p:tgtEl>
                                      </p:cMediaNode>
                                    </p:audio>
                                  </p:subTnLst>
                                </p:cTn>
                              </p:par>
                            </p:childTnLst>
                          </p:cTn>
                        </p:par>
                        <p:par>
                          <p:cTn id="85" fill="hold" nodeType="afterGroup">
                            <p:stCondLst>
                              <p:cond delay="1000"/>
                            </p:stCondLst>
                            <p:childTnLst>
                              <p:par>
                                <p:cTn id="86" presetID="1" presetClass="entr" presetSubtype="0" fill="hold" grpId="0" nodeType="afterEffect">
                                  <p:stCondLst>
                                    <p:cond delay="0"/>
                                  </p:stCondLst>
                                  <p:childTnLst>
                                    <p:set>
                                      <p:cBhvr>
                                        <p:cTn id="87" dur="1" fill="hold">
                                          <p:stCondLst>
                                            <p:cond delay="0"/>
                                          </p:stCondLst>
                                        </p:cTn>
                                        <p:tgtEl>
                                          <p:spTgt spid="104484"/>
                                        </p:tgtEl>
                                        <p:attrNameLst>
                                          <p:attrName>style.visibility</p:attrName>
                                        </p:attrNameLst>
                                      </p:cBhvr>
                                      <p:to>
                                        <p:strVal val="visible"/>
                                      </p:to>
                                    </p:set>
                                  </p:childTnLst>
                                  <p:subTnLst>
                                    <p:audio>
                                      <p:cMediaNode>
                                        <p:cTn display="0" masterRel="sameClick">
                                          <p:stCondLst>
                                            <p:cond evt="begin" delay="0">
                                              <p:tn val="86"/>
                                            </p:cond>
                                          </p:stCondLst>
                                          <p:endCondLst>
                                            <p:cond evt="onStopAudio" delay="0">
                                              <p:tgtEl>
                                                <p:sldTgt/>
                                              </p:tgtEl>
                                            </p:cond>
                                          </p:endCondLst>
                                        </p:cTn>
                                        <p:tgtEl>
                                          <p:sndTgt r:embed="rId4" name="explode.wav"/>
                                        </p:tgtEl>
                                      </p:cMediaNode>
                                    </p:audio>
                                  </p:subTnLst>
                                </p:cTn>
                              </p:par>
                            </p:childTnLst>
                          </p:cTn>
                        </p:par>
                        <p:par>
                          <p:cTn id="88" fill="hold" nodeType="afterGroup">
                            <p:stCondLst>
                              <p:cond delay="1000"/>
                            </p:stCondLst>
                            <p:childTnLst>
                              <p:par>
                                <p:cTn id="89" presetID="3" presetClass="exit" presetSubtype="10" fill="hold" grpId="1" nodeType="afterEffect">
                                  <p:stCondLst>
                                    <p:cond delay="0"/>
                                  </p:stCondLst>
                                  <p:childTnLst>
                                    <p:animEffect transition="out" filter="blinds(horizontal)">
                                      <p:cBhvr>
                                        <p:cTn id="90" dur="500"/>
                                        <p:tgtEl>
                                          <p:spTgt spid="104484"/>
                                        </p:tgtEl>
                                      </p:cBhvr>
                                    </p:animEffect>
                                    <p:set>
                                      <p:cBhvr>
                                        <p:cTn id="91" dur="1" fill="hold">
                                          <p:stCondLst>
                                            <p:cond delay="499"/>
                                          </p:stCondLst>
                                        </p:cTn>
                                        <p:tgtEl>
                                          <p:spTgt spid="104484"/>
                                        </p:tgtEl>
                                        <p:attrNameLst>
                                          <p:attrName>style.visibility</p:attrName>
                                        </p:attrNameLst>
                                      </p:cBhvr>
                                      <p:to>
                                        <p:strVal val="hidden"/>
                                      </p:to>
                                    </p:set>
                                  </p:childTnLst>
                                </p:cTn>
                              </p:par>
                            </p:childTnLst>
                          </p:cTn>
                        </p:par>
                        <p:par>
                          <p:cTn id="92" fill="hold" nodeType="afterGroup">
                            <p:stCondLst>
                              <p:cond delay="1500"/>
                            </p:stCondLst>
                            <p:childTnLst>
                              <p:par>
                                <p:cTn id="93" presetID="22" presetClass="exit" presetSubtype="2" fill="hold" grpId="1" nodeType="afterEffect">
                                  <p:stCondLst>
                                    <p:cond delay="0"/>
                                  </p:stCondLst>
                                  <p:childTnLst>
                                    <p:animEffect transition="out" filter="wipe(right)">
                                      <p:cBhvr>
                                        <p:cTn id="94" dur="500"/>
                                        <p:tgtEl>
                                          <p:spTgt spid="104510"/>
                                        </p:tgtEl>
                                      </p:cBhvr>
                                    </p:animEffect>
                                    <p:set>
                                      <p:cBhvr>
                                        <p:cTn id="95" dur="1" fill="hold">
                                          <p:stCondLst>
                                            <p:cond delay="499"/>
                                          </p:stCondLst>
                                        </p:cTn>
                                        <p:tgtEl>
                                          <p:spTgt spid="104510"/>
                                        </p:tgtEl>
                                        <p:attrNameLst>
                                          <p:attrName>style.visibility</p:attrName>
                                        </p:attrNameLst>
                                      </p:cBhvr>
                                      <p:to>
                                        <p:strVal val="hidden"/>
                                      </p:to>
                                    </p:set>
                                  </p:childTnLst>
                                </p:cTn>
                              </p:par>
                            </p:childTnLst>
                          </p:cTn>
                        </p:par>
                      </p:childTnLst>
                    </p:cTn>
                  </p:par>
                  <p:par>
                    <p:cTn id="96" fill="hold" nodeType="clickPar">
                      <p:stCondLst>
                        <p:cond delay="indefinite"/>
                      </p:stCondLst>
                      <p:childTnLst>
                        <p:par>
                          <p:cTn id="97" fill="hold" nodeType="withGroup">
                            <p:stCondLst>
                              <p:cond delay="0"/>
                            </p:stCondLst>
                            <p:childTnLst>
                              <p:par>
                                <p:cTn id="98" presetID="0" presetClass="path" presetSubtype="0" accel="50000" decel="50000" fill="hold" grpId="0" nodeType="clickEffect">
                                  <p:stCondLst>
                                    <p:cond delay="0"/>
                                  </p:stCondLst>
                                  <p:childTnLst>
                                    <p:animMotion origin="layout" path="M 1.11111E-6 -1.85185E-6 L 0.12899 0.02685 L 0.27986 0.05417 " pathEditMode="relative" rAng="0" ptsTypes="AAA">
                                      <p:cBhvr>
                                        <p:cTn id="99" dur="2000" fill="hold"/>
                                        <p:tgtEl>
                                          <p:spTgt spid="104509"/>
                                        </p:tgtEl>
                                        <p:attrNameLst>
                                          <p:attrName>ppt_x</p:attrName>
                                          <p:attrName>ppt_y</p:attrName>
                                        </p:attrNameLst>
                                      </p:cBhvr>
                                      <p:rCtr x="13993" y="2708"/>
                                    </p:animMotion>
                                  </p:childTnLst>
                                  <p:subTnLst>
                                    <p:audio>
                                      <p:cMediaNode>
                                        <p:cTn display="0" masterRel="sameClick">
                                          <p:stCondLst>
                                            <p:cond evt="begin" delay="0">
                                              <p:tn val="98"/>
                                            </p:cond>
                                          </p:stCondLst>
                                          <p:endCondLst>
                                            <p:cond evt="onStopAudio" delay="0">
                                              <p:tgtEl>
                                                <p:sldTgt/>
                                              </p:tgtEl>
                                            </p:cond>
                                          </p:endCondLst>
                                        </p:cTn>
                                        <p:tgtEl>
                                          <p:sndTgt r:embed="rId3" name="shiphorn.wav"/>
                                        </p:tgtEl>
                                      </p:cMediaNode>
                                    </p:audio>
                                  </p:subTnLst>
                                </p:cTn>
                              </p:par>
                            </p:childTnLst>
                          </p:cTn>
                        </p:par>
                        <p:par>
                          <p:cTn id="100" fill="hold" nodeType="afterGroup">
                            <p:stCondLst>
                              <p:cond delay="2000"/>
                            </p:stCondLst>
                            <p:childTnLst>
                              <p:par>
                                <p:cTn id="101" presetID="1" presetClass="entr" presetSubtype="0" fill="hold" grpId="0" nodeType="afterEffect">
                                  <p:stCondLst>
                                    <p:cond delay="0"/>
                                  </p:stCondLst>
                                  <p:childTnLst>
                                    <p:set>
                                      <p:cBhvr>
                                        <p:cTn id="102" dur="1" fill="hold">
                                          <p:stCondLst>
                                            <p:cond delay="0"/>
                                          </p:stCondLst>
                                        </p:cTn>
                                        <p:tgtEl>
                                          <p:spTgt spid="104485"/>
                                        </p:tgtEl>
                                        <p:attrNameLst>
                                          <p:attrName>style.visibility</p:attrName>
                                        </p:attrNameLst>
                                      </p:cBhvr>
                                      <p:to>
                                        <p:strVal val="visible"/>
                                      </p:to>
                                    </p:set>
                                  </p:childTnLst>
                                  <p:subTnLst>
                                    <p:audio>
                                      <p:cMediaNode>
                                        <p:cTn display="0" masterRel="sameClick">
                                          <p:stCondLst>
                                            <p:cond evt="begin" delay="0">
                                              <p:tn val="101"/>
                                            </p:cond>
                                          </p:stCondLst>
                                          <p:endCondLst>
                                            <p:cond evt="onStopAudio" delay="0">
                                              <p:tgtEl>
                                                <p:sldTgt/>
                                              </p:tgtEl>
                                            </p:cond>
                                          </p:endCondLst>
                                        </p:cTn>
                                        <p:tgtEl>
                                          <p:sndTgt r:embed="rId4" name="explode.wav"/>
                                        </p:tgtEl>
                                      </p:cMediaNode>
                                    </p:audio>
                                  </p:subTnLst>
                                </p:cTn>
                              </p:par>
                            </p:childTnLst>
                          </p:cTn>
                        </p:par>
                        <p:par>
                          <p:cTn id="103" fill="hold" nodeType="afterGroup">
                            <p:stCondLst>
                              <p:cond delay="2000"/>
                            </p:stCondLst>
                            <p:childTnLst>
                              <p:par>
                                <p:cTn id="104" presetID="3" presetClass="exit" presetSubtype="10" fill="hold" grpId="1" nodeType="afterEffect">
                                  <p:stCondLst>
                                    <p:cond delay="0"/>
                                  </p:stCondLst>
                                  <p:childTnLst>
                                    <p:animEffect transition="out" filter="blinds(horizontal)">
                                      <p:cBhvr>
                                        <p:cTn id="105" dur="500"/>
                                        <p:tgtEl>
                                          <p:spTgt spid="104485"/>
                                        </p:tgtEl>
                                      </p:cBhvr>
                                    </p:animEffect>
                                    <p:set>
                                      <p:cBhvr>
                                        <p:cTn id="106" dur="1" fill="hold">
                                          <p:stCondLst>
                                            <p:cond delay="499"/>
                                          </p:stCondLst>
                                        </p:cTn>
                                        <p:tgtEl>
                                          <p:spTgt spid="104485"/>
                                        </p:tgtEl>
                                        <p:attrNameLst>
                                          <p:attrName>style.visibility</p:attrName>
                                        </p:attrNameLst>
                                      </p:cBhvr>
                                      <p:to>
                                        <p:strVal val="hidden"/>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9" presetClass="exit" presetSubtype="0" fill="hold" grpId="0" nodeType="clickEffect">
                                  <p:stCondLst>
                                    <p:cond delay="0"/>
                                  </p:stCondLst>
                                  <p:childTnLst>
                                    <p:animEffect transition="out" filter="dissolve">
                                      <p:cBhvr>
                                        <p:cTn id="110" dur="500"/>
                                        <p:tgtEl>
                                          <p:spTgt spid="104466"/>
                                        </p:tgtEl>
                                      </p:cBhvr>
                                    </p:animEffect>
                                    <p:set>
                                      <p:cBhvr>
                                        <p:cTn id="111" dur="1" fill="hold">
                                          <p:stCondLst>
                                            <p:cond delay="499"/>
                                          </p:stCondLst>
                                        </p:cTn>
                                        <p:tgtEl>
                                          <p:spTgt spid="104466"/>
                                        </p:tgtEl>
                                        <p:attrNameLst>
                                          <p:attrName>style.visibility</p:attrName>
                                        </p:attrNameLst>
                                      </p:cBhvr>
                                      <p:to>
                                        <p:strVal val="hidden"/>
                                      </p:to>
                                    </p:set>
                                  </p:childTnLst>
                                </p:cTn>
                              </p:par>
                              <p:par>
                                <p:cTn id="112" presetID="9" presetClass="exit" presetSubtype="0" fill="hold" grpId="0" nodeType="withEffect">
                                  <p:stCondLst>
                                    <p:cond delay="0"/>
                                  </p:stCondLst>
                                  <p:childTnLst>
                                    <p:animEffect transition="out" filter="dissolve">
                                      <p:cBhvr>
                                        <p:cTn id="113" dur="500"/>
                                        <p:tgtEl>
                                          <p:spTgt spid="104467"/>
                                        </p:tgtEl>
                                      </p:cBhvr>
                                    </p:animEffect>
                                    <p:set>
                                      <p:cBhvr>
                                        <p:cTn id="114" dur="1" fill="hold">
                                          <p:stCondLst>
                                            <p:cond delay="499"/>
                                          </p:stCondLst>
                                        </p:cTn>
                                        <p:tgtEl>
                                          <p:spTgt spid="104467"/>
                                        </p:tgtEl>
                                        <p:attrNameLst>
                                          <p:attrName>style.visibility</p:attrName>
                                        </p:attrNameLst>
                                      </p:cBhvr>
                                      <p:to>
                                        <p:strVal val="hidden"/>
                                      </p:to>
                                    </p:set>
                                  </p:childTnLst>
                                </p:cTn>
                              </p:par>
                            </p:childTnLst>
                          </p:cTn>
                        </p:par>
                        <p:par>
                          <p:cTn id="115" fill="hold" nodeType="afterGroup">
                            <p:stCondLst>
                              <p:cond delay="500"/>
                            </p:stCondLst>
                            <p:childTnLst>
                              <p:par>
                                <p:cTn id="116" presetID="9" presetClass="entr" presetSubtype="0" fill="hold" grpId="0" nodeType="afterEffect">
                                  <p:stCondLst>
                                    <p:cond delay="0"/>
                                  </p:stCondLst>
                                  <p:childTnLst>
                                    <p:set>
                                      <p:cBhvr>
                                        <p:cTn id="117" dur="1" fill="hold">
                                          <p:stCondLst>
                                            <p:cond delay="0"/>
                                          </p:stCondLst>
                                        </p:cTn>
                                        <p:tgtEl>
                                          <p:spTgt spid="104476"/>
                                        </p:tgtEl>
                                        <p:attrNameLst>
                                          <p:attrName>style.visibility</p:attrName>
                                        </p:attrNameLst>
                                      </p:cBhvr>
                                      <p:to>
                                        <p:strVal val="visible"/>
                                      </p:to>
                                    </p:set>
                                    <p:animEffect transition="in" filter="dissolve">
                                      <p:cBhvr>
                                        <p:cTn id="118" dur="500"/>
                                        <p:tgtEl>
                                          <p:spTgt spid="104476"/>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104477"/>
                                        </p:tgtEl>
                                        <p:attrNameLst>
                                          <p:attrName>style.visibility</p:attrName>
                                        </p:attrNameLst>
                                      </p:cBhvr>
                                      <p:to>
                                        <p:strVal val="visible"/>
                                      </p:to>
                                    </p:set>
                                    <p:animEffect transition="in" filter="dissolve">
                                      <p:cBhvr>
                                        <p:cTn id="121" dur="500"/>
                                        <p:tgtEl>
                                          <p:spTgt spid="104477"/>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9" presetClass="entr" presetSubtype="0" fill="hold" grpId="0" nodeType="clickEffect">
                                  <p:stCondLst>
                                    <p:cond delay="0"/>
                                  </p:stCondLst>
                                  <p:childTnLst>
                                    <p:set>
                                      <p:cBhvr>
                                        <p:cTn id="125" dur="1" fill="hold">
                                          <p:stCondLst>
                                            <p:cond delay="0"/>
                                          </p:stCondLst>
                                        </p:cTn>
                                        <p:tgtEl>
                                          <p:spTgt spid="104478"/>
                                        </p:tgtEl>
                                        <p:attrNameLst>
                                          <p:attrName>style.visibility</p:attrName>
                                        </p:attrNameLst>
                                      </p:cBhvr>
                                      <p:to>
                                        <p:strVal val="visible"/>
                                      </p:to>
                                    </p:set>
                                    <p:animEffect transition="in" filter="dissolve">
                                      <p:cBhvr>
                                        <p:cTn id="126" dur="500"/>
                                        <p:tgtEl>
                                          <p:spTgt spid="1044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6" grpId="0" animBg="1"/>
      <p:bldP spid="104466" grpId="1" animBg="1"/>
      <p:bldP spid="104467" grpId="0" animBg="1"/>
      <p:bldP spid="104467" grpId="1" animBg="1"/>
      <p:bldP spid="104468" grpId="0" animBg="1"/>
      <p:bldP spid="104468" grpId="1" animBg="1"/>
      <p:bldP spid="104469" grpId="0" animBg="1"/>
      <p:bldP spid="104469" grpId="1" animBg="1"/>
      <p:bldP spid="104470" grpId="0" animBg="1"/>
      <p:bldP spid="104470" grpId="1" animBg="1"/>
      <p:bldP spid="104471" grpId="0" animBg="1"/>
      <p:bldP spid="104472" grpId="0" animBg="1"/>
      <p:bldP spid="104473" grpId="0" animBg="1"/>
      <p:bldP spid="104474" grpId="0" animBg="1"/>
      <p:bldP spid="104475" grpId="0" animBg="1"/>
      <p:bldP spid="104476" grpId="0" animBg="1"/>
      <p:bldP spid="104477" grpId="0" animBg="1"/>
      <p:bldP spid="104478" grpId="0" animBg="1"/>
      <p:bldP spid="104479" grpId="0" animBg="1"/>
      <p:bldP spid="104483" grpId="0" animBg="1"/>
      <p:bldP spid="104483" grpId="1" animBg="1"/>
      <p:bldP spid="104484" grpId="0" animBg="1"/>
      <p:bldP spid="104484" grpId="1" animBg="1"/>
      <p:bldP spid="104485" grpId="0" animBg="1"/>
      <p:bldP spid="104485" grpId="1" animBg="1"/>
      <p:bldP spid="104504" grpId="0" animBg="1"/>
      <p:bldP spid="104505" grpId="0" animBg="1"/>
      <p:bldP spid="104506" grpId="0" animBg="1"/>
      <p:bldP spid="104507" grpId="0" animBg="1"/>
      <p:bldP spid="104508" grpId="0" animBg="1"/>
      <p:bldP spid="104509" grpId="0" animBg="1"/>
      <p:bldP spid="104510" grpId="0" animBg="1"/>
      <p:bldP spid="104510"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65400" y="2405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499" name="Picture 3"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87600" y="1998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0" name="Picture 4"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9800" y="2709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1" name="Picture 5"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9600" y="323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2" name="Picture 6"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08200" y="3001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3" name="Picture 7"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11300" y="3751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4" name="Picture 8"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400" y="34464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5" name="Picture 9"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82700" y="4259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6" name="Picture 10"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08100" y="4652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7" name="Picture 11"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41500" y="4500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8" name="Picture 12"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35200" y="45767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09" name="Picture 13"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98700" y="3789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0" name="Picture 14"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41600" y="4614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1" name="Picture 15"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800" y="4564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2" name="Picture 16"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19500" y="48180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3" name="Picture 17"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22700" y="4678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4" name="Picture 18"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43300" y="4043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5" name="Picture 19"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29000" y="364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6" name="Picture 20"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05200" y="35099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7" name="Picture 21"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89300" y="3090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8" name="Picture 22"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75100" y="31543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19" name="Picture 23"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21200" y="34718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20" name="Picture 24"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62500" y="38655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21" name="Picture 25"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40300" y="43862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522" name="Picture 26"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11500" y="2379663"/>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106523" name="Group 27"/>
          <p:cNvGrpSpPr>
            <a:grpSpLocks/>
          </p:cNvGrpSpPr>
          <p:nvPr/>
        </p:nvGrpSpPr>
        <p:grpSpPr bwMode="auto">
          <a:xfrm rot="10800000">
            <a:off x="3375025" y="2082800"/>
            <a:ext cx="574675" cy="71438"/>
            <a:chOff x="1612" y="1972"/>
            <a:chExt cx="2460" cy="304"/>
          </a:xfrm>
        </p:grpSpPr>
        <p:sp>
          <p:nvSpPr>
            <p:cNvPr id="106524" name="Freeform 28"/>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25" name="Freeform 29"/>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26" name="Group 30"/>
          <p:cNvGrpSpPr>
            <a:grpSpLocks/>
          </p:cNvGrpSpPr>
          <p:nvPr/>
        </p:nvGrpSpPr>
        <p:grpSpPr bwMode="auto">
          <a:xfrm rot="10800000">
            <a:off x="3311525" y="2566988"/>
            <a:ext cx="574675" cy="71437"/>
            <a:chOff x="1612" y="1972"/>
            <a:chExt cx="2460" cy="304"/>
          </a:xfrm>
        </p:grpSpPr>
        <p:sp>
          <p:nvSpPr>
            <p:cNvPr id="106527" name="Freeform 31"/>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28" name="Freeform 32"/>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29" name="Group 33"/>
          <p:cNvGrpSpPr>
            <a:grpSpLocks/>
          </p:cNvGrpSpPr>
          <p:nvPr/>
        </p:nvGrpSpPr>
        <p:grpSpPr bwMode="auto">
          <a:xfrm rot="10800000">
            <a:off x="3311525" y="2665413"/>
            <a:ext cx="574675" cy="71437"/>
            <a:chOff x="1612" y="1972"/>
            <a:chExt cx="2460" cy="304"/>
          </a:xfrm>
        </p:grpSpPr>
        <p:sp>
          <p:nvSpPr>
            <p:cNvPr id="106530" name="Freeform 3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31" name="Freeform 3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32" name="Group 36"/>
          <p:cNvGrpSpPr>
            <a:grpSpLocks/>
          </p:cNvGrpSpPr>
          <p:nvPr/>
        </p:nvGrpSpPr>
        <p:grpSpPr bwMode="auto">
          <a:xfrm rot="10800000">
            <a:off x="3311525" y="2765425"/>
            <a:ext cx="574675" cy="71438"/>
            <a:chOff x="1612" y="1972"/>
            <a:chExt cx="2460" cy="304"/>
          </a:xfrm>
        </p:grpSpPr>
        <p:sp>
          <p:nvSpPr>
            <p:cNvPr id="106533" name="Freeform 37"/>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34" name="Freeform 38"/>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35" name="Group 39"/>
          <p:cNvGrpSpPr>
            <a:grpSpLocks/>
          </p:cNvGrpSpPr>
          <p:nvPr/>
        </p:nvGrpSpPr>
        <p:grpSpPr bwMode="auto">
          <a:xfrm rot="10800000">
            <a:off x="3311525" y="2865438"/>
            <a:ext cx="574675" cy="71437"/>
            <a:chOff x="1612" y="1972"/>
            <a:chExt cx="2460" cy="304"/>
          </a:xfrm>
        </p:grpSpPr>
        <p:sp>
          <p:nvSpPr>
            <p:cNvPr id="106536" name="Freeform 4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37" name="Freeform 4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38" name="Group 42"/>
          <p:cNvGrpSpPr>
            <a:grpSpLocks/>
          </p:cNvGrpSpPr>
          <p:nvPr/>
        </p:nvGrpSpPr>
        <p:grpSpPr bwMode="auto">
          <a:xfrm>
            <a:off x="2716213" y="2689225"/>
            <a:ext cx="530225" cy="233363"/>
            <a:chOff x="1711" y="1694"/>
            <a:chExt cx="334" cy="147"/>
          </a:xfrm>
        </p:grpSpPr>
        <p:grpSp>
          <p:nvGrpSpPr>
            <p:cNvPr id="106539" name="Group 43"/>
            <p:cNvGrpSpPr>
              <a:grpSpLocks/>
            </p:cNvGrpSpPr>
            <p:nvPr/>
          </p:nvGrpSpPr>
          <p:grpSpPr bwMode="auto">
            <a:xfrm>
              <a:off x="1711" y="1694"/>
              <a:ext cx="334" cy="43"/>
              <a:chOff x="4175" y="3505"/>
              <a:chExt cx="794" cy="102"/>
            </a:xfrm>
          </p:grpSpPr>
          <p:sp>
            <p:nvSpPr>
              <p:cNvPr id="106540" name="Freeform 44"/>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41" name="Freeform 45"/>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542" name="Group 46"/>
              <p:cNvGrpSpPr>
                <a:grpSpLocks/>
              </p:cNvGrpSpPr>
              <p:nvPr/>
            </p:nvGrpSpPr>
            <p:grpSpPr bwMode="auto">
              <a:xfrm rot="10800000">
                <a:off x="4418" y="3536"/>
                <a:ext cx="82" cy="40"/>
                <a:chOff x="2898" y="2893"/>
                <a:chExt cx="236" cy="117"/>
              </a:xfrm>
            </p:grpSpPr>
            <p:sp>
              <p:nvSpPr>
                <p:cNvPr id="106543" name="Freeform 47"/>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44" name="Line 48"/>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45" name="Line 49"/>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46" name="Group 50"/>
              <p:cNvGrpSpPr>
                <a:grpSpLocks/>
              </p:cNvGrpSpPr>
              <p:nvPr/>
            </p:nvGrpSpPr>
            <p:grpSpPr bwMode="auto">
              <a:xfrm rot="10800000">
                <a:off x="4286" y="3534"/>
                <a:ext cx="82" cy="40"/>
                <a:chOff x="2898" y="2893"/>
                <a:chExt cx="236" cy="117"/>
              </a:xfrm>
            </p:grpSpPr>
            <p:sp>
              <p:nvSpPr>
                <p:cNvPr id="106547" name="Freeform 5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48" name="Line 52"/>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49" name="Line 53"/>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50" name="Group 54"/>
              <p:cNvGrpSpPr>
                <a:grpSpLocks/>
              </p:cNvGrpSpPr>
              <p:nvPr/>
            </p:nvGrpSpPr>
            <p:grpSpPr bwMode="auto">
              <a:xfrm rot="21600000">
                <a:off x="4777" y="3529"/>
                <a:ext cx="81" cy="41"/>
                <a:chOff x="2898" y="2893"/>
                <a:chExt cx="236" cy="117"/>
              </a:xfrm>
            </p:grpSpPr>
            <p:sp>
              <p:nvSpPr>
                <p:cNvPr id="106551" name="Freeform 55"/>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52" name="Line 56"/>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53" name="Line 57"/>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554" name="Freeform 58"/>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555" name="Group 59"/>
              <p:cNvGrpSpPr>
                <a:grpSpLocks/>
              </p:cNvGrpSpPr>
              <p:nvPr/>
            </p:nvGrpSpPr>
            <p:grpSpPr bwMode="auto">
              <a:xfrm rot="21600000">
                <a:off x="4725" y="3532"/>
                <a:ext cx="81" cy="40"/>
                <a:chOff x="2898" y="2893"/>
                <a:chExt cx="236" cy="117"/>
              </a:xfrm>
            </p:grpSpPr>
            <p:sp>
              <p:nvSpPr>
                <p:cNvPr id="106556" name="Freeform 6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57" name="Line 61"/>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58" name="Line 62"/>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6559" name="Group 63"/>
            <p:cNvGrpSpPr>
              <a:grpSpLocks/>
            </p:cNvGrpSpPr>
            <p:nvPr/>
          </p:nvGrpSpPr>
          <p:grpSpPr bwMode="auto">
            <a:xfrm>
              <a:off x="1711" y="1746"/>
              <a:ext cx="334" cy="43"/>
              <a:chOff x="4175" y="3505"/>
              <a:chExt cx="794" cy="102"/>
            </a:xfrm>
          </p:grpSpPr>
          <p:sp>
            <p:nvSpPr>
              <p:cNvPr id="106560" name="Freeform 64"/>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61" name="Freeform 65"/>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562" name="Group 66"/>
              <p:cNvGrpSpPr>
                <a:grpSpLocks/>
              </p:cNvGrpSpPr>
              <p:nvPr/>
            </p:nvGrpSpPr>
            <p:grpSpPr bwMode="auto">
              <a:xfrm rot="10800000">
                <a:off x="4418" y="3536"/>
                <a:ext cx="82" cy="40"/>
                <a:chOff x="2898" y="2893"/>
                <a:chExt cx="236" cy="117"/>
              </a:xfrm>
            </p:grpSpPr>
            <p:sp>
              <p:nvSpPr>
                <p:cNvPr id="106563" name="Freeform 67"/>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64" name="Line 68"/>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65" name="Line 69"/>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66" name="Group 70"/>
              <p:cNvGrpSpPr>
                <a:grpSpLocks/>
              </p:cNvGrpSpPr>
              <p:nvPr/>
            </p:nvGrpSpPr>
            <p:grpSpPr bwMode="auto">
              <a:xfrm rot="10800000">
                <a:off x="4286" y="3534"/>
                <a:ext cx="82" cy="40"/>
                <a:chOff x="2898" y="2893"/>
                <a:chExt cx="236" cy="117"/>
              </a:xfrm>
            </p:grpSpPr>
            <p:sp>
              <p:nvSpPr>
                <p:cNvPr id="106567" name="Freeform 7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68" name="Line 72"/>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69" name="Line 73"/>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70" name="Group 74"/>
              <p:cNvGrpSpPr>
                <a:grpSpLocks/>
              </p:cNvGrpSpPr>
              <p:nvPr/>
            </p:nvGrpSpPr>
            <p:grpSpPr bwMode="auto">
              <a:xfrm rot="21600000">
                <a:off x="4777" y="3529"/>
                <a:ext cx="81" cy="41"/>
                <a:chOff x="2898" y="2893"/>
                <a:chExt cx="236" cy="117"/>
              </a:xfrm>
            </p:grpSpPr>
            <p:sp>
              <p:nvSpPr>
                <p:cNvPr id="106571" name="Freeform 75"/>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72" name="Line 76"/>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73" name="Line 77"/>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574" name="Freeform 78"/>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575" name="Group 79"/>
              <p:cNvGrpSpPr>
                <a:grpSpLocks/>
              </p:cNvGrpSpPr>
              <p:nvPr/>
            </p:nvGrpSpPr>
            <p:grpSpPr bwMode="auto">
              <a:xfrm rot="21600000">
                <a:off x="4725" y="3532"/>
                <a:ext cx="81" cy="40"/>
                <a:chOff x="2898" y="2893"/>
                <a:chExt cx="236" cy="117"/>
              </a:xfrm>
            </p:grpSpPr>
            <p:sp>
              <p:nvSpPr>
                <p:cNvPr id="106576" name="Freeform 8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77" name="Line 81"/>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78" name="Line 82"/>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6579" name="Group 83"/>
            <p:cNvGrpSpPr>
              <a:grpSpLocks/>
            </p:cNvGrpSpPr>
            <p:nvPr/>
          </p:nvGrpSpPr>
          <p:grpSpPr bwMode="auto">
            <a:xfrm>
              <a:off x="1711" y="1798"/>
              <a:ext cx="334" cy="43"/>
              <a:chOff x="4175" y="3505"/>
              <a:chExt cx="794" cy="102"/>
            </a:xfrm>
          </p:grpSpPr>
          <p:sp>
            <p:nvSpPr>
              <p:cNvPr id="106580" name="Freeform 84"/>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81" name="Freeform 85"/>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582" name="Group 86"/>
              <p:cNvGrpSpPr>
                <a:grpSpLocks/>
              </p:cNvGrpSpPr>
              <p:nvPr/>
            </p:nvGrpSpPr>
            <p:grpSpPr bwMode="auto">
              <a:xfrm rot="10800000">
                <a:off x="4418" y="3536"/>
                <a:ext cx="82" cy="40"/>
                <a:chOff x="2898" y="2893"/>
                <a:chExt cx="236" cy="117"/>
              </a:xfrm>
            </p:grpSpPr>
            <p:sp>
              <p:nvSpPr>
                <p:cNvPr id="106583" name="Freeform 87"/>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84" name="Line 88"/>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85" name="Line 89"/>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86" name="Group 90"/>
              <p:cNvGrpSpPr>
                <a:grpSpLocks/>
              </p:cNvGrpSpPr>
              <p:nvPr/>
            </p:nvGrpSpPr>
            <p:grpSpPr bwMode="auto">
              <a:xfrm rot="10800000">
                <a:off x="4286" y="3534"/>
                <a:ext cx="82" cy="40"/>
                <a:chOff x="2898" y="2893"/>
                <a:chExt cx="236" cy="117"/>
              </a:xfrm>
            </p:grpSpPr>
            <p:sp>
              <p:nvSpPr>
                <p:cNvPr id="106587" name="Freeform 9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88" name="Line 92"/>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89" name="Line 93"/>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590" name="Group 94"/>
              <p:cNvGrpSpPr>
                <a:grpSpLocks/>
              </p:cNvGrpSpPr>
              <p:nvPr/>
            </p:nvGrpSpPr>
            <p:grpSpPr bwMode="auto">
              <a:xfrm rot="21600000">
                <a:off x="4777" y="3529"/>
                <a:ext cx="81" cy="41"/>
                <a:chOff x="2898" y="2893"/>
                <a:chExt cx="236" cy="117"/>
              </a:xfrm>
            </p:grpSpPr>
            <p:sp>
              <p:nvSpPr>
                <p:cNvPr id="106591" name="Freeform 95"/>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92" name="Line 96"/>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93" name="Line 97"/>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594" name="Freeform 98"/>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595" name="Group 99"/>
              <p:cNvGrpSpPr>
                <a:grpSpLocks/>
              </p:cNvGrpSpPr>
              <p:nvPr/>
            </p:nvGrpSpPr>
            <p:grpSpPr bwMode="auto">
              <a:xfrm rot="21600000">
                <a:off x="4725" y="3532"/>
                <a:ext cx="81" cy="40"/>
                <a:chOff x="2898" y="2893"/>
                <a:chExt cx="236" cy="117"/>
              </a:xfrm>
            </p:grpSpPr>
            <p:sp>
              <p:nvSpPr>
                <p:cNvPr id="106596" name="Freeform 10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97" name="Line 101"/>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98" name="Line 102"/>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grpSp>
        <p:nvGrpSpPr>
          <p:cNvPr id="106599" name="Group 103"/>
          <p:cNvGrpSpPr>
            <a:grpSpLocks/>
          </p:cNvGrpSpPr>
          <p:nvPr/>
        </p:nvGrpSpPr>
        <p:grpSpPr bwMode="auto">
          <a:xfrm>
            <a:off x="3322638" y="2212975"/>
            <a:ext cx="530225" cy="325438"/>
            <a:chOff x="2093" y="1394"/>
            <a:chExt cx="334" cy="205"/>
          </a:xfrm>
        </p:grpSpPr>
        <p:grpSp>
          <p:nvGrpSpPr>
            <p:cNvPr id="106600" name="Group 104"/>
            <p:cNvGrpSpPr>
              <a:grpSpLocks/>
            </p:cNvGrpSpPr>
            <p:nvPr/>
          </p:nvGrpSpPr>
          <p:grpSpPr bwMode="auto">
            <a:xfrm>
              <a:off x="2093" y="1448"/>
              <a:ext cx="334" cy="43"/>
              <a:chOff x="4175" y="3505"/>
              <a:chExt cx="794" cy="102"/>
            </a:xfrm>
          </p:grpSpPr>
          <p:sp>
            <p:nvSpPr>
              <p:cNvPr id="106601" name="Freeform 105"/>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02" name="Freeform 106"/>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603" name="Group 107"/>
              <p:cNvGrpSpPr>
                <a:grpSpLocks/>
              </p:cNvGrpSpPr>
              <p:nvPr/>
            </p:nvGrpSpPr>
            <p:grpSpPr bwMode="auto">
              <a:xfrm rot="10800000">
                <a:off x="4418" y="3536"/>
                <a:ext cx="82" cy="40"/>
                <a:chOff x="2898" y="2893"/>
                <a:chExt cx="236" cy="117"/>
              </a:xfrm>
            </p:grpSpPr>
            <p:sp>
              <p:nvSpPr>
                <p:cNvPr id="106604" name="Freeform 10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05" name="Line 109"/>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06" name="Line 110"/>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607" name="Group 111"/>
              <p:cNvGrpSpPr>
                <a:grpSpLocks/>
              </p:cNvGrpSpPr>
              <p:nvPr/>
            </p:nvGrpSpPr>
            <p:grpSpPr bwMode="auto">
              <a:xfrm rot="10800000">
                <a:off x="4286" y="3534"/>
                <a:ext cx="82" cy="40"/>
                <a:chOff x="2898" y="2893"/>
                <a:chExt cx="236" cy="117"/>
              </a:xfrm>
            </p:grpSpPr>
            <p:sp>
              <p:nvSpPr>
                <p:cNvPr id="106608" name="Freeform 11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09" name="Line 113"/>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10" name="Line 114"/>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611" name="Group 115"/>
              <p:cNvGrpSpPr>
                <a:grpSpLocks/>
              </p:cNvGrpSpPr>
              <p:nvPr/>
            </p:nvGrpSpPr>
            <p:grpSpPr bwMode="auto">
              <a:xfrm rot="21600000">
                <a:off x="4777" y="3529"/>
                <a:ext cx="81" cy="41"/>
                <a:chOff x="2898" y="2893"/>
                <a:chExt cx="236" cy="117"/>
              </a:xfrm>
            </p:grpSpPr>
            <p:sp>
              <p:nvSpPr>
                <p:cNvPr id="106612" name="Freeform 11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13" name="Line 117"/>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14" name="Line 118"/>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615" name="Freeform 119"/>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616" name="Group 120"/>
              <p:cNvGrpSpPr>
                <a:grpSpLocks/>
              </p:cNvGrpSpPr>
              <p:nvPr/>
            </p:nvGrpSpPr>
            <p:grpSpPr bwMode="auto">
              <a:xfrm rot="21600000">
                <a:off x="4725" y="3532"/>
                <a:ext cx="81" cy="40"/>
                <a:chOff x="2898" y="2893"/>
                <a:chExt cx="236" cy="117"/>
              </a:xfrm>
            </p:grpSpPr>
            <p:sp>
              <p:nvSpPr>
                <p:cNvPr id="106617" name="Freeform 12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18" name="Line 122"/>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19" name="Line 123"/>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6620" name="Group 124"/>
            <p:cNvGrpSpPr>
              <a:grpSpLocks/>
            </p:cNvGrpSpPr>
            <p:nvPr/>
          </p:nvGrpSpPr>
          <p:grpSpPr bwMode="auto">
            <a:xfrm>
              <a:off x="2093" y="1502"/>
              <a:ext cx="334" cy="43"/>
              <a:chOff x="4175" y="3505"/>
              <a:chExt cx="794" cy="102"/>
            </a:xfrm>
          </p:grpSpPr>
          <p:sp>
            <p:nvSpPr>
              <p:cNvPr id="106621" name="Freeform 125"/>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22" name="Freeform 126"/>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623" name="Group 127"/>
              <p:cNvGrpSpPr>
                <a:grpSpLocks/>
              </p:cNvGrpSpPr>
              <p:nvPr/>
            </p:nvGrpSpPr>
            <p:grpSpPr bwMode="auto">
              <a:xfrm rot="10800000">
                <a:off x="4418" y="3536"/>
                <a:ext cx="82" cy="40"/>
                <a:chOff x="2898" y="2893"/>
                <a:chExt cx="236" cy="117"/>
              </a:xfrm>
            </p:grpSpPr>
            <p:sp>
              <p:nvSpPr>
                <p:cNvPr id="106624" name="Freeform 12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25" name="Line 129"/>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26" name="Line 130"/>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627" name="Group 131"/>
              <p:cNvGrpSpPr>
                <a:grpSpLocks/>
              </p:cNvGrpSpPr>
              <p:nvPr/>
            </p:nvGrpSpPr>
            <p:grpSpPr bwMode="auto">
              <a:xfrm rot="10800000">
                <a:off x="4286" y="3534"/>
                <a:ext cx="82" cy="40"/>
                <a:chOff x="2898" y="2893"/>
                <a:chExt cx="236" cy="117"/>
              </a:xfrm>
            </p:grpSpPr>
            <p:sp>
              <p:nvSpPr>
                <p:cNvPr id="106628" name="Freeform 13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29" name="Line 133"/>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30" name="Line 134"/>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631" name="Group 135"/>
              <p:cNvGrpSpPr>
                <a:grpSpLocks/>
              </p:cNvGrpSpPr>
              <p:nvPr/>
            </p:nvGrpSpPr>
            <p:grpSpPr bwMode="auto">
              <a:xfrm rot="21600000">
                <a:off x="4777" y="3529"/>
                <a:ext cx="81" cy="41"/>
                <a:chOff x="2898" y="2893"/>
                <a:chExt cx="236" cy="117"/>
              </a:xfrm>
            </p:grpSpPr>
            <p:sp>
              <p:nvSpPr>
                <p:cNvPr id="106632" name="Freeform 13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33" name="Line 137"/>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34" name="Line 138"/>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635" name="Freeform 139"/>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636" name="Group 140"/>
              <p:cNvGrpSpPr>
                <a:grpSpLocks/>
              </p:cNvGrpSpPr>
              <p:nvPr/>
            </p:nvGrpSpPr>
            <p:grpSpPr bwMode="auto">
              <a:xfrm rot="21600000">
                <a:off x="4725" y="3532"/>
                <a:ext cx="81" cy="40"/>
                <a:chOff x="2898" y="2893"/>
                <a:chExt cx="236" cy="117"/>
              </a:xfrm>
            </p:grpSpPr>
            <p:sp>
              <p:nvSpPr>
                <p:cNvPr id="106637" name="Freeform 14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38" name="Line 142"/>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39" name="Line 143"/>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6640" name="Group 144"/>
            <p:cNvGrpSpPr>
              <a:grpSpLocks/>
            </p:cNvGrpSpPr>
            <p:nvPr/>
          </p:nvGrpSpPr>
          <p:grpSpPr bwMode="auto">
            <a:xfrm>
              <a:off x="2093" y="1556"/>
              <a:ext cx="334" cy="43"/>
              <a:chOff x="4175" y="3505"/>
              <a:chExt cx="794" cy="102"/>
            </a:xfrm>
          </p:grpSpPr>
          <p:sp>
            <p:nvSpPr>
              <p:cNvPr id="106641" name="Freeform 145"/>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42" name="Freeform 146"/>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643" name="Group 147"/>
              <p:cNvGrpSpPr>
                <a:grpSpLocks/>
              </p:cNvGrpSpPr>
              <p:nvPr/>
            </p:nvGrpSpPr>
            <p:grpSpPr bwMode="auto">
              <a:xfrm rot="10800000">
                <a:off x="4418" y="3536"/>
                <a:ext cx="82" cy="40"/>
                <a:chOff x="2898" y="2893"/>
                <a:chExt cx="236" cy="117"/>
              </a:xfrm>
            </p:grpSpPr>
            <p:sp>
              <p:nvSpPr>
                <p:cNvPr id="106644" name="Freeform 14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45" name="Line 149"/>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46" name="Line 150"/>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647" name="Group 151"/>
              <p:cNvGrpSpPr>
                <a:grpSpLocks/>
              </p:cNvGrpSpPr>
              <p:nvPr/>
            </p:nvGrpSpPr>
            <p:grpSpPr bwMode="auto">
              <a:xfrm rot="10800000">
                <a:off x="4286" y="3534"/>
                <a:ext cx="82" cy="40"/>
                <a:chOff x="2898" y="2893"/>
                <a:chExt cx="236" cy="117"/>
              </a:xfrm>
            </p:grpSpPr>
            <p:sp>
              <p:nvSpPr>
                <p:cNvPr id="106648" name="Freeform 15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49" name="Line 153"/>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50" name="Line 154"/>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651" name="Group 155"/>
              <p:cNvGrpSpPr>
                <a:grpSpLocks/>
              </p:cNvGrpSpPr>
              <p:nvPr/>
            </p:nvGrpSpPr>
            <p:grpSpPr bwMode="auto">
              <a:xfrm rot="21600000">
                <a:off x="4777" y="3529"/>
                <a:ext cx="81" cy="41"/>
                <a:chOff x="2898" y="2893"/>
                <a:chExt cx="236" cy="117"/>
              </a:xfrm>
            </p:grpSpPr>
            <p:sp>
              <p:nvSpPr>
                <p:cNvPr id="106652" name="Freeform 15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53" name="Line 157"/>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54" name="Line 158"/>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655" name="Freeform 159"/>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656" name="Group 160"/>
              <p:cNvGrpSpPr>
                <a:grpSpLocks/>
              </p:cNvGrpSpPr>
              <p:nvPr/>
            </p:nvGrpSpPr>
            <p:grpSpPr bwMode="auto">
              <a:xfrm rot="21600000">
                <a:off x="4725" y="3532"/>
                <a:ext cx="81" cy="40"/>
                <a:chOff x="2898" y="2893"/>
                <a:chExt cx="236" cy="117"/>
              </a:xfrm>
            </p:grpSpPr>
            <p:sp>
              <p:nvSpPr>
                <p:cNvPr id="106657" name="Freeform 16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58" name="Line 162"/>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59" name="Line 163"/>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6660" name="Group 164"/>
            <p:cNvGrpSpPr>
              <a:grpSpLocks/>
            </p:cNvGrpSpPr>
            <p:nvPr/>
          </p:nvGrpSpPr>
          <p:grpSpPr bwMode="auto">
            <a:xfrm>
              <a:off x="2093" y="1394"/>
              <a:ext cx="334" cy="43"/>
              <a:chOff x="4175" y="3505"/>
              <a:chExt cx="794" cy="102"/>
            </a:xfrm>
          </p:grpSpPr>
          <p:sp>
            <p:nvSpPr>
              <p:cNvPr id="106661" name="Freeform 165"/>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62" name="Freeform 166"/>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663" name="Group 167"/>
              <p:cNvGrpSpPr>
                <a:grpSpLocks/>
              </p:cNvGrpSpPr>
              <p:nvPr/>
            </p:nvGrpSpPr>
            <p:grpSpPr bwMode="auto">
              <a:xfrm rot="10800000">
                <a:off x="4418" y="3536"/>
                <a:ext cx="82" cy="40"/>
                <a:chOff x="2898" y="2893"/>
                <a:chExt cx="236" cy="117"/>
              </a:xfrm>
            </p:grpSpPr>
            <p:sp>
              <p:nvSpPr>
                <p:cNvPr id="106664" name="Freeform 16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65" name="Line 169"/>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66" name="Line 170"/>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667" name="Group 171"/>
              <p:cNvGrpSpPr>
                <a:grpSpLocks/>
              </p:cNvGrpSpPr>
              <p:nvPr/>
            </p:nvGrpSpPr>
            <p:grpSpPr bwMode="auto">
              <a:xfrm rot="10800000">
                <a:off x="4286" y="3534"/>
                <a:ext cx="82" cy="40"/>
                <a:chOff x="2898" y="2893"/>
                <a:chExt cx="236" cy="117"/>
              </a:xfrm>
            </p:grpSpPr>
            <p:sp>
              <p:nvSpPr>
                <p:cNvPr id="106668" name="Freeform 17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69" name="Line 173"/>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70" name="Line 174"/>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671" name="Group 175"/>
              <p:cNvGrpSpPr>
                <a:grpSpLocks/>
              </p:cNvGrpSpPr>
              <p:nvPr/>
            </p:nvGrpSpPr>
            <p:grpSpPr bwMode="auto">
              <a:xfrm rot="21600000">
                <a:off x="4777" y="3529"/>
                <a:ext cx="81" cy="41"/>
                <a:chOff x="2898" y="2893"/>
                <a:chExt cx="236" cy="117"/>
              </a:xfrm>
            </p:grpSpPr>
            <p:sp>
              <p:nvSpPr>
                <p:cNvPr id="106672" name="Freeform 17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73" name="Line 177"/>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74" name="Line 178"/>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675" name="Freeform 179"/>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676" name="Group 180"/>
              <p:cNvGrpSpPr>
                <a:grpSpLocks/>
              </p:cNvGrpSpPr>
              <p:nvPr/>
            </p:nvGrpSpPr>
            <p:grpSpPr bwMode="auto">
              <a:xfrm rot="21600000">
                <a:off x="4725" y="3532"/>
                <a:ext cx="81" cy="40"/>
                <a:chOff x="2898" y="2893"/>
                <a:chExt cx="236" cy="117"/>
              </a:xfrm>
            </p:grpSpPr>
            <p:sp>
              <p:nvSpPr>
                <p:cNvPr id="106677" name="Freeform 18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78" name="Line 182"/>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79" name="Line 183"/>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grpSp>
        <p:nvGrpSpPr>
          <p:cNvPr id="106680" name="Group 184"/>
          <p:cNvGrpSpPr>
            <a:grpSpLocks/>
          </p:cNvGrpSpPr>
          <p:nvPr/>
        </p:nvGrpSpPr>
        <p:grpSpPr bwMode="auto">
          <a:xfrm>
            <a:off x="6237288" y="3651250"/>
            <a:ext cx="595312" cy="214313"/>
            <a:chOff x="637" y="345"/>
            <a:chExt cx="375" cy="135"/>
          </a:xfrm>
        </p:grpSpPr>
        <p:grpSp>
          <p:nvGrpSpPr>
            <p:cNvPr id="106681" name="Group 185"/>
            <p:cNvGrpSpPr>
              <a:grpSpLocks/>
            </p:cNvGrpSpPr>
            <p:nvPr/>
          </p:nvGrpSpPr>
          <p:grpSpPr bwMode="auto">
            <a:xfrm rot="-132102">
              <a:off x="637" y="388"/>
              <a:ext cx="375" cy="56"/>
              <a:chOff x="1208" y="2784"/>
              <a:chExt cx="3126" cy="468"/>
            </a:xfrm>
          </p:grpSpPr>
          <p:grpSp>
            <p:nvGrpSpPr>
              <p:cNvPr id="106682" name="Group 186"/>
              <p:cNvGrpSpPr>
                <a:grpSpLocks/>
              </p:cNvGrpSpPr>
              <p:nvPr/>
            </p:nvGrpSpPr>
            <p:grpSpPr bwMode="auto">
              <a:xfrm>
                <a:off x="1208" y="2784"/>
                <a:ext cx="3126" cy="448"/>
                <a:chOff x="1208" y="2784"/>
                <a:chExt cx="3126" cy="448"/>
              </a:xfrm>
            </p:grpSpPr>
            <p:sp>
              <p:nvSpPr>
                <p:cNvPr id="106683" name="Freeform 18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84" name="Freeform 18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85" name="Freeform 18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86" name="Freeform 19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687" name="Oval 19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88" name="Freeform 19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89" name="Freeform 19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90" name="Freeform 19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91" name="Freeform 19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692" name="Text Box 196"/>
            <p:cNvSpPr txBox="1">
              <a:spLocks noChangeArrowheads="1"/>
            </p:cNvSpPr>
            <p:nvPr/>
          </p:nvSpPr>
          <p:spPr bwMode="auto">
            <a:xfrm>
              <a:off x="748" y="34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grpSp>
        <p:nvGrpSpPr>
          <p:cNvPr id="106693" name="Group 197"/>
          <p:cNvGrpSpPr>
            <a:grpSpLocks/>
          </p:cNvGrpSpPr>
          <p:nvPr/>
        </p:nvGrpSpPr>
        <p:grpSpPr bwMode="auto">
          <a:xfrm>
            <a:off x="6227763" y="3498850"/>
            <a:ext cx="595312" cy="214313"/>
            <a:chOff x="637" y="793"/>
            <a:chExt cx="375" cy="135"/>
          </a:xfrm>
        </p:grpSpPr>
        <p:grpSp>
          <p:nvGrpSpPr>
            <p:cNvPr id="106694" name="Group 198"/>
            <p:cNvGrpSpPr>
              <a:grpSpLocks/>
            </p:cNvGrpSpPr>
            <p:nvPr/>
          </p:nvGrpSpPr>
          <p:grpSpPr bwMode="auto">
            <a:xfrm rot="-132102">
              <a:off x="637" y="836"/>
              <a:ext cx="375" cy="56"/>
              <a:chOff x="1208" y="2784"/>
              <a:chExt cx="3126" cy="468"/>
            </a:xfrm>
          </p:grpSpPr>
          <p:grpSp>
            <p:nvGrpSpPr>
              <p:cNvPr id="106695" name="Group 199"/>
              <p:cNvGrpSpPr>
                <a:grpSpLocks/>
              </p:cNvGrpSpPr>
              <p:nvPr/>
            </p:nvGrpSpPr>
            <p:grpSpPr bwMode="auto">
              <a:xfrm>
                <a:off x="1208" y="2784"/>
                <a:ext cx="3126" cy="448"/>
                <a:chOff x="1208" y="2784"/>
                <a:chExt cx="3126" cy="448"/>
              </a:xfrm>
            </p:grpSpPr>
            <p:sp>
              <p:nvSpPr>
                <p:cNvPr id="106696" name="Freeform 20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97" name="Freeform 20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98" name="Freeform 20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699" name="Freeform 20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700" name="Oval 204"/>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701" name="Freeform 20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02" name="Freeform 20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03" name="Freeform 20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04" name="Freeform 20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705" name="Text Box 209"/>
            <p:cNvSpPr txBox="1">
              <a:spLocks noChangeArrowheads="1"/>
            </p:cNvSpPr>
            <p:nvPr/>
          </p:nvSpPr>
          <p:spPr bwMode="auto">
            <a:xfrm>
              <a:off x="748" y="79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106706" name="Group 210"/>
          <p:cNvGrpSpPr>
            <a:grpSpLocks/>
          </p:cNvGrpSpPr>
          <p:nvPr/>
        </p:nvGrpSpPr>
        <p:grpSpPr bwMode="auto">
          <a:xfrm>
            <a:off x="6332538" y="3270250"/>
            <a:ext cx="595312" cy="214313"/>
            <a:chOff x="1188" y="949"/>
            <a:chExt cx="375" cy="135"/>
          </a:xfrm>
        </p:grpSpPr>
        <p:grpSp>
          <p:nvGrpSpPr>
            <p:cNvPr id="106707" name="Group 211"/>
            <p:cNvGrpSpPr>
              <a:grpSpLocks/>
            </p:cNvGrpSpPr>
            <p:nvPr/>
          </p:nvGrpSpPr>
          <p:grpSpPr bwMode="auto">
            <a:xfrm rot="-132102">
              <a:off x="1188" y="992"/>
              <a:ext cx="375" cy="56"/>
              <a:chOff x="1208" y="2784"/>
              <a:chExt cx="3126" cy="468"/>
            </a:xfrm>
          </p:grpSpPr>
          <p:grpSp>
            <p:nvGrpSpPr>
              <p:cNvPr id="106708" name="Group 212"/>
              <p:cNvGrpSpPr>
                <a:grpSpLocks/>
              </p:cNvGrpSpPr>
              <p:nvPr/>
            </p:nvGrpSpPr>
            <p:grpSpPr bwMode="auto">
              <a:xfrm>
                <a:off x="1208" y="2784"/>
                <a:ext cx="3126" cy="448"/>
                <a:chOff x="1208" y="2784"/>
                <a:chExt cx="3126" cy="448"/>
              </a:xfrm>
            </p:grpSpPr>
            <p:sp>
              <p:nvSpPr>
                <p:cNvPr id="106709" name="Freeform 21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10" name="Freeform 21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11" name="Freeform 21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12" name="Freeform 21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713" name="Oval 21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714" name="Freeform 21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15" name="Freeform 21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16" name="Freeform 22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17" name="Freeform 22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718" name="Text Box 222"/>
            <p:cNvSpPr txBox="1">
              <a:spLocks noChangeArrowheads="1"/>
            </p:cNvSpPr>
            <p:nvPr/>
          </p:nvSpPr>
          <p:spPr bwMode="auto">
            <a:xfrm>
              <a:off x="1298" y="949"/>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grpSp>
        <p:nvGrpSpPr>
          <p:cNvPr id="106719" name="Group 223"/>
          <p:cNvGrpSpPr>
            <a:grpSpLocks/>
          </p:cNvGrpSpPr>
          <p:nvPr/>
        </p:nvGrpSpPr>
        <p:grpSpPr bwMode="auto">
          <a:xfrm>
            <a:off x="3303588" y="2974975"/>
            <a:ext cx="530225" cy="153988"/>
            <a:chOff x="2081" y="1874"/>
            <a:chExt cx="334" cy="97"/>
          </a:xfrm>
        </p:grpSpPr>
        <p:grpSp>
          <p:nvGrpSpPr>
            <p:cNvPr id="106720" name="Group 224"/>
            <p:cNvGrpSpPr>
              <a:grpSpLocks/>
            </p:cNvGrpSpPr>
            <p:nvPr/>
          </p:nvGrpSpPr>
          <p:grpSpPr bwMode="auto">
            <a:xfrm>
              <a:off x="2081" y="1874"/>
              <a:ext cx="334" cy="43"/>
              <a:chOff x="4175" y="3505"/>
              <a:chExt cx="794" cy="102"/>
            </a:xfrm>
          </p:grpSpPr>
          <p:sp>
            <p:nvSpPr>
              <p:cNvPr id="106721" name="Freeform 225"/>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22" name="Freeform 226"/>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723" name="Group 227"/>
              <p:cNvGrpSpPr>
                <a:grpSpLocks/>
              </p:cNvGrpSpPr>
              <p:nvPr/>
            </p:nvGrpSpPr>
            <p:grpSpPr bwMode="auto">
              <a:xfrm rot="10800000">
                <a:off x="4418" y="3536"/>
                <a:ext cx="82" cy="40"/>
                <a:chOff x="2898" y="2893"/>
                <a:chExt cx="236" cy="117"/>
              </a:xfrm>
            </p:grpSpPr>
            <p:sp>
              <p:nvSpPr>
                <p:cNvPr id="106724" name="Freeform 22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25" name="Line 229"/>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26" name="Line 230"/>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727" name="Group 231"/>
              <p:cNvGrpSpPr>
                <a:grpSpLocks/>
              </p:cNvGrpSpPr>
              <p:nvPr/>
            </p:nvGrpSpPr>
            <p:grpSpPr bwMode="auto">
              <a:xfrm rot="10800000">
                <a:off x="4286" y="3534"/>
                <a:ext cx="82" cy="40"/>
                <a:chOff x="2898" y="2893"/>
                <a:chExt cx="236" cy="117"/>
              </a:xfrm>
            </p:grpSpPr>
            <p:sp>
              <p:nvSpPr>
                <p:cNvPr id="106728" name="Freeform 23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29" name="Line 233"/>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30" name="Line 234"/>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731" name="Group 235"/>
              <p:cNvGrpSpPr>
                <a:grpSpLocks/>
              </p:cNvGrpSpPr>
              <p:nvPr/>
            </p:nvGrpSpPr>
            <p:grpSpPr bwMode="auto">
              <a:xfrm rot="21600000">
                <a:off x="4777" y="3529"/>
                <a:ext cx="81" cy="41"/>
                <a:chOff x="2898" y="2893"/>
                <a:chExt cx="236" cy="117"/>
              </a:xfrm>
            </p:grpSpPr>
            <p:sp>
              <p:nvSpPr>
                <p:cNvPr id="106732" name="Freeform 23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33" name="Line 237"/>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34" name="Line 238"/>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735" name="Freeform 239"/>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736" name="Group 240"/>
              <p:cNvGrpSpPr>
                <a:grpSpLocks/>
              </p:cNvGrpSpPr>
              <p:nvPr/>
            </p:nvGrpSpPr>
            <p:grpSpPr bwMode="auto">
              <a:xfrm rot="21600000">
                <a:off x="4725" y="3532"/>
                <a:ext cx="81" cy="40"/>
                <a:chOff x="2898" y="2893"/>
                <a:chExt cx="236" cy="117"/>
              </a:xfrm>
            </p:grpSpPr>
            <p:sp>
              <p:nvSpPr>
                <p:cNvPr id="106737" name="Freeform 24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38" name="Line 242"/>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39" name="Line 243"/>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6740" name="Group 244"/>
            <p:cNvGrpSpPr>
              <a:grpSpLocks/>
            </p:cNvGrpSpPr>
            <p:nvPr/>
          </p:nvGrpSpPr>
          <p:grpSpPr bwMode="auto">
            <a:xfrm>
              <a:off x="2081" y="1928"/>
              <a:ext cx="334" cy="43"/>
              <a:chOff x="4175" y="3505"/>
              <a:chExt cx="794" cy="102"/>
            </a:xfrm>
          </p:grpSpPr>
          <p:sp>
            <p:nvSpPr>
              <p:cNvPr id="106741" name="Freeform 245"/>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42" name="Freeform 246"/>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743" name="Group 247"/>
              <p:cNvGrpSpPr>
                <a:grpSpLocks/>
              </p:cNvGrpSpPr>
              <p:nvPr/>
            </p:nvGrpSpPr>
            <p:grpSpPr bwMode="auto">
              <a:xfrm rot="10800000">
                <a:off x="4418" y="3536"/>
                <a:ext cx="82" cy="40"/>
                <a:chOff x="2898" y="2893"/>
                <a:chExt cx="236" cy="117"/>
              </a:xfrm>
            </p:grpSpPr>
            <p:sp>
              <p:nvSpPr>
                <p:cNvPr id="106744" name="Freeform 24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45" name="Line 249"/>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46" name="Line 250"/>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747" name="Group 251"/>
              <p:cNvGrpSpPr>
                <a:grpSpLocks/>
              </p:cNvGrpSpPr>
              <p:nvPr/>
            </p:nvGrpSpPr>
            <p:grpSpPr bwMode="auto">
              <a:xfrm rot="10800000">
                <a:off x="4286" y="3534"/>
                <a:ext cx="82" cy="40"/>
                <a:chOff x="2898" y="2893"/>
                <a:chExt cx="236" cy="117"/>
              </a:xfrm>
            </p:grpSpPr>
            <p:sp>
              <p:nvSpPr>
                <p:cNvPr id="106748" name="Freeform 25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49" name="Line 253"/>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50" name="Line 254"/>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751" name="Group 255"/>
              <p:cNvGrpSpPr>
                <a:grpSpLocks/>
              </p:cNvGrpSpPr>
              <p:nvPr/>
            </p:nvGrpSpPr>
            <p:grpSpPr bwMode="auto">
              <a:xfrm rot="21600000">
                <a:off x="4777" y="3529"/>
                <a:ext cx="81" cy="41"/>
                <a:chOff x="2898" y="2893"/>
                <a:chExt cx="236" cy="117"/>
              </a:xfrm>
            </p:grpSpPr>
            <p:sp>
              <p:nvSpPr>
                <p:cNvPr id="106752" name="Freeform 25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53" name="Line 257"/>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54" name="Line 258"/>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755" name="Freeform 259"/>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756" name="Group 260"/>
              <p:cNvGrpSpPr>
                <a:grpSpLocks/>
              </p:cNvGrpSpPr>
              <p:nvPr/>
            </p:nvGrpSpPr>
            <p:grpSpPr bwMode="auto">
              <a:xfrm rot="21600000">
                <a:off x="4725" y="3532"/>
                <a:ext cx="81" cy="40"/>
                <a:chOff x="2898" y="2893"/>
                <a:chExt cx="236" cy="117"/>
              </a:xfrm>
            </p:grpSpPr>
            <p:sp>
              <p:nvSpPr>
                <p:cNvPr id="106757" name="Freeform 26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58" name="Line 262"/>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59" name="Line 263"/>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grpSp>
        <p:nvGrpSpPr>
          <p:cNvPr id="106760" name="Group 264"/>
          <p:cNvGrpSpPr>
            <a:grpSpLocks/>
          </p:cNvGrpSpPr>
          <p:nvPr/>
        </p:nvGrpSpPr>
        <p:grpSpPr bwMode="auto">
          <a:xfrm>
            <a:off x="3643313" y="3660775"/>
            <a:ext cx="95250" cy="115888"/>
            <a:chOff x="2451" y="2642"/>
            <a:chExt cx="60" cy="73"/>
          </a:xfrm>
        </p:grpSpPr>
        <p:sp>
          <p:nvSpPr>
            <p:cNvPr id="106761" name="Rectangle 265"/>
            <p:cNvSpPr>
              <a:spLocks noChangeArrowheads="1"/>
            </p:cNvSpPr>
            <p:nvPr/>
          </p:nvSpPr>
          <p:spPr bwMode="auto">
            <a:xfrm>
              <a:off x="2451" y="2643"/>
              <a:ext cx="60" cy="72"/>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6762" name="Picture 266" descr="MCTN00839_0000[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54" y="2642"/>
              <a:ext cx="51" cy="6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6763" name="Group 267"/>
          <p:cNvGrpSpPr>
            <a:grpSpLocks/>
          </p:cNvGrpSpPr>
          <p:nvPr/>
        </p:nvGrpSpPr>
        <p:grpSpPr bwMode="auto">
          <a:xfrm>
            <a:off x="2736850" y="2970213"/>
            <a:ext cx="530225" cy="153987"/>
            <a:chOff x="1724" y="1871"/>
            <a:chExt cx="334" cy="97"/>
          </a:xfrm>
        </p:grpSpPr>
        <p:grpSp>
          <p:nvGrpSpPr>
            <p:cNvPr id="106764" name="Group 268"/>
            <p:cNvGrpSpPr>
              <a:grpSpLocks/>
            </p:cNvGrpSpPr>
            <p:nvPr/>
          </p:nvGrpSpPr>
          <p:grpSpPr bwMode="auto">
            <a:xfrm>
              <a:off x="1724" y="1871"/>
              <a:ext cx="334" cy="43"/>
              <a:chOff x="4175" y="3505"/>
              <a:chExt cx="794" cy="102"/>
            </a:xfrm>
          </p:grpSpPr>
          <p:sp>
            <p:nvSpPr>
              <p:cNvPr id="106765" name="Freeform 269"/>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66" name="Freeform 270"/>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767" name="Group 271"/>
              <p:cNvGrpSpPr>
                <a:grpSpLocks/>
              </p:cNvGrpSpPr>
              <p:nvPr/>
            </p:nvGrpSpPr>
            <p:grpSpPr bwMode="auto">
              <a:xfrm rot="10800000">
                <a:off x="4418" y="3536"/>
                <a:ext cx="82" cy="40"/>
                <a:chOff x="2898" y="2893"/>
                <a:chExt cx="236" cy="117"/>
              </a:xfrm>
            </p:grpSpPr>
            <p:sp>
              <p:nvSpPr>
                <p:cNvPr id="106768" name="Freeform 27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69" name="Line 273"/>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70" name="Line 274"/>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771" name="Group 275"/>
              <p:cNvGrpSpPr>
                <a:grpSpLocks/>
              </p:cNvGrpSpPr>
              <p:nvPr/>
            </p:nvGrpSpPr>
            <p:grpSpPr bwMode="auto">
              <a:xfrm rot="10800000">
                <a:off x="4286" y="3534"/>
                <a:ext cx="82" cy="40"/>
                <a:chOff x="2898" y="2893"/>
                <a:chExt cx="236" cy="117"/>
              </a:xfrm>
            </p:grpSpPr>
            <p:sp>
              <p:nvSpPr>
                <p:cNvPr id="106772" name="Freeform 27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73" name="Line 277"/>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74" name="Line 278"/>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775" name="Group 279"/>
              <p:cNvGrpSpPr>
                <a:grpSpLocks/>
              </p:cNvGrpSpPr>
              <p:nvPr/>
            </p:nvGrpSpPr>
            <p:grpSpPr bwMode="auto">
              <a:xfrm rot="21600000">
                <a:off x="4777" y="3529"/>
                <a:ext cx="81" cy="41"/>
                <a:chOff x="2898" y="2893"/>
                <a:chExt cx="236" cy="117"/>
              </a:xfrm>
            </p:grpSpPr>
            <p:sp>
              <p:nvSpPr>
                <p:cNvPr id="106776" name="Freeform 28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77" name="Line 281"/>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78" name="Line 282"/>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779" name="Freeform 283"/>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780" name="Group 284"/>
              <p:cNvGrpSpPr>
                <a:grpSpLocks/>
              </p:cNvGrpSpPr>
              <p:nvPr/>
            </p:nvGrpSpPr>
            <p:grpSpPr bwMode="auto">
              <a:xfrm rot="21600000">
                <a:off x="4725" y="3532"/>
                <a:ext cx="81" cy="40"/>
                <a:chOff x="2898" y="2893"/>
                <a:chExt cx="236" cy="117"/>
              </a:xfrm>
            </p:grpSpPr>
            <p:sp>
              <p:nvSpPr>
                <p:cNvPr id="106781" name="Freeform 285"/>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82" name="Line 286"/>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83" name="Line 287"/>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06784" name="Group 288"/>
            <p:cNvGrpSpPr>
              <a:grpSpLocks/>
            </p:cNvGrpSpPr>
            <p:nvPr/>
          </p:nvGrpSpPr>
          <p:grpSpPr bwMode="auto">
            <a:xfrm>
              <a:off x="1724" y="1925"/>
              <a:ext cx="334" cy="43"/>
              <a:chOff x="4175" y="3505"/>
              <a:chExt cx="794" cy="102"/>
            </a:xfrm>
          </p:grpSpPr>
          <p:sp>
            <p:nvSpPr>
              <p:cNvPr id="106785" name="Freeform 289"/>
              <p:cNvSpPr>
                <a:spLocks/>
              </p:cNvSpPr>
              <p:nvPr/>
            </p:nvSpPr>
            <p:spPr bwMode="auto">
              <a:xfrm rot="10800000">
                <a:off x="4175" y="3505"/>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86" name="Freeform 290"/>
              <p:cNvSpPr>
                <a:spLocks/>
              </p:cNvSpPr>
              <p:nvPr/>
            </p:nvSpPr>
            <p:spPr bwMode="auto">
              <a:xfrm rot="10800000">
                <a:off x="4393" y="350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787" name="Group 291"/>
              <p:cNvGrpSpPr>
                <a:grpSpLocks/>
              </p:cNvGrpSpPr>
              <p:nvPr/>
            </p:nvGrpSpPr>
            <p:grpSpPr bwMode="auto">
              <a:xfrm rot="10800000">
                <a:off x="4418" y="3536"/>
                <a:ext cx="82" cy="40"/>
                <a:chOff x="2898" y="2893"/>
                <a:chExt cx="236" cy="117"/>
              </a:xfrm>
            </p:grpSpPr>
            <p:sp>
              <p:nvSpPr>
                <p:cNvPr id="106788" name="Freeform 29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89" name="Line 293"/>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90" name="Line 294"/>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791" name="Group 295"/>
              <p:cNvGrpSpPr>
                <a:grpSpLocks/>
              </p:cNvGrpSpPr>
              <p:nvPr/>
            </p:nvGrpSpPr>
            <p:grpSpPr bwMode="auto">
              <a:xfrm rot="10800000">
                <a:off x="4286" y="3534"/>
                <a:ext cx="82" cy="40"/>
                <a:chOff x="2898" y="2893"/>
                <a:chExt cx="236" cy="117"/>
              </a:xfrm>
            </p:grpSpPr>
            <p:sp>
              <p:nvSpPr>
                <p:cNvPr id="106792" name="Freeform 29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93" name="Line 297"/>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94" name="Line 298"/>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795" name="Group 299"/>
              <p:cNvGrpSpPr>
                <a:grpSpLocks/>
              </p:cNvGrpSpPr>
              <p:nvPr/>
            </p:nvGrpSpPr>
            <p:grpSpPr bwMode="auto">
              <a:xfrm rot="21600000">
                <a:off x="4777" y="3529"/>
                <a:ext cx="81" cy="41"/>
                <a:chOff x="2898" y="2893"/>
                <a:chExt cx="236" cy="117"/>
              </a:xfrm>
            </p:grpSpPr>
            <p:sp>
              <p:nvSpPr>
                <p:cNvPr id="106796" name="Freeform 30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97" name="Line 301"/>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98" name="Line 302"/>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799" name="Freeform 303"/>
              <p:cNvSpPr>
                <a:spLocks/>
              </p:cNvSpPr>
              <p:nvPr/>
            </p:nvSpPr>
            <p:spPr bwMode="auto">
              <a:xfrm rot="10800000">
                <a:off x="4565" y="352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800" name="Group 304"/>
              <p:cNvGrpSpPr>
                <a:grpSpLocks/>
              </p:cNvGrpSpPr>
              <p:nvPr/>
            </p:nvGrpSpPr>
            <p:grpSpPr bwMode="auto">
              <a:xfrm rot="21600000">
                <a:off x="4725" y="3532"/>
                <a:ext cx="81" cy="40"/>
                <a:chOff x="2898" y="2893"/>
                <a:chExt cx="236" cy="117"/>
              </a:xfrm>
            </p:grpSpPr>
            <p:sp>
              <p:nvSpPr>
                <p:cNvPr id="106801" name="Freeform 305"/>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02" name="Line 306"/>
                <p:cNvSpPr>
                  <a:spLocks noChangeShapeType="1"/>
                </p:cNvSpPr>
                <p:nvPr/>
              </p:nvSpPr>
              <p:spPr bwMode="auto">
                <a:xfrm>
                  <a:off x="3042" y="2928"/>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03" name="Line 307"/>
                <p:cNvSpPr>
                  <a:spLocks noChangeShapeType="1"/>
                </p:cNvSpPr>
                <p:nvPr/>
              </p:nvSpPr>
              <p:spPr bwMode="auto">
                <a:xfrm>
                  <a:off x="3044" y="2972"/>
                  <a:ext cx="90" cy="0"/>
                </a:xfrm>
                <a:prstGeom prst="line">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grpSp>
        <p:nvGrpSpPr>
          <p:cNvPr id="106804" name="Group 308"/>
          <p:cNvGrpSpPr>
            <a:grpSpLocks/>
          </p:cNvGrpSpPr>
          <p:nvPr/>
        </p:nvGrpSpPr>
        <p:grpSpPr bwMode="auto">
          <a:xfrm>
            <a:off x="3533775" y="1936750"/>
            <a:ext cx="95250" cy="115888"/>
            <a:chOff x="2451" y="2642"/>
            <a:chExt cx="60" cy="73"/>
          </a:xfrm>
        </p:grpSpPr>
        <p:sp>
          <p:nvSpPr>
            <p:cNvPr id="106805" name="Rectangle 309"/>
            <p:cNvSpPr>
              <a:spLocks noChangeArrowheads="1"/>
            </p:cNvSpPr>
            <p:nvPr/>
          </p:nvSpPr>
          <p:spPr bwMode="auto">
            <a:xfrm>
              <a:off x="2451" y="2643"/>
              <a:ext cx="60" cy="72"/>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6806" name="Picture 310" descr="MCTN00839_0000[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54" y="2642"/>
              <a:ext cx="51" cy="67"/>
            </a:xfrm>
            <a:prstGeom prst="rect">
              <a:avLst/>
            </a:prstGeom>
            <a:noFill/>
            <a:extLst>
              <a:ext uri="{909E8E84-426E-40DD-AFC4-6F175D3DCCD1}">
                <a14:hiddenFill xmlns:a14="http://schemas.microsoft.com/office/drawing/2010/main">
                  <a:solidFill>
                    <a:srgbClr val="FFFFFF"/>
                  </a:solidFill>
                </a14:hiddenFill>
              </a:ext>
            </a:extLst>
          </p:spPr>
        </p:pic>
      </p:grpSp>
      <p:sp>
        <p:nvSpPr>
          <p:cNvPr id="106807" name="Line 311"/>
          <p:cNvSpPr>
            <a:spLocks noChangeShapeType="1"/>
          </p:cNvSpPr>
          <p:nvPr/>
        </p:nvSpPr>
        <p:spPr bwMode="auto">
          <a:xfrm flipH="1" flipV="1">
            <a:off x="5919788" y="2717800"/>
            <a:ext cx="90487" cy="176213"/>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08" name="Oval 312"/>
          <p:cNvSpPr>
            <a:spLocks noChangeArrowheads="1"/>
          </p:cNvSpPr>
          <p:nvPr/>
        </p:nvSpPr>
        <p:spPr bwMode="auto">
          <a:xfrm rot="2700000">
            <a:off x="5479257" y="3420268"/>
            <a:ext cx="171450" cy="42863"/>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09" name="Oval 313"/>
          <p:cNvSpPr>
            <a:spLocks noChangeArrowheads="1"/>
          </p:cNvSpPr>
          <p:nvPr/>
        </p:nvSpPr>
        <p:spPr bwMode="auto">
          <a:xfrm rot="2700000">
            <a:off x="5607844" y="3302794"/>
            <a:ext cx="171450" cy="42862"/>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10" name="Oval 314"/>
          <p:cNvSpPr>
            <a:spLocks noChangeArrowheads="1"/>
          </p:cNvSpPr>
          <p:nvPr/>
        </p:nvSpPr>
        <p:spPr bwMode="auto">
          <a:xfrm rot="2700000">
            <a:off x="5709444" y="3186907"/>
            <a:ext cx="171450" cy="42862"/>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11" name="Oval 315"/>
          <p:cNvSpPr>
            <a:spLocks noChangeArrowheads="1"/>
          </p:cNvSpPr>
          <p:nvPr/>
        </p:nvSpPr>
        <p:spPr bwMode="auto">
          <a:xfrm rot="2700000">
            <a:off x="5826919" y="3037682"/>
            <a:ext cx="171450" cy="42862"/>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12" name="Oval 316"/>
          <p:cNvSpPr>
            <a:spLocks noChangeArrowheads="1"/>
          </p:cNvSpPr>
          <p:nvPr/>
        </p:nvSpPr>
        <p:spPr bwMode="auto">
          <a:xfrm rot="2700000">
            <a:off x="5955507" y="2890043"/>
            <a:ext cx="171450" cy="42863"/>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13" name="AutoShape 317"/>
          <p:cNvSpPr>
            <a:spLocks noChangeArrowheads="1"/>
          </p:cNvSpPr>
          <p:nvPr/>
        </p:nvSpPr>
        <p:spPr bwMode="auto">
          <a:xfrm>
            <a:off x="5767388" y="25495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14" name="AutoShape 318"/>
          <p:cNvSpPr>
            <a:spLocks noChangeArrowheads="1"/>
          </p:cNvSpPr>
          <p:nvPr/>
        </p:nvSpPr>
        <p:spPr bwMode="auto">
          <a:xfrm>
            <a:off x="5053013" y="11033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6815" name="Picture 319"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37125" y="120173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6816" name="Picture 320"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75263" y="1282700"/>
            <a:ext cx="155575" cy="103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6817" name="Freeform 321"/>
          <p:cNvSpPr>
            <a:spLocks/>
          </p:cNvSpPr>
          <p:nvPr/>
        </p:nvSpPr>
        <p:spPr bwMode="auto">
          <a:xfrm>
            <a:off x="5105400" y="2600325"/>
            <a:ext cx="454025" cy="392113"/>
          </a:xfrm>
          <a:custGeom>
            <a:avLst/>
            <a:gdLst>
              <a:gd name="T0" fmla="*/ 0 w 286"/>
              <a:gd name="T1" fmla="*/ 0 h 247"/>
              <a:gd name="T2" fmla="*/ 279 w 286"/>
              <a:gd name="T3" fmla="*/ 194 h 247"/>
              <a:gd name="T4" fmla="*/ 282 w 286"/>
              <a:gd name="T5" fmla="*/ 204 h 247"/>
              <a:gd name="T6" fmla="*/ 285 w 286"/>
              <a:gd name="T7" fmla="*/ 221 h 247"/>
              <a:gd name="T8" fmla="*/ 278 w 286"/>
              <a:gd name="T9" fmla="*/ 243 h 247"/>
              <a:gd name="T10" fmla="*/ 252 w 286"/>
              <a:gd name="T11" fmla="*/ 246 h 247"/>
              <a:gd name="T12" fmla="*/ 228 w 286"/>
              <a:gd name="T13" fmla="*/ 236 h 247"/>
              <a:gd name="T14" fmla="*/ 222 w 286"/>
              <a:gd name="T15" fmla="*/ 231 h 247"/>
              <a:gd name="T16" fmla="*/ 0 w 286"/>
              <a:gd name="T17"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6" h="247">
                <a:moveTo>
                  <a:pt x="0" y="0"/>
                </a:moveTo>
                <a:lnTo>
                  <a:pt x="279" y="194"/>
                </a:lnTo>
                <a:lnTo>
                  <a:pt x="282" y="204"/>
                </a:lnTo>
                <a:cubicBezTo>
                  <a:pt x="283" y="208"/>
                  <a:pt x="286" y="215"/>
                  <a:pt x="285" y="221"/>
                </a:cubicBezTo>
                <a:cubicBezTo>
                  <a:pt x="284" y="227"/>
                  <a:pt x="283" y="239"/>
                  <a:pt x="278" y="243"/>
                </a:cubicBezTo>
                <a:cubicBezTo>
                  <a:pt x="273" y="247"/>
                  <a:pt x="260" y="247"/>
                  <a:pt x="252" y="246"/>
                </a:cubicBezTo>
                <a:cubicBezTo>
                  <a:pt x="244" y="245"/>
                  <a:pt x="233" y="238"/>
                  <a:pt x="228" y="236"/>
                </a:cubicBezTo>
                <a:lnTo>
                  <a:pt x="222" y="231"/>
                </a:lnTo>
                <a:lnTo>
                  <a:pt x="0" y="0"/>
                </a:lnTo>
                <a:close/>
              </a:path>
            </a:pathLst>
          </a:custGeom>
          <a:solidFill>
            <a:srgbClr val="FF0000">
              <a:alpha val="49001"/>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18" name="Freeform 322"/>
          <p:cNvSpPr>
            <a:spLocks/>
          </p:cNvSpPr>
          <p:nvPr/>
        </p:nvSpPr>
        <p:spPr bwMode="auto">
          <a:xfrm>
            <a:off x="5105400" y="2708275"/>
            <a:ext cx="447675" cy="284163"/>
          </a:xfrm>
          <a:custGeom>
            <a:avLst/>
            <a:gdLst>
              <a:gd name="T0" fmla="*/ 0 w 282"/>
              <a:gd name="T1" fmla="*/ 0 h 179"/>
              <a:gd name="T2" fmla="*/ 275 w 282"/>
              <a:gd name="T3" fmla="*/ 126 h 179"/>
              <a:gd name="T4" fmla="*/ 278 w 282"/>
              <a:gd name="T5" fmla="*/ 136 h 179"/>
              <a:gd name="T6" fmla="*/ 281 w 282"/>
              <a:gd name="T7" fmla="*/ 153 h 179"/>
              <a:gd name="T8" fmla="*/ 274 w 282"/>
              <a:gd name="T9" fmla="*/ 175 h 179"/>
              <a:gd name="T10" fmla="*/ 248 w 282"/>
              <a:gd name="T11" fmla="*/ 178 h 179"/>
              <a:gd name="T12" fmla="*/ 224 w 282"/>
              <a:gd name="T13" fmla="*/ 168 h 179"/>
              <a:gd name="T14" fmla="*/ 218 w 282"/>
              <a:gd name="T15" fmla="*/ 163 h 179"/>
              <a:gd name="T16" fmla="*/ 0 w 282"/>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179">
                <a:moveTo>
                  <a:pt x="0" y="0"/>
                </a:moveTo>
                <a:lnTo>
                  <a:pt x="275" y="126"/>
                </a:lnTo>
                <a:lnTo>
                  <a:pt x="278" y="136"/>
                </a:lnTo>
                <a:cubicBezTo>
                  <a:pt x="279" y="140"/>
                  <a:pt x="282" y="147"/>
                  <a:pt x="281" y="153"/>
                </a:cubicBezTo>
                <a:cubicBezTo>
                  <a:pt x="280" y="159"/>
                  <a:pt x="279" y="171"/>
                  <a:pt x="274" y="175"/>
                </a:cubicBezTo>
                <a:cubicBezTo>
                  <a:pt x="269" y="179"/>
                  <a:pt x="256" y="179"/>
                  <a:pt x="248" y="178"/>
                </a:cubicBezTo>
                <a:cubicBezTo>
                  <a:pt x="240" y="177"/>
                  <a:pt x="229" y="170"/>
                  <a:pt x="224" y="168"/>
                </a:cubicBezTo>
                <a:lnTo>
                  <a:pt x="218" y="163"/>
                </a:lnTo>
                <a:lnTo>
                  <a:pt x="0" y="0"/>
                </a:lnTo>
                <a:close/>
              </a:path>
            </a:pathLst>
          </a:custGeom>
          <a:solidFill>
            <a:srgbClr val="FF0000">
              <a:alpha val="49001"/>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19" name="Freeform 323"/>
          <p:cNvSpPr>
            <a:spLocks/>
          </p:cNvSpPr>
          <p:nvPr/>
        </p:nvSpPr>
        <p:spPr bwMode="auto">
          <a:xfrm>
            <a:off x="5100638" y="2803525"/>
            <a:ext cx="454025" cy="187325"/>
          </a:xfrm>
          <a:custGeom>
            <a:avLst/>
            <a:gdLst>
              <a:gd name="T0" fmla="*/ 0 w 286"/>
              <a:gd name="T1" fmla="*/ 0 h 118"/>
              <a:gd name="T2" fmla="*/ 279 w 286"/>
              <a:gd name="T3" fmla="*/ 65 h 118"/>
              <a:gd name="T4" fmla="*/ 282 w 286"/>
              <a:gd name="T5" fmla="*/ 75 h 118"/>
              <a:gd name="T6" fmla="*/ 285 w 286"/>
              <a:gd name="T7" fmla="*/ 92 h 118"/>
              <a:gd name="T8" fmla="*/ 278 w 286"/>
              <a:gd name="T9" fmla="*/ 114 h 118"/>
              <a:gd name="T10" fmla="*/ 252 w 286"/>
              <a:gd name="T11" fmla="*/ 117 h 118"/>
              <a:gd name="T12" fmla="*/ 228 w 286"/>
              <a:gd name="T13" fmla="*/ 107 h 118"/>
              <a:gd name="T14" fmla="*/ 222 w 286"/>
              <a:gd name="T15" fmla="*/ 102 h 118"/>
              <a:gd name="T16" fmla="*/ 0 w 286"/>
              <a:gd name="T17"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6" h="118">
                <a:moveTo>
                  <a:pt x="0" y="0"/>
                </a:moveTo>
                <a:lnTo>
                  <a:pt x="279" y="65"/>
                </a:lnTo>
                <a:lnTo>
                  <a:pt x="282" y="75"/>
                </a:lnTo>
                <a:cubicBezTo>
                  <a:pt x="283" y="79"/>
                  <a:pt x="286" y="86"/>
                  <a:pt x="285" y="92"/>
                </a:cubicBezTo>
                <a:cubicBezTo>
                  <a:pt x="284" y="98"/>
                  <a:pt x="283" y="110"/>
                  <a:pt x="278" y="114"/>
                </a:cubicBezTo>
                <a:cubicBezTo>
                  <a:pt x="273" y="118"/>
                  <a:pt x="260" y="118"/>
                  <a:pt x="252" y="117"/>
                </a:cubicBezTo>
                <a:cubicBezTo>
                  <a:pt x="244" y="116"/>
                  <a:pt x="233" y="109"/>
                  <a:pt x="228" y="107"/>
                </a:cubicBezTo>
                <a:lnTo>
                  <a:pt x="222" y="102"/>
                </a:lnTo>
                <a:lnTo>
                  <a:pt x="0" y="0"/>
                </a:lnTo>
                <a:close/>
              </a:path>
            </a:pathLst>
          </a:custGeom>
          <a:solidFill>
            <a:srgbClr val="FF0000">
              <a:alpha val="49001"/>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20" name="Freeform 324"/>
          <p:cNvSpPr>
            <a:spLocks/>
          </p:cNvSpPr>
          <p:nvPr/>
        </p:nvSpPr>
        <p:spPr bwMode="auto">
          <a:xfrm>
            <a:off x="5094288" y="2903538"/>
            <a:ext cx="458787" cy="88900"/>
          </a:xfrm>
          <a:custGeom>
            <a:avLst/>
            <a:gdLst>
              <a:gd name="T0" fmla="*/ 0 w 289"/>
              <a:gd name="T1" fmla="*/ 0 h 56"/>
              <a:gd name="T2" fmla="*/ 282 w 289"/>
              <a:gd name="T3" fmla="*/ 3 h 56"/>
              <a:gd name="T4" fmla="*/ 285 w 289"/>
              <a:gd name="T5" fmla="*/ 13 h 56"/>
              <a:gd name="T6" fmla="*/ 288 w 289"/>
              <a:gd name="T7" fmla="*/ 30 h 56"/>
              <a:gd name="T8" fmla="*/ 281 w 289"/>
              <a:gd name="T9" fmla="*/ 52 h 56"/>
              <a:gd name="T10" fmla="*/ 255 w 289"/>
              <a:gd name="T11" fmla="*/ 55 h 56"/>
              <a:gd name="T12" fmla="*/ 231 w 289"/>
              <a:gd name="T13" fmla="*/ 45 h 56"/>
              <a:gd name="T14" fmla="*/ 225 w 289"/>
              <a:gd name="T15" fmla="*/ 40 h 56"/>
              <a:gd name="T16" fmla="*/ 0 w 289"/>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 h="56">
                <a:moveTo>
                  <a:pt x="0" y="0"/>
                </a:moveTo>
                <a:lnTo>
                  <a:pt x="282" y="3"/>
                </a:lnTo>
                <a:lnTo>
                  <a:pt x="285" y="13"/>
                </a:lnTo>
                <a:cubicBezTo>
                  <a:pt x="286" y="17"/>
                  <a:pt x="289" y="24"/>
                  <a:pt x="288" y="30"/>
                </a:cubicBezTo>
                <a:cubicBezTo>
                  <a:pt x="287" y="36"/>
                  <a:pt x="286" y="48"/>
                  <a:pt x="281" y="52"/>
                </a:cubicBezTo>
                <a:cubicBezTo>
                  <a:pt x="276" y="56"/>
                  <a:pt x="263" y="56"/>
                  <a:pt x="255" y="55"/>
                </a:cubicBezTo>
                <a:cubicBezTo>
                  <a:pt x="247" y="54"/>
                  <a:pt x="236" y="47"/>
                  <a:pt x="231" y="45"/>
                </a:cubicBezTo>
                <a:lnTo>
                  <a:pt x="225" y="40"/>
                </a:lnTo>
                <a:lnTo>
                  <a:pt x="0" y="0"/>
                </a:lnTo>
                <a:close/>
              </a:path>
            </a:pathLst>
          </a:custGeom>
          <a:solidFill>
            <a:srgbClr val="FF0000">
              <a:alpha val="49001"/>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21" name="AutoShape 325"/>
          <p:cNvSpPr>
            <a:spLocks noChangeArrowheads="1"/>
          </p:cNvSpPr>
          <p:nvPr/>
        </p:nvSpPr>
        <p:spPr bwMode="auto">
          <a:xfrm>
            <a:off x="5502275" y="29067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22" name="Freeform 326"/>
          <p:cNvSpPr>
            <a:spLocks/>
          </p:cNvSpPr>
          <p:nvPr/>
        </p:nvSpPr>
        <p:spPr bwMode="auto">
          <a:xfrm>
            <a:off x="4770438" y="2498725"/>
            <a:ext cx="1106487" cy="473075"/>
          </a:xfrm>
          <a:custGeom>
            <a:avLst/>
            <a:gdLst>
              <a:gd name="T0" fmla="*/ 697 w 697"/>
              <a:gd name="T1" fmla="*/ 0 h 298"/>
              <a:gd name="T2" fmla="*/ 202 w 697"/>
              <a:gd name="T3" fmla="*/ 298 h 298"/>
              <a:gd name="T4" fmla="*/ 61 w 697"/>
              <a:gd name="T5" fmla="*/ 294 h 298"/>
              <a:gd name="T6" fmla="*/ 0 w 697"/>
              <a:gd name="T7" fmla="*/ 207 h 298"/>
              <a:gd name="T8" fmla="*/ 61 w 697"/>
              <a:gd name="T9" fmla="*/ 115 h 298"/>
              <a:gd name="T10" fmla="*/ 180 w 697"/>
              <a:gd name="T11" fmla="*/ 111 h 298"/>
              <a:gd name="T12" fmla="*/ 697 w 697"/>
              <a:gd name="T13" fmla="*/ 0 h 298"/>
            </a:gdLst>
            <a:ahLst/>
            <a:cxnLst>
              <a:cxn ang="0">
                <a:pos x="T0" y="T1"/>
              </a:cxn>
              <a:cxn ang="0">
                <a:pos x="T2" y="T3"/>
              </a:cxn>
              <a:cxn ang="0">
                <a:pos x="T4" y="T5"/>
              </a:cxn>
              <a:cxn ang="0">
                <a:pos x="T6" y="T7"/>
              </a:cxn>
              <a:cxn ang="0">
                <a:pos x="T8" y="T9"/>
              </a:cxn>
              <a:cxn ang="0">
                <a:pos x="T10" y="T11"/>
              </a:cxn>
              <a:cxn ang="0">
                <a:pos x="T12" y="T13"/>
              </a:cxn>
            </a:cxnLst>
            <a:rect l="0" t="0" r="r" b="b"/>
            <a:pathLst>
              <a:path w="697" h="298">
                <a:moveTo>
                  <a:pt x="697" y="0"/>
                </a:moveTo>
                <a:lnTo>
                  <a:pt x="202" y="298"/>
                </a:lnTo>
                <a:lnTo>
                  <a:pt x="61" y="294"/>
                </a:lnTo>
                <a:cubicBezTo>
                  <a:pt x="27" y="279"/>
                  <a:pt x="0" y="237"/>
                  <a:pt x="0" y="207"/>
                </a:cubicBezTo>
                <a:cubicBezTo>
                  <a:pt x="0" y="177"/>
                  <a:pt x="31" y="131"/>
                  <a:pt x="61" y="115"/>
                </a:cubicBezTo>
                <a:lnTo>
                  <a:pt x="180" y="111"/>
                </a:lnTo>
                <a:lnTo>
                  <a:pt x="697" y="0"/>
                </a:lnTo>
                <a:close/>
              </a:path>
            </a:pathLst>
          </a:custGeom>
          <a:solidFill>
            <a:srgbClr val="0000FF">
              <a:alpha val="50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23" name="Freeform 327"/>
          <p:cNvSpPr>
            <a:spLocks/>
          </p:cNvSpPr>
          <p:nvPr/>
        </p:nvSpPr>
        <p:spPr bwMode="auto">
          <a:xfrm>
            <a:off x="4768850" y="2670175"/>
            <a:ext cx="1130300" cy="306388"/>
          </a:xfrm>
          <a:custGeom>
            <a:avLst/>
            <a:gdLst>
              <a:gd name="T0" fmla="*/ 712 w 712"/>
              <a:gd name="T1" fmla="*/ 5 h 193"/>
              <a:gd name="T2" fmla="*/ 193 w 712"/>
              <a:gd name="T3" fmla="*/ 189 h 193"/>
              <a:gd name="T4" fmla="*/ 68 w 712"/>
              <a:gd name="T5" fmla="*/ 193 h 193"/>
              <a:gd name="T6" fmla="*/ 2 w 712"/>
              <a:gd name="T7" fmla="*/ 121 h 193"/>
              <a:gd name="T8" fmla="*/ 59 w 712"/>
              <a:gd name="T9" fmla="*/ 3 h 193"/>
              <a:gd name="T10" fmla="*/ 197 w 712"/>
              <a:gd name="T11" fmla="*/ 0 h 193"/>
              <a:gd name="T12" fmla="*/ 712 w 712"/>
              <a:gd name="T13" fmla="*/ 5 h 193"/>
            </a:gdLst>
            <a:ahLst/>
            <a:cxnLst>
              <a:cxn ang="0">
                <a:pos x="T0" y="T1"/>
              </a:cxn>
              <a:cxn ang="0">
                <a:pos x="T2" y="T3"/>
              </a:cxn>
              <a:cxn ang="0">
                <a:pos x="T4" y="T5"/>
              </a:cxn>
              <a:cxn ang="0">
                <a:pos x="T6" y="T7"/>
              </a:cxn>
              <a:cxn ang="0">
                <a:pos x="T8" y="T9"/>
              </a:cxn>
              <a:cxn ang="0">
                <a:pos x="T10" y="T11"/>
              </a:cxn>
              <a:cxn ang="0">
                <a:pos x="T12" y="T13"/>
              </a:cxn>
            </a:cxnLst>
            <a:rect l="0" t="0" r="r" b="b"/>
            <a:pathLst>
              <a:path w="712" h="193">
                <a:moveTo>
                  <a:pt x="712" y="5"/>
                </a:moveTo>
                <a:lnTo>
                  <a:pt x="193" y="189"/>
                </a:lnTo>
                <a:lnTo>
                  <a:pt x="68" y="193"/>
                </a:lnTo>
                <a:cubicBezTo>
                  <a:pt x="36" y="182"/>
                  <a:pt x="4" y="153"/>
                  <a:pt x="2" y="121"/>
                </a:cubicBezTo>
                <a:cubicBezTo>
                  <a:pt x="0" y="89"/>
                  <a:pt x="27" y="23"/>
                  <a:pt x="59" y="3"/>
                </a:cubicBezTo>
                <a:lnTo>
                  <a:pt x="197" y="0"/>
                </a:lnTo>
                <a:lnTo>
                  <a:pt x="712" y="5"/>
                </a:lnTo>
                <a:close/>
              </a:path>
            </a:pathLst>
          </a:custGeom>
          <a:solidFill>
            <a:srgbClr val="0000FF">
              <a:alpha val="50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24" name="Freeform 328"/>
          <p:cNvSpPr>
            <a:spLocks/>
          </p:cNvSpPr>
          <p:nvPr/>
        </p:nvSpPr>
        <p:spPr bwMode="auto">
          <a:xfrm>
            <a:off x="4768850" y="2586038"/>
            <a:ext cx="1127125" cy="388937"/>
          </a:xfrm>
          <a:custGeom>
            <a:avLst/>
            <a:gdLst>
              <a:gd name="T0" fmla="*/ 710 w 710"/>
              <a:gd name="T1" fmla="*/ 0 h 245"/>
              <a:gd name="T2" fmla="*/ 197 w 710"/>
              <a:gd name="T3" fmla="*/ 245 h 245"/>
              <a:gd name="T4" fmla="*/ 59 w 710"/>
              <a:gd name="T5" fmla="*/ 242 h 245"/>
              <a:gd name="T6" fmla="*/ 1 w 710"/>
              <a:gd name="T7" fmla="*/ 158 h 245"/>
              <a:gd name="T8" fmla="*/ 68 w 710"/>
              <a:gd name="T9" fmla="*/ 56 h 245"/>
              <a:gd name="T10" fmla="*/ 188 w 710"/>
              <a:gd name="T11" fmla="*/ 54 h 245"/>
              <a:gd name="T12" fmla="*/ 710 w 710"/>
              <a:gd name="T13" fmla="*/ 0 h 245"/>
            </a:gdLst>
            <a:ahLst/>
            <a:cxnLst>
              <a:cxn ang="0">
                <a:pos x="T0" y="T1"/>
              </a:cxn>
              <a:cxn ang="0">
                <a:pos x="T2" y="T3"/>
              </a:cxn>
              <a:cxn ang="0">
                <a:pos x="T4" y="T5"/>
              </a:cxn>
              <a:cxn ang="0">
                <a:pos x="T6" y="T7"/>
              </a:cxn>
              <a:cxn ang="0">
                <a:pos x="T8" y="T9"/>
              </a:cxn>
              <a:cxn ang="0">
                <a:pos x="T10" y="T11"/>
              </a:cxn>
              <a:cxn ang="0">
                <a:pos x="T12" y="T13"/>
              </a:cxn>
            </a:cxnLst>
            <a:rect l="0" t="0" r="r" b="b"/>
            <a:pathLst>
              <a:path w="710" h="245">
                <a:moveTo>
                  <a:pt x="710" y="0"/>
                </a:moveTo>
                <a:lnTo>
                  <a:pt x="197" y="245"/>
                </a:lnTo>
                <a:lnTo>
                  <a:pt x="59" y="242"/>
                </a:lnTo>
                <a:cubicBezTo>
                  <a:pt x="26" y="228"/>
                  <a:pt x="0" y="189"/>
                  <a:pt x="1" y="158"/>
                </a:cubicBezTo>
                <a:cubicBezTo>
                  <a:pt x="2" y="127"/>
                  <a:pt x="37" y="73"/>
                  <a:pt x="68" y="56"/>
                </a:cubicBezTo>
                <a:lnTo>
                  <a:pt x="188" y="54"/>
                </a:lnTo>
                <a:lnTo>
                  <a:pt x="710" y="0"/>
                </a:lnTo>
                <a:close/>
              </a:path>
            </a:pathLst>
          </a:custGeom>
          <a:solidFill>
            <a:srgbClr val="0000FF">
              <a:alpha val="50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25" name="AutoShape 329"/>
          <p:cNvSpPr>
            <a:spLocks noChangeArrowheads="1"/>
          </p:cNvSpPr>
          <p:nvPr/>
        </p:nvSpPr>
        <p:spPr bwMode="auto">
          <a:xfrm>
            <a:off x="4932363" y="25717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26" name="AutoShape 330"/>
          <p:cNvSpPr>
            <a:spLocks noChangeArrowheads="1"/>
          </p:cNvSpPr>
          <p:nvPr/>
        </p:nvSpPr>
        <p:spPr bwMode="auto">
          <a:xfrm>
            <a:off x="4949825" y="26654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27" name="AutoShape 331"/>
          <p:cNvSpPr>
            <a:spLocks noChangeArrowheads="1"/>
          </p:cNvSpPr>
          <p:nvPr/>
        </p:nvSpPr>
        <p:spPr bwMode="auto">
          <a:xfrm>
            <a:off x="4941888" y="27686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28" name="Freeform 332"/>
          <p:cNvSpPr>
            <a:spLocks/>
          </p:cNvSpPr>
          <p:nvPr/>
        </p:nvSpPr>
        <p:spPr bwMode="auto">
          <a:xfrm>
            <a:off x="5110163" y="2603500"/>
            <a:ext cx="911225" cy="131763"/>
          </a:xfrm>
          <a:custGeom>
            <a:avLst/>
            <a:gdLst>
              <a:gd name="T0" fmla="*/ 0 w 574"/>
              <a:gd name="T1" fmla="*/ 0 h 83"/>
              <a:gd name="T2" fmla="*/ 504 w 574"/>
              <a:gd name="T3" fmla="*/ 31 h 83"/>
              <a:gd name="T4" fmla="*/ 524 w 574"/>
              <a:gd name="T5" fmla="*/ 30 h 83"/>
              <a:gd name="T6" fmla="*/ 560 w 574"/>
              <a:gd name="T7" fmla="*/ 43 h 83"/>
              <a:gd name="T8" fmla="*/ 572 w 574"/>
              <a:gd name="T9" fmla="*/ 57 h 83"/>
              <a:gd name="T10" fmla="*/ 545 w 574"/>
              <a:gd name="T11" fmla="*/ 79 h 83"/>
              <a:gd name="T12" fmla="*/ 515 w 574"/>
              <a:gd name="T13" fmla="*/ 82 h 83"/>
              <a:gd name="T14" fmla="*/ 443 w 574"/>
              <a:gd name="T15" fmla="*/ 75 h 83"/>
              <a:gd name="T16" fmla="*/ 0 w 574"/>
              <a:gd name="T17"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4" h="83">
                <a:moveTo>
                  <a:pt x="0" y="0"/>
                </a:moveTo>
                <a:lnTo>
                  <a:pt x="504" y="31"/>
                </a:lnTo>
                <a:lnTo>
                  <a:pt x="524" y="30"/>
                </a:lnTo>
                <a:cubicBezTo>
                  <a:pt x="533" y="32"/>
                  <a:pt x="552" y="39"/>
                  <a:pt x="560" y="43"/>
                </a:cubicBezTo>
                <a:cubicBezTo>
                  <a:pt x="568" y="47"/>
                  <a:pt x="574" y="51"/>
                  <a:pt x="572" y="57"/>
                </a:cubicBezTo>
                <a:cubicBezTo>
                  <a:pt x="570" y="63"/>
                  <a:pt x="554" y="75"/>
                  <a:pt x="545" y="79"/>
                </a:cubicBezTo>
                <a:cubicBezTo>
                  <a:pt x="536" y="83"/>
                  <a:pt x="532" y="83"/>
                  <a:pt x="515" y="82"/>
                </a:cubicBezTo>
                <a:lnTo>
                  <a:pt x="443" y="75"/>
                </a:lnTo>
                <a:lnTo>
                  <a:pt x="0" y="0"/>
                </a:lnTo>
                <a:close/>
              </a:path>
            </a:pathLst>
          </a:custGeom>
          <a:solidFill>
            <a:srgbClr val="FF0000">
              <a:alpha val="50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29" name="AutoShape 333"/>
          <p:cNvSpPr>
            <a:spLocks noChangeArrowheads="1"/>
          </p:cNvSpPr>
          <p:nvPr/>
        </p:nvSpPr>
        <p:spPr bwMode="auto">
          <a:xfrm>
            <a:off x="5778500" y="254476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30" name="Freeform 334"/>
          <p:cNvSpPr>
            <a:spLocks/>
          </p:cNvSpPr>
          <p:nvPr/>
        </p:nvSpPr>
        <p:spPr bwMode="auto">
          <a:xfrm>
            <a:off x="4849813" y="2498725"/>
            <a:ext cx="1025525" cy="153988"/>
          </a:xfrm>
          <a:custGeom>
            <a:avLst/>
            <a:gdLst>
              <a:gd name="T0" fmla="*/ 646 w 646"/>
              <a:gd name="T1" fmla="*/ 0 h 97"/>
              <a:gd name="T2" fmla="*/ 221 w 646"/>
              <a:gd name="T3" fmla="*/ 96 h 97"/>
              <a:gd name="T4" fmla="*/ 76 w 646"/>
              <a:gd name="T5" fmla="*/ 97 h 97"/>
              <a:gd name="T6" fmla="*/ 1 w 646"/>
              <a:gd name="T7" fmla="*/ 63 h 97"/>
              <a:gd name="T8" fmla="*/ 71 w 646"/>
              <a:gd name="T9" fmla="*/ 27 h 97"/>
              <a:gd name="T10" fmla="*/ 215 w 646"/>
              <a:gd name="T11" fmla="*/ 34 h 97"/>
              <a:gd name="T12" fmla="*/ 646 w 646"/>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646" h="97">
                <a:moveTo>
                  <a:pt x="646" y="0"/>
                </a:moveTo>
                <a:lnTo>
                  <a:pt x="221" y="96"/>
                </a:lnTo>
                <a:lnTo>
                  <a:pt x="76" y="97"/>
                </a:lnTo>
                <a:cubicBezTo>
                  <a:pt x="39" y="92"/>
                  <a:pt x="2" y="75"/>
                  <a:pt x="1" y="63"/>
                </a:cubicBezTo>
                <a:cubicBezTo>
                  <a:pt x="0" y="51"/>
                  <a:pt x="35" y="32"/>
                  <a:pt x="71" y="27"/>
                </a:cubicBezTo>
                <a:lnTo>
                  <a:pt x="215" y="34"/>
                </a:lnTo>
                <a:lnTo>
                  <a:pt x="646" y="0"/>
                </a:lnTo>
                <a:close/>
              </a:path>
            </a:pathLst>
          </a:custGeom>
          <a:solidFill>
            <a:srgbClr val="0000FF">
              <a:alpha val="50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31" name="Freeform 335"/>
          <p:cNvSpPr>
            <a:spLocks/>
          </p:cNvSpPr>
          <p:nvPr/>
        </p:nvSpPr>
        <p:spPr bwMode="auto">
          <a:xfrm>
            <a:off x="4851400" y="2541588"/>
            <a:ext cx="1035050" cy="111125"/>
          </a:xfrm>
          <a:custGeom>
            <a:avLst/>
            <a:gdLst>
              <a:gd name="T0" fmla="*/ 652 w 652"/>
              <a:gd name="T1" fmla="*/ 30 h 70"/>
              <a:gd name="T2" fmla="*/ 221 w 652"/>
              <a:gd name="T3" fmla="*/ 69 h 70"/>
              <a:gd name="T4" fmla="*/ 76 w 652"/>
              <a:gd name="T5" fmla="*/ 70 h 70"/>
              <a:gd name="T6" fmla="*/ 1 w 652"/>
              <a:gd name="T7" fmla="*/ 36 h 70"/>
              <a:gd name="T8" fmla="*/ 71 w 652"/>
              <a:gd name="T9" fmla="*/ 0 h 70"/>
              <a:gd name="T10" fmla="*/ 215 w 652"/>
              <a:gd name="T11" fmla="*/ 7 h 70"/>
              <a:gd name="T12" fmla="*/ 652 w 652"/>
              <a:gd name="T13" fmla="*/ 30 h 70"/>
            </a:gdLst>
            <a:ahLst/>
            <a:cxnLst>
              <a:cxn ang="0">
                <a:pos x="T0" y="T1"/>
              </a:cxn>
              <a:cxn ang="0">
                <a:pos x="T2" y="T3"/>
              </a:cxn>
              <a:cxn ang="0">
                <a:pos x="T4" y="T5"/>
              </a:cxn>
              <a:cxn ang="0">
                <a:pos x="T6" y="T7"/>
              </a:cxn>
              <a:cxn ang="0">
                <a:pos x="T8" y="T9"/>
              </a:cxn>
              <a:cxn ang="0">
                <a:pos x="T10" y="T11"/>
              </a:cxn>
              <a:cxn ang="0">
                <a:pos x="T12" y="T13"/>
              </a:cxn>
            </a:cxnLst>
            <a:rect l="0" t="0" r="r" b="b"/>
            <a:pathLst>
              <a:path w="652" h="70">
                <a:moveTo>
                  <a:pt x="652" y="30"/>
                </a:moveTo>
                <a:lnTo>
                  <a:pt x="221" y="69"/>
                </a:lnTo>
                <a:lnTo>
                  <a:pt x="76" y="70"/>
                </a:lnTo>
                <a:cubicBezTo>
                  <a:pt x="39" y="65"/>
                  <a:pt x="2" y="48"/>
                  <a:pt x="1" y="36"/>
                </a:cubicBezTo>
                <a:cubicBezTo>
                  <a:pt x="0" y="24"/>
                  <a:pt x="35" y="5"/>
                  <a:pt x="71" y="0"/>
                </a:cubicBezTo>
                <a:lnTo>
                  <a:pt x="215" y="7"/>
                </a:lnTo>
                <a:lnTo>
                  <a:pt x="652" y="30"/>
                </a:lnTo>
                <a:close/>
              </a:path>
            </a:pathLst>
          </a:custGeom>
          <a:solidFill>
            <a:srgbClr val="0000FF">
              <a:alpha val="50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32" name="AutoShape 336"/>
          <p:cNvSpPr>
            <a:spLocks noChangeArrowheads="1"/>
          </p:cNvSpPr>
          <p:nvPr/>
        </p:nvSpPr>
        <p:spPr bwMode="auto">
          <a:xfrm>
            <a:off x="4879975" y="244633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33" name="Text Box 337"/>
          <p:cNvSpPr txBox="1">
            <a:spLocks noChangeArrowheads="1"/>
          </p:cNvSpPr>
          <p:nvPr/>
        </p:nvSpPr>
        <p:spPr bwMode="auto">
          <a:xfrm>
            <a:off x="3643313" y="630238"/>
            <a:ext cx="2719387"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Midway-The Battle</a:t>
            </a:r>
          </a:p>
        </p:txBody>
      </p:sp>
      <p:grpSp>
        <p:nvGrpSpPr>
          <p:cNvPr id="106834" name="Group 338"/>
          <p:cNvGrpSpPr>
            <a:grpSpLocks/>
          </p:cNvGrpSpPr>
          <p:nvPr/>
        </p:nvGrpSpPr>
        <p:grpSpPr bwMode="auto">
          <a:xfrm>
            <a:off x="3698875" y="3986213"/>
            <a:ext cx="574675" cy="211137"/>
            <a:chOff x="2714" y="1220"/>
            <a:chExt cx="362" cy="133"/>
          </a:xfrm>
        </p:grpSpPr>
        <p:grpSp>
          <p:nvGrpSpPr>
            <p:cNvPr id="106835" name="Group 339"/>
            <p:cNvGrpSpPr>
              <a:grpSpLocks/>
            </p:cNvGrpSpPr>
            <p:nvPr/>
          </p:nvGrpSpPr>
          <p:grpSpPr bwMode="auto">
            <a:xfrm rot="10800000">
              <a:off x="2714" y="1220"/>
              <a:ext cx="362" cy="45"/>
              <a:chOff x="1612" y="1972"/>
              <a:chExt cx="2460" cy="304"/>
            </a:xfrm>
          </p:grpSpPr>
          <p:sp>
            <p:nvSpPr>
              <p:cNvPr id="106836" name="Freeform 34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37" name="Freeform 34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6838" name="Group 342"/>
            <p:cNvGrpSpPr>
              <a:grpSpLocks/>
            </p:cNvGrpSpPr>
            <p:nvPr/>
          </p:nvGrpSpPr>
          <p:grpSpPr bwMode="auto">
            <a:xfrm rot="10800000">
              <a:off x="2714" y="1308"/>
              <a:ext cx="362" cy="45"/>
              <a:chOff x="1612" y="1972"/>
              <a:chExt cx="2460" cy="304"/>
            </a:xfrm>
          </p:grpSpPr>
          <p:sp>
            <p:nvSpPr>
              <p:cNvPr id="106839" name="Freeform 343"/>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40" name="Freeform 344"/>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41" name="Oval 345"/>
            <p:cNvSpPr>
              <a:spLocks noChangeArrowheads="1"/>
            </p:cNvSpPr>
            <p:nvPr/>
          </p:nvSpPr>
          <p:spPr bwMode="auto">
            <a:xfrm>
              <a:off x="2806" y="1224"/>
              <a:ext cx="128" cy="124"/>
            </a:xfrm>
            <a:prstGeom prst="ellipse">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FF00"/>
                  </a:solidFill>
                </a:rPr>
                <a:t>5</a:t>
              </a:r>
            </a:p>
          </p:txBody>
        </p:sp>
      </p:grpSp>
      <p:grpSp>
        <p:nvGrpSpPr>
          <p:cNvPr id="106842" name="Group 346"/>
          <p:cNvGrpSpPr>
            <a:grpSpLocks/>
          </p:cNvGrpSpPr>
          <p:nvPr/>
        </p:nvGrpSpPr>
        <p:grpSpPr bwMode="auto">
          <a:xfrm>
            <a:off x="3805238" y="3944938"/>
            <a:ext cx="295275" cy="295275"/>
            <a:chOff x="2926" y="2073"/>
            <a:chExt cx="186" cy="186"/>
          </a:xfrm>
        </p:grpSpPr>
        <p:sp>
          <p:nvSpPr>
            <p:cNvPr id="106843" name="Line 347"/>
            <p:cNvSpPr>
              <a:spLocks noChangeShapeType="1"/>
            </p:cNvSpPr>
            <p:nvPr/>
          </p:nvSpPr>
          <p:spPr bwMode="auto">
            <a:xfrm>
              <a:off x="2930" y="2073"/>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44" name="Line 348"/>
            <p:cNvSpPr>
              <a:spLocks noChangeShapeType="1"/>
            </p:cNvSpPr>
            <p:nvPr/>
          </p:nvSpPr>
          <p:spPr bwMode="auto">
            <a:xfrm rot="-5400000">
              <a:off x="2929" y="2070"/>
              <a:ext cx="180" cy="186"/>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45" name="Line 349"/>
          <p:cNvSpPr>
            <a:spLocks noChangeShapeType="1"/>
          </p:cNvSpPr>
          <p:nvPr/>
        </p:nvSpPr>
        <p:spPr bwMode="auto">
          <a:xfrm>
            <a:off x="6491288" y="3233738"/>
            <a:ext cx="285750" cy="295275"/>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46" name="Line 350"/>
          <p:cNvSpPr>
            <a:spLocks noChangeShapeType="1"/>
          </p:cNvSpPr>
          <p:nvPr/>
        </p:nvSpPr>
        <p:spPr bwMode="auto">
          <a:xfrm rot="-5400000">
            <a:off x="6489701" y="3228975"/>
            <a:ext cx="285750" cy="295275"/>
          </a:xfrm>
          <a:prstGeom prst="line">
            <a:avLst/>
          </a:prstGeom>
          <a:noFill/>
          <a:ln w="508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47" name="Rectangle 351"/>
          <p:cNvSpPr>
            <a:spLocks noChangeArrowheads="1"/>
          </p:cNvSpPr>
          <p:nvPr/>
        </p:nvSpPr>
        <p:spPr bwMode="auto">
          <a:xfrm>
            <a:off x="247650" y="57150"/>
            <a:ext cx="1698625" cy="2544763"/>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06848" name="Group 352"/>
          <p:cNvGrpSpPr>
            <a:grpSpLocks/>
          </p:cNvGrpSpPr>
          <p:nvPr/>
        </p:nvGrpSpPr>
        <p:grpSpPr bwMode="auto">
          <a:xfrm>
            <a:off x="381000" y="279400"/>
            <a:ext cx="1379538" cy="274638"/>
            <a:chOff x="1714" y="449"/>
            <a:chExt cx="869" cy="173"/>
          </a:xfrm>
        </p:grpSpPr>
        <p:grpSp>
          <p:nvGrpSpPr>
            <p:cNvPr id="106849" name="Group 353"/>
            <p:cNvGrpSpPr>
              <a:grpSpLocks/>
            </p:cNvGrpSpPr>
            <p:nvPr/>
          </p:nvGrpSpPr>
          <p:grpSpPr bwMode="auto">
            <a:xfrm rot="10800000">
              <a:off x="1714" y="477"/>
              <a:ext cx="869" cy="107"/>
              <a:chOff x="1612" y="1972"/>
              <a:chExt cx="2460" cy="304"/>
            </a:xfrm>
          </p:grpSpPr>
          <p:sp>
            <p:nvSpPr>
              <p:cNvPr id="106850" name="Freeform 35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51" name="Freeform 35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52" name="Text Box 356"/>
            <p:cNvSpPr txBox="1">
              <a:spLocks noChangeArrowheads="1"/>
            </p:cNvSpPr>
            <p:nvPr/>
          </p:nvSpPr>
          <p:spPr bwMode="auto">
            <a:xfrm>
              <a:off x="1899" y="449"/>
              <a:ext cx="34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Akagi</a:t>
              </a:r>
            </a:p>
          </p:txBody>
        </p:sp>
      </p:grpSp>
      <p:grpSp>
        <p:nvGrpSpPr>
          <p:cNvPr id="106853" name="Group 357"/>
          <p:cNvGrpSpPr>
            <a:grpSpLocks/>
          </p:cNvGrpSpPr>
          <p:nvPr/>
        </p:nvGrpSpPr>
        <p:grpSpPr bwMode="auto">
          <a:xfrm>
            <a:off x="381000" y="512763"/>
            <a:ext cx="1379538" cy="274637"/>
            <a:chOff x="1714" y="617"/>
            <a:chExt cx="869" cy="173"/>
          </a:xfrm>
        </p:grpSpPr>
        <p:grpSp>
          <p:nvGrpSpPr>
            <p:cNvPr id="106854" name="Group 358"/>
            <p:cNvGrpSpPr>
              <a:grpSpLocks/>
            </p:cNvGrpSpPr>
            <p:nvPr/>
          </p:nvGrpSpPr>
          <p:grpSpPr bwMode="auto">
            <a:xfrm rot="10800000">
              <a:off x="1714" y="649"/>
              <a:ext cx="869" cy="107"/>
              <a:chOff x="1612" y="1972"/>
              <a:chExt cx="2460" cy="304"/>
            </a:xfrm>
          </p:grpSpPr>
          <p:sp>
            <p:nvSpPr>
              <p:cNvPr id="106855" name="Freeform 35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56" name="Freeform 36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57" name="Text Box 361"/>
            <p:cNvSpPr txBox="1">
              <a:spLocks noChangeArrowheads="1"/>
            </p:cNvSpPr>
            <p:nvPr/>
          </p:nvSpPr>
          <p:spPr bwMode="auto">
            <a:xfrm>
              <a:off x="1914" y="617"/>
              <a:ext cx="31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Kaga</a:t>
              </a:r>
            </a:p>
          </p:txBody>
        </p:sp>
      </p:grpSp>
      <p:grpSp>
        <p:nvGrpSpPr>
          <p:cNvPr id="106858" name="Group 362"/>
          <p:cNvGrpSpPr>
            <a:grpSpLocks/>
          </p:cNvGrpSpPr>
          <p:nvPr/>
        </p:nvGrpSpPr>
        <p:grpSpPr bwMode="auto">
          <a:xfrm>
            <a:off x="381000" y="931863"/>
            <a:ext cx="1379538" cy="274637"/>
            <a:chOff x="1714" y="791"/>
            <a:chExt cx="869" cy="173"/>
          </a:xfrm>
        </p:grpSpPr>
        <p:grpSp>
          <p:nvGrpSpPr>
            <p:cNvPr id="106859" name="Group 363"/>
            <p:cNvGrpSpPr>
              <a:grpSpLocks/>
            </p:cNvGrpSpPr>
            <p:nvPr/>
          </p:nvGrpSpPr>
          <p:grpSpPr bwMode="auto">
            <a:xfrm rot="10800000">
              <a:off x="1714" y="822"/>
              <a:ext cx="869" cy="107"/>
              <a:chOff x="1612" y="1972"/>
              <a:chExt cx="2460" cy="304"/>
            </a:xfrm>
          </p:grpSpPr>
          <p:sp>
            <p:nvSpPr>
              <p:cNvPr id="106860" name="Freeform 36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61" name="Freeform 36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62" name="Text Box 366"/>
            <p:cNvSpPr txBox="1">
              <a:spLocks noChangeArrowheads="1"/>
            </p:cNvSpPr>
            <p:nvPr/>
          </p:nvSpPr>
          <p:spPr bwMode="auto">
            <a:xfrm>
              <a:off x="1901" y="79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Soryu</a:t>
              </a:r>
            </a:p>
          </p:txBody>
        </p:sp>
      </p:grpSp>
      <p:grpSp>
        <p:nvGrpSpPr>
          <p:cNvPr id="106863" name="Group 367"/>
          <p:cNvGrpSpPr>
            <a:grpSpLocks/>
          </p:cNvGrpSpPr>
          <p:nvPr/>
        </p:nvGrpSpPr>
        <p:grpSpPr bwMode="auto">
          <a:xfrm>
            <a:off x="381000" y="1163638"/>
            <a:ext cx="1379538" cy="274637"/>
            <a:chOff x="1714" y="968"/>
            <a:chExt cx="869" cy="173"/>
          </a:xfrm>
        </p:grpSpPr>
        <p:grpSp>
          <p:nvGrpSpPr>
            <p:cNvPr id="106864" name="Group 368"/>
            <p:cNvGrpSpPr>
              <a:grpSpLocks/>
            </p:cNvGrpSpPr>
            <p:nvPr/>
          </p:nvGrpSpPr>
          <p:grpSpPr bwMode="auto">
            <a:xfrm rot="10800000">
              <a:off x="1714" y="995"/>
              <a:ext cx="869" cy="107"/>
              <a:chOff x="1612" y="1972"/>
              <a:chExt cx="2460" cy="304"/>
            </a:xfrm>
          </p:grpSpPr>
          <p:sp>
            <p:nvSpPr>
              <p:cNvPr id="106865" name="Freeform 36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66" name="Freeform 37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67" name="Text Box 371"/>
            <p:cNvSpPr txBox="1">
              <a:spLocks noChangeArrowheads="1"/>
            </p:cNvSpPr>
            <p:nvPr/>
          </p:nvSpPr>
          <p:spPr bwMode="auto">
            <a:xfrm>
              <a:off x="1895" y="968"/>
              <a:ext cx="3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Hiryu</a:t>
              </a:r>
            </a:p>
          </p:txBody>
        </p:sp>
      </p:grpSp>
      <p:grpSp>
        <p:nvGrpSpPr>
          <p:cNvPr id="106868" name="Group 372"/>
          <p:cNvGrpSpPr>
            <a:grpSpLocks/>
          </p:cNvGrpSpPr>
          <p:nvPr/>
        </p:nvGrpSpPr>
        <p:grpSpPr bwMode="auto">
          <a:xfrm>
            <a:off x="381000" y="1597025"/>
            <a:ext cx="1379538" cy="274638"/>
            <a:chOff x="1714" y="1133"/>
            <a:chExt cx="869" cy="173"/>
          </a:xfrm>
        </p:grpSpPr>
        <p:grpSp>
          <p:nvGrpSpPr>
            <p:cNvPr id="106869" name="Group 373"/>
            <p:cNvGrpSpPr>
              <a:grpSpLocks/>
            </p:cNvGrpSpPr>
            <p:nvPr/>
          </p:nvGrpSpPr>
          <p:grpSpPr bwMode="auto">
            <a:xfrm rot="10800000">
              <a:off x="1714" y="1168"/>
              <a:ext cx="869" cy="107"/>
              <a:chOff x="1612" y="1972"/>
              <a:chExt cx="2460" cy="304"/>
            </a:xfrm>
          </p:grpSpPr>
          <p:sp>
            <p:nvSpPr>
              <p:cNvPr id="106870" name="Freeform 374"/>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71" name="Freeform 375"/>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72" name="Text Box 376"/>
            <p:cNvSpPr txBox="1">
              <a:spLocks noChangeArrowheads="1"/>
            </p:cNvSpPr>
            <p:nvPr/>
          </p:nvSpPr>
          <p:spPr bwMode="auto">
            <a:xfrm>
              <a:off x="1855" y="1133"/>
              <a:ext cx="43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Shokaku</a:t>
              </a:r>
            </a:p>
          </p:txBody>
        </p:sp>
      </p:grpSp>
      <p:grpSp>
        <p:nvGrpSpPr>
          <p:cNvPr id="106873" name="Group 377"/>
          <p:cNvGrpSpPr>
            <a:grpSpLocks/>
          </p:cNvGrpSpPr>
          <p:nvPr/>
        </p:nvGrpSpPr>
        <p:grpSpPr bwMode="auto">
          <a:xfrm>
            <a:off x="381000" y="1828800"/>
            <a:ext cx="1379538" cy="274638"/>
            <a:chOff x="1714" y="1311"/>
            <a:chExt cx="869" cy="173"/>
          </a:xfrm>
        </p:grpSpPr>
        <p:grpSp>
          <p:nvGrpSpPr>
            <p:cNvPr id="106874" name="Group 378"/>
            <p:cNvGrpSpPr>
              <a:grpSpLocks/>
            </p:cNvGrpSpPr>
            <p:nvPr/>
          </p:nvGrpSpPr>
          <p:grpSpPr bwMode="auto">
            <a:xfrm rot="10800000">
              <a:off x="1714" y="1341"/>
              <a:ext cx="869" cy="107"/>
              <a:chOff x="1612" y="1972"/>
              <a:chExt cx="2460" cy="304"/>
            </a:xfrm>
          </p:grpSpPr>
          <p:sp>
            <p:nvSpPr>
              <p:cNvPr id="106875" name="Freeform 37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76" name="Freeform 38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77" name="Text Box 381"/>
            <p:cNvSpPr txBox="1">
              <a:spLocks noChangeArrowheads="1"/>
            </p:cNvSpPr>
            <p:nvPr/>
          </p:nvSpPr>
          <p:spPr bwMode="auto">
            <a:xfrm>
              <a:off x="1856" y="1311"/>
              <a:ext cx="4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Zuikaku</a:t>
              </a:r>
            </a:p>
          </p:txBody>
        </p:sp>
      </p:grpSp>
      <p:sp>
        <p:nvSpPr>
          <p:cNvPr id="106878" name="Text Box 382"/>
          <p:cNvSpPr txBox="1">
            <a:spLocks noChangeArrowheads="1"/>
          </p:cNvSpPr>
          <p:nvPr/>
        </p:nvSpPr>
        <p:spPr bwMode="auto">
          <a:xfrm>
            <a:off x="417513" y="571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1</a:t>
            </a:r>
          </a:p>
        </p:txBody>
      </p:sp>
      <p:sp>
        <p:nvSpPr>
          <p:cNvPr id="106879" name="Text Box 383"/>
          <p:cNvSpPr txBox="1">
            <a:spLocks noChangeArrowheads="1"/>
          </p:cNvSpPr>
          <p:nvPr/>
        </p:nvSpPr>
        <p:spPr bwMode="auto">
          <a:xfrm>
            <a:off x="352425" y="717550"/>
            <a:ext cx="12303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2</a:t>
            </a:r>
          </a:p>
        </p:txBody>
      </p:sp>
      <p:sp>
        <p:nvSpPr>
          <p:cNvPr id="106880" name="Text Box 384"/>
          <p:cNvSpPr txBox="1">
            <a:spLocks noChangeArrowheads="1"/>
          </p:cNvSpPr>
          <p:nvPr/>
        </p:nvSpPr>
        <p:spPr bwMode="auto">
          <a:xfrm>
            <a:off x="388938" y="1377950"/>
            <a:ext cx="12303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Carrier Division 5</a:t>
            </a:r>
          </a:p>
        </p:txBody>
      </p:sp>
      <p:sp>
        <p:nvSpPr>
          <p:cNvPr id="106881" name="Text Box 385"/>
          <p:cNvSpPr txBox="1">
            <a:spLocks noChangeArrowheads="1"/>
          </p:cNvSpPr>
          <p:nvPr/>
        </p:nvSpPr>
        <p:spPr bwMode="auto">
          <a:xfrm>
            <a:off x="427038" y="2038350"/>
            <a:ext cx="8937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FF0000"/>
                </a:solidFill>
              </a:rPr>
              <a:t>New Carrier</a:t>
            </a:r>
          </a:p>
        </p:txBody>
      </p:sp>
      <p:grpSp>
        <p:nvGrpSpPr>
          <p:cNvPr id="106882" name="Group 386"/>
          <p:cNvGrpSpPr>
            <a:grpSpLocks/>
          </p:cNvGrpSpPr>
          <p:nvPr/>
        </p:nvGrpSpPr>
        <p:grpSpPr bwMode="auto">
          <a:xfrm>
            <a:off x="381000" y="2281238"/>
            <a:ext cx="1379538" cy="274637"/>
            <a:chOff x="1714" y="1475"/>
            <a:chExt cx="869" cy="173"/>
          </a:xfrm>
        </p:grpSpPr>
        <p:grpSp>
          <p:nvGrpSpPr>
            <p:cNvPr id="106883" name="Group 387"/>
            <p:cNvGrpSpPr>
              <a:grpSpLocks/>
            </p:cNvGrpSpPr>
            <p:nvPr/>
          </p:nvGrpSpPr>
          <p:grpSpPr bwMode="auto">
            <a:xfrm rot="10800000">
              <a:off x="1714" y="1509"/>
              <a:ext cx="869" cy="107"/>
              <a:chOff x="1612" y="1972"/>
              <a:chExt cx="2460" cy="304"/>
            </a:xfrm>
          </p:grpSpPr>
          <p:sp>
            <p:nvSpPr>
              <p:cNvPr id="106884" name="Freeform 388"/>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85" name="Freeform 389"/>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86" name="Text Box 390"/>
            <p:cNvSpPr txBox="1">
              <a:spLocks noChangeArrowheads="1"/>
            </p:cNvSpPr>
            <p:nvPr/>
          </p:nvSpPr>
          <p:spPr bwMode="auto">
            <a:xfrm>
              <a:off x="1906" y="1475"/>
              <a:ext cx="32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i="1">
                  <a:solidFill>
                    <a:schemeClr val="bg1"/>
                  </a:solidFill>
                  <a:latin typeface="High Tower Text" panose="02040502050506030303" pitchFamily="18" charset="0"/>
                </a:rPr>
                <a:t>Junyo</a:t>
              </a:r>
            </a:p>
          </p:txBody>
        </p:sp>
      </p:grpSp>
      <p:sp>
        <p:nvSpPr>
          <p:cNvPr id="106888" name="Rectangle 392"/>
          <p:cNvSpPr>
            <a:spLocks noChangeArrowheads="1"/>
          </p:cNvSpPr>
          <p:nvPr/>
        </p:nvSpPr>
        <p:spPr bwMode="auto">
          <a:xfrm>
            <a:off x="7192963" y="42863"/>
            <a:ext cx="1698625" cy="2074862"/>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06889" name="Group 393"/>
          <p:cNvGrpSpPr>
            <a:grpSpLocks/>
          </p:cNvGrpSpPr>
          <p:nvPr/>
        </p:nvGrpSpPr>
        <p:grpSpPr bwMode="auto">
          <a:xfrm>
            <a:off x="7396163" y="1193800"/>
            <a:ext cx="1454150" cy="244475"/>
            <a:chOff x="3181" y="1163"/>
            <a:chExt cx="916" cy="154"/>
          </a:xfrm>
        </p:grpSpPr>
        <p:grpSp>
          <p:nvGrpSpPr>
            <p:cNvPr id="106890" name="Group 394"/>
            <p:cNvGrpSpPr>
              <a:grpSpLocks/>
            </p:cNvGrpSpPr>
            <p:nvPr/>
          </p:nvGrpSpPr>
          <p:grpSpPr bwMode="auto">
            <a:xfrm>
              <a:off x="3181" y="1163"/>
              <a:ext cx="916" cy="154"/>
              <a:chOff x="3181" y="1035"/>
              <a:chExt cx="916" cy="154"/>
            </a:xfrm>
          </p:grpSpPr>
          <p:grpSp>
            <p:nvGrpSpPr>
              <p:cNvPr id="106891" name="Group 395"/>
              <p:cNvGrpSpPr>
                <a:grpSpLocks/>
              </p:cNvGrpSpPr>
              <p:nvPr/>
            </p:nvGrpSpPr>
            <p:grpSpPr bwMode="auto">
              <a:xfrm rot="-132102">
                <a:off x="3181" y="1038"/>
                <a:ext cx="916" cy="137"/>
                <a:chOff x="1208" y="2784"/>
                <a:chExt cx="3126" cy="468"/>
              </a:xfrm>
            </p:grpSpPr>
            <p:grpSp>
              <p:nvGrpSpPr>
                <p:cNvPr id="106892" name="Group 396"/>
                <p:cNvGrpSpPr>
                  <a:grpSpLocks/>
                </p:cNvGrpSpPr>
                <p:nvPr/>
              </p:nvGrpSpPr>
              <p:grpSpPr bwMode="auto">
                <a:xfrm>
                  <a:off x="1208" y="2784"/>
                  <a:ext cx="3126" cy="448"/>
                  <a:chOff x="1208" y="2784"/>
                  <a:chExt cx="3126" cy="448"/>
                </a:xfrm>
              </p:grpSpPr>
              <p:sp>
                <p:nvSpPr>
                  <p:cNvPr id="106893" name="Freeform 39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94" name="Freeform 39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95" name="Freeform 39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96" name="Freeform 40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897" name="Oval 40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98" name="Freeform 40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99" name="Freeform 40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00" name="Freeform 40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01" name="Freeform 40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02" name="Text Box 406"/>
              <p:cNvSpPr txBox="1">
                <a:spLocks noChangeArrowheads="1"/>
              </p:cNvSpPr>
              <p:nvPr/>
            </p:nvSpPr>
            <p:spPr bwMode="auto">
              <a:xfrm>
                <a:off x="3372" y="1035"/>
                <a:ext cx="51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Enterprise</a:t>
                </a:r>
              </a:p>
            </p:txBody>
          </p:sp>
        </p:grpSp>
        <p:sp>
          <p:nvSpPr>
            <p:cNvPr id="106903" name="Text Box 407"/>
            <p:cNvSpPr txBox="1">
              <a:spLocks noChangeArrowheads="1"/>
            </p:cNvSpPr>
            <p:nvPr/>
          </p:nvSpPr>
          <p:spPr bwMode="auto">
            <a:xfrm>
              <a:off x="3918" y="11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grpSp>
        <p:nvGrpSpPr>
          <p:cNvPr id="106904" name="Group 408"/>
          <p:cNvGrpSpPr>
            <a:grpSpLocks/>
          </p:cNvGrpSpPr>
          <p:nvPr/>
        </p:nvGrpSpPr>
        <p:grpSpPr bwMode="auto">
          <a:xfrm>
            <a:off x="7396163" y="1495425"/>
            <a:ext cx="1454150" cy="244475"/>
            <a:chOff x="3161" y="1394"/>
            <a:chExt cx="916" cy="154"/>
          </a:xfrm>
        </p:grpSpPr>
        <p:grpSp>
          <p:nvGrpSpPr>
            <p:cNvPr id="106905" name="Group 409"/>
            <p:cNvGrpSpPr>
              <a:grpSpLocks/>
            </p:cNvGrpSpPr>
            <p:nvPr/>
          </p:nvGrpSpPr>
          <p:grpSpPr bwMode="auto">
            <a:xfrm>
              <a:off x="3161" y="1394"/>
              <a:ext cx="916" cy="154"/>
              <a:chOff x="3181" y="866"/>
              <a:chExt cx="916" cy="154"/>
            </a:xfrm>
          </p:grpSpPr>
          <p:grpSp>
            <p:nvGrpSpPr>
              <p:cNvPr id="106906" name="Group 410"/>
              <p:cNvGrpSpPr>
                <a:grpSpLocks/>
              </p:cNvGrpSpPr>
              <p:nvPr/>
            </p:nvGrpSpPr>
            <p:grpSpPr bwMode="auto">
              <a:xfrm rot="-132102">
                <a:off x="3181" y="866"/>
                <a:ext cx="916" cy="137"/>
                <a:chOff x="1208" y="2784"/>
                <a:chExt cx="3126" cy="468"/>
              </a:xfrm>
            </p:grpSpPr>
            <p:grpSp>
              <p:nvGrpSpPr>
                <p:cNvPr id="106907" name="Group 411"/>
                <p:cNvGrpSpPr>
                  <a:grpSpLocks/>
                </p:cNvGrpSpPr>
                <p:nvPr/>
              </p:nvGrpSpPr>
              <p:grpSpPr bwMode="auto">
                <a:xfrm>
                  <a:off x="1208" y="2784"/>
                  <a:ext cx="3126" cy="448"/>
                  <a:chOff x="1208" y="2784"/>
                  <a:chExt cx="3126" cy="448"/>
                </a:xfrm>
              </p:grpSpPr>
              <p:sp>
                <p:nvSpPr>
                  <p:cNvPr id="106908" name="Freeform 41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09" name="Freeform 41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10" name="Freeform 41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11" name="Freeform 41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12" name="Oval 41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13" name="Freeform 41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14" name="Freeform 41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15" name="Freeform 41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16" name="Freeform 42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17" name="Text Box 421"/>
              <p:cNvSpPr txBox="1">
                <a:spLocks noChangeArrowheads="1"/>
              </p:cNvSpPr>
              <p:nvPr/>
            </p:nvSpPr>
            <p:spPr bwMode="auto">
              <a:xfrm>
                <a:off x="3430" y="866"/>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grpSp>
        <p:sp>
          <p:nvSpPr>
            <p:cNvPr id="106918" name="Text Box 422"/>
            <p:cNvSpPr txBox="1">
              <a:spLocks noChangeArrowheads="1"/>
            </p:cNvSpPr>
            <p:nvPr/>
          </p:nvSpPr>
          <p:spPr bwMode="auto">
            <a:xfrm>
              <a:off x="3898" y="139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8</a:t>
              </a:r>
            </a:p>
          </p:txBody>
        </p:sp>
      </p:grpSp>
      <p:grpSp>
        <p:nvGrpSpPr>
          <p:cNvPr id="106919" name="Group 423"/>
          <p:cNvGrpSpPr>
            <a:grpSpLocks/>
          </p:cNvGrpSpPr>
          <p:nvPr/>
        </p:nvGrpSpPr>
        <p:grpSpPr bwMode="auto">
          <a:xfrm>
            <a:off x="7396163" y="1798638"/>
            <a:ext cx="1454150" cy="244475"/>
            <a:chOff x="3180" y="688"/>
            <a:chExt cx="916" cy="154"/>
          </a:xfrm>
        </p:grpSpPr>
        <p:sp>
          <p:nvSpPr>
            <p:cNvPr id="106920" name="Oval 424"/>
            <p:cNvSpPr>
              <a:spLocks noChangeArrowheads="1"/>
            </p:cNvSpPr>
            <p:nvPr/>
          </p:nvSpPr>
          <p:spPr bwMode="auto">
            <a:xfrm rot="10667898">
              <a:off x="3653" y="715"/>
              <a:ext cx="17"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21" name="Freeform 425"/>
            <p:cNvSpPr>
              <a:spLocks/>
            </p:cNvSpPr>
            <p:nvPr/>
          </p:nvSpPr>
          <p:spPr bwMode="auto">
            <a:xfrm rot="-132102">
              <a:off x="3321" y="708"/>
              <a:ext cx="71" cy="19"/>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22" name="Freeform 426"/>
            <p:cNvSpPr>
              <a:spLocks/>
            </p:cNvSpPr>
            <p:nvPr/>
          </p:nvSpPr>
          <p:spPr bwMode="auto">
            <a:xfrm rot="-132102">
              <a:off x="3319" y="799"/>
              <a:ext cx="72" cy="18"/>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23" name="Freeform 427"/>
            <p:cNvSpPr>
              <a:spLocks/>
            </p:cNvSpPr>
            <p:nvPr/>
          </p:nvSpPr>
          <p:spPr bwMode="auto">
            <a:xfrm rot="-132102">
              <a:off x="3940" y="708"/>
              <a:ext cx="71" cy="17"/>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24" name="Freeform 428"/>
            <p:cNvSpPr>
              <a:spLocks/>
            </p:cNvSpPr>
            <p:nvPr/>
          </p:nvSpPr>
          <p:spPr bwMode="auto">
            <a:xfrm rot="-132102">
              <a:off x="3940" y="802"/>
              <a:ext cx="70" cy="16"/>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925" name="Group 429"/>
            <p:cNvGrpSpPr>
              <a:grpSpLocks/>
            </p:cNvGrpSpPr>
            <p:nvPr/>
          </p:nvGrpSpPr>
          <p:grpSpPr bwMode="auto">
            <a:xfrm>
              <a:off x="3180" y="688"/>
              <a:ext cx="916" cy="154"/>
              <a:chOff x="3180" y="688"/>
              <a:chExt cx="916" cy="154"/>
            </a:xfrm>
          </p:grpSpPr>
          <p:grpSp>
            <p:nvGrpSpPr>
              <p:cNvPr id="106926" name="Group 430"/>
              <p:cNvGrpSpPr>
                <a:grpSpLocks/>
              </p:cNvGrpSpPr>
              <p:nvPr/>
            </p:nvGrpSpPr>
            <p:grpSpPr bwMode="auto">
              <a:xfrm rot="-132102">
                <a:off x="3180" y="694"/>
                <a:ext cx="916" cy="131"/>
                <a:chOff x="1208" y="2784"/>
                <a:chExt cx="3126" cy="448"/>
              </a:xfrm>
            </p:grpSpPr>
            <p:sp>
              <p:nvSpPr>
                <p:cNvPr id="106927" name="Freeform 43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28" name="Freeform 43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29" name="Freeform 43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30" name="Freeform 43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31" name="Text Box 435"/>
              <p:cNvSpPr txBox="1">
                <a:spLocks noChangeArrowheads="1"/>
              </p:cNvSpPr>
              <p:nvPr/>
            </p:nvSpPr>
            <p:spPr bwMode="auto">
              <a:xfrm>
                <a:off x="3457" y="688"/>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grpSp>
        <p:sp>
          <p:nvSpPr>
            <p:cNvPr id="106932" name="Text Box 436"/>
            <p:cNvSpPr txBox="1">
              <a:spLocks noChangeArrowheads="1"/>
            </p:cNvSpPr>
            <p:nvPr/>
          </p:nvSpPr>
          <p:spPr bwMode="auto">
            <a:xfrm>
              <a:off x="3918" y="696"/>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7</a:t>
              </a:r>
            </a:p>
          </p:txBody>
        </p:sp>
      </p:grpSp>
      <p:grpSp>
        <p:nvGrpSpPr>
          <p:cNvPr id="106933" name="Group 437"/>
          <p:cNvGrpSpPr>
            <a:grpSpLocks/>
          </p:cNvGrpSpPr>
          <p:nvPr/>
        </p:nvGrpSpPr>
        <p:grpSpPr bwMode="auto">
          <a:xfrm>
            <a:off x="7396163" y="585788"/>
            <a:ext cx="1454150" cy="247650"/>
            <a:chOff x="3169" y="1770"/>
            <a:chExt cx="916" cy="156"/>
          </a:xfrm>
        </p:grpSpPr>
        <p:grpSp>
          <p:nvGrpSpPr>
            <p:cNvPr id="106934" name="Group 438"/>
            <p:cNvGrpSpPr>
              <a:grpSpLocks/>
            </p:cNvGrpSpPr>
            <p:nvPr/>
          </p:nvGrpSpPr>
          <p:grpSpPr bwMode="auto">
            <a:xfrm>
              <a:off x="3169" y="1770"/>
              <a:ext cx="916" cy="156"/>
              <a:chOff x="3165" y="526"/>
              <a:chExt cx="916" cy="156"/>
            </a:xfrm>
          </p:grpSpPr>
          <p:grpSp>
            <p:nvGrpSpPr>
              <p:cNvPr id="106935" name="Group 439"/>
              <p:cNvGrpSpPr>
                <a:grpSpLocks/>
              </p:cNvGrpSpPr>
              <p:nvPr/>
            </p:nvGrpSpPr>
            <p:grpSpPr bwMode="auto">
              <a:xfrm rot="-132102">
                <a:off x="3165" y="526"/>
                <a:ext cx="916" cy="137"/>
                <a:chOff x="1208" y="2784"/>
                <a:chExt cx="3126" cy="468"/>
              </a:xfrm>
            </p:grpSpPr>
            <p:grpSp>
              <p:nvGrpSpPr>
                <p:cNvPr id="106936" name="Group 440"/>
                <p:cNvGrpSpPr>
                  <a:grpSpLocks/>
                </p:cNvGrpSpPr>
                <p:nvPr/>
              </p:nvGrpSpPr>
              <p:grpSpPr bwMode="auto">
                <a:xfrm>
                  <a:off x="1208" y="2784"/>
                  <a:ext cx="3126" cy="448"/>
                  <a:chOff x="1208" y="2784"/>
                  <a:chExt cx="3126" cy="448"/>
                </a:xfrm>
              </p:grpSpPr>
              <p:sp>
                <p:nvSpPr>
                  <p:cNvPr id="106937" name="Freeform 44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38" name="Freeform 44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39" name="Freeform 44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40" name="Freeform 44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41" name="Oval 44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42" name="Freeform 44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43" name="Freeform 44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44" name="Freeform 44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45" name="Freeform 44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46" name="Text Box 450"/>
              <p:cNvSpPr txBox="1">
                <a:spLocks noChangeArrowheads="1"/>
              </p:cNvSpPr>
              <p:nvPr/>
            </p:nvSpPr>
            <p:spPr bwMode="auto">
              <a:xfrm>
                <a:off x="3381" y="528"/>
                <a:ext cx="45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Saratoga</a:t>
                </a:r>
              </a:p>
            </p:txBody>
          </p:sp>
        </p:grpSp>
        <p:sp>
          <p:nvSpPr>
            <p:cNvPr id="106947" name="Text Box 451"/>
            <p:cNvSpPr txBox="1">
              <a:spLocks noChangeArrowheads="1"/>
            </p:cNvSpPr>
            <p:nvPr/>
          </p:nvSpPr>
          <p:spPr bwMode="auto">
            <a:xfrm>
              <a:off x="3902" y="17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3</a:t>
              </a:r>
            </a:p>
          </p:txBody>
        </p:sp>
      </p:grpSp>
      <p:grpSp>
        <p:nvGrpSpPr>
          <p:cNvPr id="106948" name="Group 452"/>
          <p:cNvGrpSpPr>
            <a:grpSpLocks/>
          </p:cNvGrpSpPr>
          <p:nvPr/>
        </p:nvGrpSpPr>
        <p:grpSpPr bwMode="auto">
          <a:xfrm>
            <a:off x="7396163" y="284163"/>
            <a:ext cx="1454150" cy="244475"/>
            <a:chOff x="3149" y="579"/>
            <a:chExt cx="916" cy="154"/>
          </a:xfrm>
        </p:grpSpPr>
        <p:grpSp>
          <p:nvGrpSpPr>
            <p:cNvPr id="106949" name="Group 453"/>
            <p:cNvGrpSpPr>
              <a:grpSpLocks/>
            </p:cNvGrpSpPr>
            <p:nvPr/>
          </p:nvGrpSpPr>
          <p:grpSpPr bwMode="auto">
            <a:xfrm>
              <a:off x="3149" y="579"/>
              <a:ext cx="916" cy="154"/>
              <a:chOff x="3181" y="1035"/>
              <a:chExt cx="916" cy="154"/>
            </a:xfrm>
          </p:grpSpPr>
          <p:grpSp>
            <p:nvGrpSpPr>
              <p:cNvPr id="106950" name="Group 454"/>
              <p:cNvGrpSpPr>
                <a:grpSpLocks/>
              </p:cNvGrpSpPr>
              <p:nvPr/>
            </p:nvGrpSpPr>
            <p:grpSpPr bwMode="auto">
              <a:xfrm rot="-132102">
                <a:off x="3181" y="1038"/>
                <a:ext cx="916" cy="137"/>
                <a:chOff x="1208" y="2784"/>
                <a:chExt cx="3126" cy="468"/>
              </a:xfrm>
            </p:grpSpPr>
            <p:grpSp>
              <p:nvGrpSpPr>
                <p:cNvPr id="106951" name="Group 455"/>
                <p:cNvGrpSpPr>
                  <a:grpSpLocks/>
                </p:cNvGrpSpPr>
                <p:nvPr/>
              </p:nvGrpSpPr>
              <p:grpSpPr bwMode="auto">
                <a:xfrm>
                  <a:off x="1208" y="2784"/>
                  <a:ext cx="3126" cy="448"/>
                  <a:chOff x="1208" y="2784"/>
                  <a:chExt cx="3126" cy="448"/>
                </a:xfrm>
              </p:grpSpPr>
              <p:sp>
                <p:nvSpPr>
                  <p:cNvPr id="106952" name="Freeform 45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53" name="Freeform 45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54" name="Freeform 45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55" name="Freeform 45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56" name="Oval 460"/>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57" name="Freeform 46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58" name="Freeform 46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59" name="Freeform 46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60" name="Freeform 46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61" name="Text Box 465"/>
              <p:cNvSpPr txBox="1">
                <a:spLocks noChangeArrowheads="1"/>
              </p:cNvSpPr>
              <p:nvPr/>
            </p:nvSpPr>
            <p:spPr bwMode="auto">
              <a:xfrm>
                <a:off x="3372" y="1035"/>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grpSp>
        <p:sp>
          <p:nvSpPr>
            <p:cNvPr id="106962" name="Text Box 466"/>
            <p:cNvSpPr txBox="1">
              <a:spLocks noChangeArrowheads="1"/>
            </p:cNvSpPr>
            <p:nvPr/>
          </p:nvSpPr>
          <p:spPr bwMode="auto">
            <a:xfrm>
              <a:off x="3886" y="5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2</a:t>
              </a:r>
            </a:p>
          </p:txBody>
        </p:sp>
      </p:grpSp>
      <p:grpSp>
        <p:nvGrpSpPr>
          <p:cNvPr id="106963" name="Group 467"/>
          <p:cNvGrpSpPr>
            <a:grpSpLocks/>
          </p:cNvGrpSpPr>
          <p:nvPr/>
        </p:nvGrpSpPr>
        <p:grpSpPr bwMode="auto">
          <a:xfrm>
            <a:off x="7396163" y="890588"/>
            <a:ext cx="1454150" cy="244475"/>
            <a:chOff x="3133" y="779"/>
            <a:chExt cx="916" cy="154"/>
          </a:xfrm>
        </p:grpSpPr>
        <p:grpSp>
          <p:nvGrpSpPr>
            <p:cNvPr id="106964" name="Group 468"/>
            <p:cNvGrpSpPr>
              <a:grpSpLocks/>
            </p:cNvGrpSpPr>
            <p:nvPr/>
          </p:nvGrpSpPr>
          <p:grpSpPr bwMode="auto">
            <a:xfrm>
              <a:off x="3133" y="779"/>
              <a:ext cx="916" cy="154"/>
              <a:chOff x="3181" y="1035"/>
              <a:chExt cx="916" cy="154"/>
            </a:xfrm>
          </p:grpSpPr>
          <p:grpSp>
            <p:nvGrpSpPr>
              <p:cNvPr id="106965" name="Group 469"/>
              <p:cNvGrpSpPr>
                <a:grpSpLocks/>
              </p:cNvGrpSpPr>
              <p:nvPr/>
            </p:nvGrpSpPr>
            <p:grpSpPr bwMode="auto">
              <a:xfrm rot="-132102">
                <a:off x="3181" y="1038"/>
                <a:ext cx="916" cy="137"/>
                <a:chOff x="1208" y="2784"/>
                <a:chExt cx="3126" cy="468"/>
              </a:xfrm>
            </p:grpSpPr>
            <p:grpSp>
              <p:nvGrpSpPr>
                <p:cNvPr id="106966" name="Group 470"/>
                <p:cNvGrpSpPr>
                  <a:grpSpLocks/>
                </p:cNvGrpSpPr>
                <p:nvPr/>
              </p:nvGrpSpPr>
              <p:grpSpPr bwMode="auto">
                <a:xfrm>
                  <a:off x="1208" y="2784"/>
                  <a:ext cx="3126" cy="448"/>
                  <a:chOff x="1208" y="2784"/>
                  <a:chExt cx="3126" cy="448"/>
                </a:xfrm>
              </p:grpSpPr>
              <p:sp>
                <p:nvSpPr>
                  <p:cNvPr id="106967" name="Freeform 47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68" name="Freeform 47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69" name="Freeform 47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70" name="Freeform 47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71" name="Oval 47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72" name="Freeform 47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73" name="Freeform 47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74" name="Freeform 47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75" name="Freeform 47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76" name="Text Box 480"/>
              <p:cNvSpPr txBox="1">
                <a:spLocks noChangeArrowheads="1"/>
              </p:cNvSpPr>
              <p:nvPr/>
            </p:nvSpPr>
            <p:spPr bwMode="auto">
              <a:xfrm>
                <a:off x="3372" y="1035"/>
                <a:ext cx="48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Yorktown</a:t>
                </a:r>
              </a:p>
            </p:txBody>
          </p:sp>
        </p:grpSp>
        <p:sp>
          <p:nvSpPr>
            <p:cNvPr id="106977" name="Text Box 481"/>
            <p:cNvSpPr txBox="1">
              <a:spLocks noChangeArrowheads="1"/>
            </p:cNvSpPr>
            <p:nvPr/>
          </p:nvSpPr>
          <p:spPr bwMode="auto">
            <a:xfrm>
              <a:off x="3870" y="788"/>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5</a:t>
              </a:r>
            </a:p>
          </p:txBody>
        </p:sp>
      </p:grpSp>
      <p:sp>
        <p:nvSpPr>
          <p:cNvPr id="106978" name="Text Box 482"/>
          <p:cNvSpPr txBox="1">
            <a:spLocks noChangeArrowheads="1"/>
          </p:cNvSpPr>
          <p:nvPr/>
        </p:nvSpPr>
        <p:spPr bwMode="auto">
          <a:xfrm>
            <a:off x="7391400" y="28575"/>
            <a:ext cx="1084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Carrier Groups</a:t>
            </a:r>
          </a:p>
        </p:txBody>
      </p:sp>
      <p:sp>
        <p:nvSpPr>
          <p:cNvPr id="106979" name="AutoShape 483"/>
          <p:cNvSpPr>
            <a:spLocks/>
          </p:cNvSpPr>
          <p:nvPr/>
        </p:nvSpPr>
        <p:spPr bwMode="auto">
          <a:xfrm>
            <a:off x="7272338" y="285750"/>
            <a:ext cx="88900" cy="519113"/>
          </a:xfrm>
          <a:prstGeom prst="leftBrace">
            <a:avLst>
              <a:gd name="adj1" fmla="val 4866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80" name="AutoShape 484"/>
          <p:cNvSpPr>
            <a:spLocks noChangeArrowheads="1"/>
          </p:cNvSpPr>
          <p:nvPr/>
        </p:nvSpPr>
        <p:spPr bwMode="auto">
          <a:xfrm>
            <a:off x="6477000" y="46672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Lexington Class</a:t>
            </a:r>
          </a:p>
        </p:txBody>
      </p:sp>
      <p:sp>
        <p:nvSpPr>
          <p:cNvPr id="106981" name="AutoShape 485"/>
          <p:cNvSpPr>
            <a:spLocks/>
          </p:cNvSpPr>
          <p:nvPr/>
        </p:nvSpPr>
        <p:spPr bwMode="auto">
          <a:xfrm>
            <a:off x="7291388" y="938213"/>
            <a:ext cx="88900" cy="771525"/>
          </a:xfrm>
          <a:prstGeom prst="leftBrace">
            <a:avLst>
              <a:gd name="adj1" fmla="val 72321"/>
              <a:gd name="adj2" fmla="val 50000"/>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82" name="AutoShape 486"/>
          <p:cNvSpPr>
            <a:spLocks noChangeArrowheads="1"/>
          </p:cNvSpPr>
          <p:nvPr/>
        </p:nvSpPr>
        <p:spPr bwMode="auto">
          <a:xfrm>
            <a:off x="6491288" y="1247775"/>
            <a:ext cx="771525" cy="1428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Yorktown Class</a:t>
            </a:r>
          </a:p>
        </p:txBody>
      </p:sp>
      <p:grpSp>
        <p:nvGrpSpPr>
          <p:cNvPr id="106987" name="Group 491"/>
          <p:cNvGrpSpPr>
            <a:grpSpLocks/>
          </p:cNvGrpSpPr>
          <p:nvPr/>
        </p:nvGrpSpPr>
        <p:grpSpPr bwMode="auto">
          <a:xfrm>
            <a:off x="9144000" y="3179763"/>
            <a:ext cx="595313" cy="214312"/>
            <a:chOff x="637" y="495"/>
            <a:chExt cx="375" cy="135"/>
          </a:xfrm>
        </p:grpSpPr>
        <p:grpSp>
          <p:nvGrpSpPr>
            <p:cNvPr id="106988" name="Group 492"/>
            <p:cNvGrpSpPr>
              <a:grpSpLocks/>
            </p:cNvGrpSpPr>
            <p:nvPr/>
          </p:nvGrpSpPr>
          <p:grpSpPr bwMode="auto">
            <a:xfrm rot="-132102">
              <a:off x="637" y="538"/>
              <a:ext cx="375" cy="56"/>
              <a:chOff x="1208" y="2784"/>
              <a:chExt cx="3126" cy="468"/>
            </a:xfrm>
          </p:grpSpPr>
          <p:grpSp>
            <p:nvGrpSpPr>
              <p:cNvPr id="106989" name="Group 493"/>
              <p:cNvGrpSpPr>
                <a:grpSpLocks/>
              </p:cNvGrpSpPr>
              <p:nvPr/>
            </p:nvGrpSpPr>
            <p:grpSpPr bwMode="auto">
              <a:xfrm>
                <a:off x="1208" y="2784"/>
                <a:ext cx="3126" cy="448"/>
                <a:chOff x="1208" y="2784"/>
                <a:chExt cx="3126" cy="448"/>
              </a:xfrm>
            </p:grpSpPr>
            <p:sp>
              <p:nvSpPr>
                <p:cNvPr id="106990" name="Freeform 49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91" name="Freeform 49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92" name="Freeform 49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93" name="Freeform 49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94" name="Oval 498"/>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95" name="Freeform 49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96" name="Freeform 50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97" name="Freeform 50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98" name="Freeform 50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99" name="Text Box 503"/>
            <p:cNvSpPr txBox="1">
              <a:spLocks noChangeArrowheads="1"/>
            </p:cNvSpPr>
            <p:nvPr/>
          </p:nvSpPr>
          <p:spPr bwMode="auto">
            <a:xfrm>
              <a:off x="747" y="49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3</a:t>
              </a:r>
            </a:p>
          </p:txBody>
        </p:sp>
      </p:grpSp>
      <p:pic>
        <p:nvPicPr>
          <p:cNvPr id="107006" name="Picture 510"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4875" y="325278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7007" name="Picture 511" descr="Japan Imperial Army War Fla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92275" y="4808538"/>
            <a:ext cx="155575" cy="103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107008" name="Group 512"/>
          <p:cNvGrpSpPr>
            <a:grpSpLocks/>
          </p:cNvGrpSpPr>
          <p:nvPr/>
        </p:nvGrpSpPr>
        <p:grpSpPr bwMode="auto">
          <a:xfrm>
            <a:off x="7386638" y="576263"/>
            <a:ext cx="1454150" cy="274637"/>
            <a:chOff x="4653" y="363"/>
            <a:chExt cx="916" cy="173"/>
          </a:xfrm>
        </p:grpSpPr>
        <p:grpSp>
          <p:nvGrpSpPr>
            <p:cNvPr id="107009" name="Group 513"/>
            <p:cNvGrpSpPr>
              <a:grpSpLocks/>
            </p:cNvGrpSpPr>
            <p:nvPr/>
          </p:nvGrpSpPr>
          <p:grpSpPr bwMode="auto">
            <a:xfrm>
              <a:off x="4653" y="363"/>
              <a:ext cx="916" cy="173"/>
              <a:chOff x="4653" y="363"/>
              <a:chExt cx="916" cy="173"/>
            </a:xfrm>
          </p:grpSpPr>
          <p:grpSp>
            <p:nvGrpSpPr>
              <p:cNvPr id="107010" name="Group 514"/>
              <p:cNvGrpSpPr>
                <a:grpSpLocks/>
              </p:cNvGrpSpPr>
              <p:nvPr/>
            </p:nvGrpSpPr>
            <p:grpSpPr bwMode="auto">
              <a:xfrm rot="-132102">
                <a:off x="4653" y="369"/>
                <a:ext cx="916" cy="137"/>
                <a:chOff x="1208" y="2784"/>
                <a:chExt cx="3126" cy="468"/>
              </a:xfrm>
            </p:grpSpPr>
            <p:grpSp>
              <p:nvGrpSpPr>
                <p:cNvPr id="107011" name="Group 515"/>
                <p:cNvGrpSpPr>
                  <a:grpSpLocks/>
                </p:cNvGrpSpPr>
                <p:nvPr/>
              </p:nvGrpSpPr>
              <p:grpSpPr bwMode="auto">
                <a:xfrm>
                  <a:off x="1208" y="2784"/>
                  <a:ext cx="3126" cy="448"/>
                  <a:chOff x="1208" y="2784"/>
                  <a:chExt cx="3126" cy="448"/>
                </a:xfrm>
              </p:grpSpPr>
              <p:sp>
                <p:nvSpPr>
                  <p:cNvPr id="107012" name="Freeform 51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13" name="Freeform 51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14" name="Freeform 51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15" name="Freeform 51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16" name="Oval 520"/>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017" name="Freeform 52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18" name="Freeform 52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19" name="Freeform 52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20" name="Freeform 52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21" name="Text Box 525"/>
              <p:cNvSpPr txBox="1">
                <a:spLocks noChangeArrowheads="1"/>
              </p:cNvSpPr>
              <p:nvPr/>
            </p:nvSpPr>
            <p:spPr bwMode="auto">
              <a:xfrm>
                <a:off x="4836" y="363"/>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grpSp>
        <p:sp>
          <p:nvSpPr>
            <p:cNvPr id="107022" name="Text Box 526"/>
            <p:cNvSpPr txBox="1">
              <a:spLocks noChangeArrowheads="1"/>
            </p:cNvSpPr>
            <p:nvPr/>
          </p:nvSpPr>
          <p:spPr bwMode="auto">
            <a:xfrm>
              <a:off x="5396" y="37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3</a:t>
              </a:r>
            </a:p>
          </p:txBody>
        </p:sp>
      </p:grpSp>
      <p:grpSp>
        <p:nvGrpSpPr>
          <p:cNvPr id="107023" name="Group 527"/>
          <p:cNvGrpSpPr>
            <a:grpSpLocks/>
          </p:cNvGrpSpPr>
          <p:nvPr/>
        </p:nvGrpSpPr>
        <p:grpSpPr bwMode="auto">
          <a:xfrm>
            <a:off x="7399338" y="1798638"/>
            <a:ext cx="1454150" cy="274637"/>
            <a:chOff x="4661" y="1133"/>
            <a:chExt cx="916" cy="173"/>
          </a:xfrm>
        </p:grpSpPr>
        <p:grpSp>
          <p:nvGrpSpPr>
            <p:cNvPr id="107024" name="Group 528"/>
            <p:cNvGrpSpPr>
              <a:grpSpLocks/>
            </p:cNvGrpSpPr>
            <p:nvPr/>
          </p:nvGrpSpPr>
          <p:grpSpPr bwMode="auto">
            <a:xfrm rot="-132102">
              <a:off x="4661" y="1139"/>
              <a:ext cx="916" cy="137"/>
              <a:chOff x="1208" y="2784"/>
              <a:chExt cx="3126" cy="468"/>
            </a:xfrm>
          </p:grpSpPr>
          <p:grpSp>
            <p:nvGrpSpPr>
              <p:cNvPr id="107025" name="Group 529"/>
              <p:cNvGrpSpPr>
                <a:grpSpLocks/>
              </p:cNvGrpSpPr>
              <p:nvPr/>
            </p:nvGrpSpPr>
            <p:grpSpPr bwMode="auto">
              <a:xfrm>
                <a:off x="1208" y="2784"/>
                <a:ext cx="3126" cy="448"/>
                <a:chOff x="1208" y="2784"/>
                <a:chExt cx="3126" cy="448"/>
              </a:xfrm>
            </p:grpSpPr>
            <p:sp>
              <p:nvSpPr>
                <p:cNvPr id="107026" name="Freeform 53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27" name="Freeform 53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28" name="Freeform 53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29" name="Freeform 53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30" name="Oval 534"/>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031" name="Freeform 53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32" name="Freeform 53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33" name="Freeform 53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34" name="Freeform 53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35" name="Text Box 539"/>
            <p:cNvSpPr txBox="1">
              <a:spLocks noChangeArrowheads="1"/>
            </p:cNvSpPr>
            <p:nvPr/>
          </p:nvSpPr>
          <p:spPr bwMode="auto">
            <a:xfrm>
              <a:off x="4838" y="1133"/>
              <a:ext cx="5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ATLANTIC</a:t>
              </a:r>
            </a:p>
          </p:txBody>
        </p:sp>
        <p:sp>
          <p:nvSpPr>
            <p:cNvPr id="107036" name="Text Box 540"/>
            <p:cNvSpPr txBox="1">
              <a:spLocks noChangeArrowheads="1"/>
            </p:cNvSpPr>
            <p:nvPr/>
          </p:nvSpPr>
          <p:spPr bwMode="auto">
            <a:xfrm>
              <a:off x="5402" y="114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7</a:t>
              </a:r>
            </a:p>
          </p:txBody>
        </p:sp>
      </p:grpSp>
      <p:grpSp>
        <p:nvGrpSpPr>
          <p:cNvPr id="107037" name="Group 541"/>
          <p:cNvGrpSpPr>
            <a:grpSpLocks/>
          </p:cNvGrpSpPr>
          <p:nvPr/>
        </p:nvGrpSpPr>
        <p:grpSpPr bwMode="auto">
          <a:xfrm>
            <a:off x="381000" y="263525"/>
            <a:ext cx="1379538" cy="304800"/>
            <a:chOff x="330" y="1891"/>
            <a:chExt cx="869" cy="192"/>
          </a:xfrm>
        </p:grpSpPr>
        <p:sp>
          <p:nvSpPr>
            <p:cNvPr id="107038" name="Freeform 542"/>
            <p:cNvSpPr>
              <a:spLocks/>
            </p:cNvSpPr>
            <p:nvPr/>
          </p:nvSpPr>
          <p:spPr bwMode="auto">
            <a:xfrm rot="10800000">
              <a:off x="330" y="1929"/>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39" name="Freeform 543"/>
            <p:cNvSpPr>
              <a:spLocks/>
            </p:cNvSpPr>
            <p:nvPr/>
          </p:nvSpPr>
          <p:spPr bwMode="auto">
            <a:xfrm rot="10800000">
              <a:off x="330" y="1933"/>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969696"/>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40" name="Text Box 544"/>
            <p:cNvSpPr txBox="1">
              <a:spLocks noChangeArrowheads="1"/>
            </p:cNvSpPr>
            <p:nvPr/>
          </p:nvSpPr>
          <p:spPr bwMode="auto">
            <a:xfrm>
              <a:off x="458" y="1891"/>
              <a:ext cx="43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a:solidFill>
                    <a:srgbClr val="FF0000"/>
                  </a:solidFill>
                </a:rPr>
                <a:t>SUNK</a:t>
              </a:r>
            </a:p>
          </p:txBody>
        </p:sp>
      </p:grpSp>
      <p:grpSp>
        <p:nvGrpSpPr>
          <p:cNvPr id="107041" name="Group 545"/>
          <p:cNvGrpSpPr>
            <a:grpSpLocks/>
          </p:cNvGrpSpPr>
          <p:nvPr/>
        </p:nvGrpSpPr>
        <p:grpSpPr bwMode="auto">
          <a:xfrm>
            <a:off x="376238" y="1582738"/>
            <a:ext cx="1379537" cy="304800"/>
            <a:chOff x="246" y="1681"/>
            <a:chExt cx="869" cy="192"/>
          </a:xfrm>
        </p:grpSpPr>
        <p:grpSp>
          <p:nvGrpSpPr>
            <p:cNvPr id="107042" name="Group 546"/>
            <p:cNvGrpSpPr>
              <a:grpSpLocks/>
            </p:cNvGrpSpPr>
            <p:nvPr/>
          </p:nvGrpSpPr>
          <p:grpSpPr bwMode="auto">
            <a:xfrm>
              <a:off x="246" y="1722"/>
              <a:ext cx="869" cy="108"/>
              <a:chOff x="246" y="1722"/>
              <a:chExt cx="869" cy="108"/>
            </a:xfrm>
          </p:grpSpPr>
          <p:sp>
            <p:nvSpPr>
              <p:cNvPr id="107043" name="Freeform 547"/>
              <p:cNvSpPr>
                <a:spLocks/>
              </p:cNvSpPr>
              <p:nvPr/>
            </p:nvSpPr>
            <p:spPr bwMode="auto">
              <a:xfrm rot="10800000">
                <a:off x="246" y="1722"/>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44" name="Freeform 548"/>
              <p:cNvSpPr>
                <a:spLocks/>
              </p:cNvSpPr>
              <p:nvPr/>
            </p:nvSpPr>
            <p:spPr bwMode="auto">
              <a:xfrm rot="10800000">
                <a:off x="246" y="1726"/>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969696"/>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45" name="Text Box 549"/>
            <p:cNvSpPr txBox="1">
              <a:spLocks noChangeArrowheads="1"/>
            </p:cNvSpPr>
            <p:nvPr/>
          </p:nvSpPr>
          <p:spPr bwMode="auto">
            <a:xfrm>
              <a:off x="257" y="1681"/>
              <a:ext cx="69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a:t>DAMAGED</a:t>
              </a:r>
            </a:p>
          </p:txBody>
        </p:sp>
      </p:grpSp>
      <p:grpSp>
        <p:nvGrpSpPr>
          <p:cNvPr id="107046" name="Group 550"/>
          <p:cNvGrpSpPr>
            <a:grpSpLocks/>
          </p:cNvGrpSpPr>
          <p:nvPr/>
        </p:nvGrpSpPr>
        <p:grpSpPr bwMode="auto">
          <a:xfrm>
            <a:off x="376238" y="1835150"/>
            <a:ext cx="1379537" cy="244475"/>
            <a:chOff x="255" y="1693"/>
            <a:chExt cx="869" cy="154"/>
          </a:xfrm>
        </p:grpSpPr>
        <p:grpSp>
          <p:nvGrpSpPr>
            <p:cNvPr id="107047" name="Group 551"/>
            <p:cNvGrpSpPr>
              <a:grpSpLocks/>
            </p:cNvGrpSpPr>
            <p:nvPr/>
          </p:nvGrpSpPr>
          <p:grpSpPr bwMode="auto">
            <a:xfrm>
              <a:off x="255" y="1719"/>
              <a:ext cx="869" cy="108"/>
              <a:chOff x="246" y="1722"/>
              <a:chExt cx="869" cy="108"/>
            </a:xfrm>
          </p:grpSpPr>
          <p:sp>
            <p:nvSpPr>
              <p:cNvPr id="107048" name="Freeform 552"/>
              <p:cNvSpPr>
                <a:spLocks/>
              </p:cNvSpPr>
              <p:nvPr/>
            </p:nvSpPr>
            <p:spPr bwMode="auto">
              <a:xfrm rot="10800000">
                <a:off x="246" y="1722"/>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49" name="Freeform 553"/>
              <p:cNvSpPr>
                <a:spLocks/>
              </p:cNvSpPr>
              <p:nvPr/>
            </p:nvSpPr>
            <p:spPr bwMode="auto">
              <a:xfrm rot="10800000">
                <a:off x="246" y="1726"/>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969696"/>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50" name="Text Box 554"/>
            <p:cNvSpPr txBox="1">
              <a:spLocks noChangeArrowheads="1"/>
            </p:cNvSpPr>
            <p:nvPr/>
          </p:nvSpPr>
          <p:spPr bwMode="auto">
            <a:xfrm>
              <a:off x="260" y="1693"/>
              <a:ext cx="69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Aircraft Losses</a:t>
              </a:r>
            </a:p>
          </p:txBody>
        </p:sp>
      </p:grpSp>
      <p:grpSp>
        <p:nvGrpSpPr>
          <p:cNvPr id="107051" name="Group 555"/>
          <p:cNvGrpSpPr>
            <a:grpSpLocks/>
          </p:cNvGrpSpPr>
          <p:nvPr/>
        </p:nvGrpSpPr>
        <p:grpSpPr bwMode="auto">
          <a:xfrm>
            <a:off x="376238" y="501650"/>
            <a:ext cx="1379537" cy="304800"/>
            <a:chOff x="330" y="1891"/>
            <a:chExt cx="869" cy="192"/>
          </a:xfrm>
        </p:grpSpPr>
        <p:sp>
          <p:nvSpPr>
            <p:cNvPr id="107052" name="Freeform 556"/>
            <p:cNvSpPr>
              <a:spLocks/>
            </p:cNvSpPr>
            <p:nvPr/>
          </p:nvSpPr>
          <p:spPr bwMode="auto">
            <a:xfrm rot="10800000">
              <a:off x="330" y="1929"/>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53" name="Freeform 557"/>
            <p:cNvSpPr>
              <a:spLocks/>
            </p:cNvSpPr>
            <p:nvPr/>
          </p:nvSpPr>
          <p:spPr bwMode="auto">
            <a:xfrm rot="10800000">
              <a:off x="330" y="1933"/>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969696"/>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54" name="Text Box 558"/>
            <p:cNvSpPr txBox="1">
              <a:spLocks noChangeArrowheads="1"/>
            </p:cNvSpPr>
            <p:nvPr/>
          </p:nvSpPr>
          <p:spPr bwMode="auto">
            <a:xfrm>
              <a:off x="458" y="1891"/>
              <a:ext cx="43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a:solidFill>
                    <a:srgbClr val="FF0000"/>
                  </a:solidFill>
                </a:rPr>
                <a:t>SUNK</a:t>
              </a:r>
            </a:p>
          </p:txBody>
        </p:sp>
      </p:grpSp>
      <p:grpSp>
        <p:nvGrpSpPr>
          <p:cNvPr id="107055" name="Group 559"/>
          <p:cNvGrpSpPr>
            <a:grpSpLocks/>
          </p:cNvGrpSpPr>
          <p:nvPr/>
        </p:nvGrpSpPr>
        <p:grpSpPr bwMode="auto">
          <a:xfrm>
            <a:off x="376238" y="915988"/>
            <a:ext cx="1379537" cy="304800"/>
            <a:chOff x="330" y="1891"/>
            <a:chExt cx="869" cy="192"/>
          </a:xfrm>
        </p:grpSpPr>
        <p:sp>
          <p:nvSpPr>
            <p:cNvPr id="107056" name="Freeform 560"/>
            <p:cNvSpPr>
              <a:spLocks/>
            </p:cNvSpPr>
            <p:nvPr/>
          </p:nvSpPr>
          <p:spPr bwMode="auto">
            <a:xfrm rot="10800000">
              <a:off x="330" y="1929"/>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57" name="Freeform 561"/>
            <p:cNvSpPr>
              <a:spLocks/>
            </p:cNvSpPr>
            <p:nvPr/>
          </p:nvSpPr>
          <p:spPr bwMode="auto">
            <a:xfrm rot="10800000">
              <a:off x="330" y="1933"/>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969696"/>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58" name="Text Box 562"/>
            <p:cNvSpPr txBox="1">
              <a:spLocks noChangeArrowheads="1"/>
            </p:cNvSpPr>
            <p:nvPr/>
          </p:nvSpPr>
          <p:spPr bwMode="auto">
            <a:xfrm>
              <a:off x="458" y="1891"/>
              <a:ext cx="43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a:solidFill>
                    <a:srgbClr val="FF0000"/>
                  </a:solidFill>
                </a:rPr>
                <a:t>SUNK</a:t>
              </a:r>
            </a:p>
          </p:txBody>
        </p:sp>
      </p:grpSp>
      <p:grpSp>
        <p:nvGrpSpPr>
          <p:cNvPr id="107059" name="Group 563"/>
          <p:cNvGrpSpPr>
            <a:grpSpLocks/>
          </p:cNvGrpSpPr>
          <p:nvPr/>
        </p:nvGrpSpPr>
        <p:grpSpPr bwMode="auto">
          <a:xfrm>
            <a:off x="376238" y="1144588"/>
            <a:ext cx="1379537" cy="304800"/>
            <a:chOff x="330" y="1891"/>
            <a:chExt cx="869" cy="192"/>
          </a:xfrm>
        </p:grpSpPr>
        <p:sp>
          <p:nvSpPr>
            <p:cNvPr id="107060" name="Freeform 564"/>
            <p:cNvSpPr>
              <a:spLocks/>
            </p:cNvSpPr>
            <p:nvPr/>
          </p:nvSpPr>
          <p:spPr bwMode="auto">
            <a:xfrm rot="10800000">
              <a:off x="330" y="1929"/>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61" name="Freeform 565"/>
            <p:cNvSpPr>
              <a:spLocks/>
            </p:cNvSpPr>
            <p:nvPr/>
          </p:nvSpPr>
          <p:spPr bwMode="auto">
            <a:xfrm rot="10800000">
              <a:off x="330" y="1933"/>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969696"/>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62" name="Text Box 566"/>
            <p:cNvSpPr txBox="1">
              <a:spLocks noChangeArrowheads="1"/>
            </p:cNvSpPr>
            <p:nvPr/>
          </p:nvSpPr>
          <p:spPr bwMode="auto">
            <a:xfrm>
              <a:off x="458" y="1891"/>
              <a:ext cx="43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a:solidFill>
                    <a:srgbClr val="FF0000"/>
                  </a:solidFill>
                </a:rPr>
                <a:t>SUNK</a:t>
              </a:r>
            </a:p>
          </p:txBody>
        </p:sp>
      </p:grpSp>
      <p:grpSp>
        <p:nvGrpSpPr>
          <p:cNvPr id="107063" name="Group 567"/>
          <p:cNvGrpSpPr>
            <a:grpSpLocks/>
          </p:cNvGrpSpPr>
          <p:nvPr/>
        </p:nvGrpSpPr>
        <p:grpSpPr bwMode="auto">
          <a:xfrm>
            <a:off x="7396163" y="276225"/>
            <a:ext cx="1454150" cy="274638"/>
            <a:chOff x="4629" y="1416"/>
            <a:chExt cx="916" cy="173"/>
          </a:xfrm>
        </p:grpSpPr>
        <p:grpSp>
          <p:nvGrpSpPr>
            <p:cNvPr id="107064" name="Group 568"/>
            <p:cNvGrpSpPr>
              <a:grpSpLocks/>
            </p:cNvGrpSpPr>
            <p:nvPr/>
          </p:nvGrpSpPr>
          <p:grpSpPr bwMode="auto">
            <a:xfrm rot="-132102">
              <a:off x="4629" y="1425"/>
              <a:ext cx="916" cy="137"/>
              <a:chOff x="1208" y="2784"/>
              <a:chExt cx="3126" cy="468"/>
            </a:xfrm>
          </p:grpSpPr>
          <p:grpSp>
            <p:nvGrpSpPr>
              <p:cNvPr id="107065" name="Group 569"/>
              <p:cNvGrpSpPr>
                <a:grpSpLocks/>
              </p:cNvGrpSpPr>
              <p:nvPr/>
            </p:nvGrpSpPr>
            <p:grpSpPr bwMode="auto">
              <a:xfrm>
                <a:off x="1208" y="2784"/>
                <a:ext cx="3126" cy="448"/>
                <a:chOff x="1208" y="2784"/>
                <a:chExt cx="3126" cy="448"/>
              </a:xfrm>
            </p:grpSpPr>
            <p:sp>
              <p:nvSpPr>
                <p:cNvPr id="107066" name="Freeform 57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67" name="Freeform 57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68" name="Freeform 57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69" name="Freeform 57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70" name="Oval 574"/>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071" name="Freeform 57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72" name="Freeform 57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73" name="Freeform 57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74" name="Freeform 57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75" name="Text Box 579"/>
            <p:cNvSpPr txBox="1">
              <a:spLocks noChangeArrowheads="1"/>
            </p:cNvSpPr>
            <p:nvPr/>
          </p:nvSpPr>
          <p:spPr bwMode="auto">
            <a:xfrm>
              <a:off x="4899" y="1416"/>
              <a:ext cx="38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FF0000"/>
                  </a:solidFill>
                </a:rPr>
                <a:t>SUNK</a:t>
              </a:r>
            </a:p>
          </p:txBody>
        </p:sp>
        <p:sp>
          <p:nvSpPr>
            <p:cNvPr id="107076" name="Text Box 580"/>
            <p:cNvSpPr txBox="1">
              <a:spLocks noChangeArrowheads="1"/>
            </p:cNvSpPr>
            <p:nvPr/>
          </p:nvSpPr>
          <p:spPr bwMode="auto">
            <a:xfrm>
              <a:off x="5372" y="1429"/>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2</a:t>
              </a:r>
            </a:p>
          </p:txBody>
        </p:sp>
      </p:grpSp>
      <p:grpSp>
        <p:nvGrpSpPr>
          <p:cNvPr id="107077" name="Group 581"/>
          <p:cNvGrpSpPr>
            <a:grpSpLocks/>
          </p:cNvGrpSpPr>
          <p:nvPr/>
        </p:nvGrpSpPr>
        <p:grpSpPr bwMode="auto">
          <a:xfrm>
            <a:off x="7396163" y="881063"/>
            <a:ext cx="1454150" cy="274637"/>
            <a:chOff x="4653" y="363"/>
            <a:chExt cx="916" cy="173"/>
          </a:xfrm>
        </p:grpSpPr>
        <p:grpSp>
          <p:nvGrpSpPr>
            <p:cNvPr id="107078" name="Group 582"/>
            <p:cNvGrpSpPr>
              <a:grpSpLocks/>
            </p:cNvGrpSpPr>
            <p:nvPr/>
          </p:nvGrpSpPr>
          <p:grpSpPr bwMode="auto">
            <a:xfrm>
              <a:off x="4653" y="363"/>
              <a:ext cx="916" cy="173"/>
              <a:chOff x="4653" y="363"/>
              <a:chExt cx="916" cy="173"/>
            </a:xfrm>
          </p:grpSpPr>
          <p:grpSp>
            <p:nvGrpSpPr>
              <p:cNvPr id="107079" name="Group 583"/>
              <p:cNvGrpSpPr>
                <a:grpSpLocks/>
              </p:cNvGrpSpPr>
              <p:nvPr/>
            </p:nvGrpSpPr>
            <p:grpSpPr bwMode="auto">
              <a:xfrm rot="-132102">
                <a:off x="4653" y="369"/>
                <a:ext cx="916" cy="137"/>
                <a:chOff x="1208" y="2784"/>
                <a:chExt cx="3126" cy="468"/>
              </a:xfrm>
            </p:grpSpPr>
            <p:grpSp>
              <p:nvGrpSpPr>
                <p:cNvPr id="107080" name="Group 584"/>
                <p:cNvGrpSpPr>
                  <a:grpSpLocks/>
                </p:cNvGrpSpPr>
                <p:nvPr/>
              </p:nvGrpSpPr>
              <p:grpSpPr bwMode="auto">
                <a:xfrm>
                  <a:off x="1208" y="2784"/>
                  <a:ext cx="3126" cy="448"/>
                  <a:chOff x="1208" y="2784"/>
                  <a:chExt cx="3126" cy="448"/>
                </a:xfrm>
              </p:grpSpPr>
              <p:sp>
                <p:nvSpPr>
                  <p:cNvPr id="107081" name="Freeform 58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82" name="Freeform 58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83" name="Freeform 58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84" name="Freeform 58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85" name="Oval 589"/>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086" name="Freeform 59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87" name="Freeform 59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88" name="Freeform 59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89" name="Freeform 59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90" name="Text Box 594"/>
              <p:cNvSpPr txBox="1">
                <a:spLocks noChangeArrowheads="1"/>
              </p:cNvSpPr>
              <p:nvPr/>
            </p:nvSpPr>
            <p:spPr bwMode="auto">
              <a:xfrm>
                <a:off x="4836" y="363"/>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grpSp>
        <p:sp>
          <p:nvSpPr>
            <p:cNvPr id="107091" name="Text Box 595"/>
            <p:cNvSpPr txBox="1">
              <a:spLocks noChangeArrowheads="1"/>
            </p:cNvSpPr>
            <p:nvPr/>
          </p:nvSpPr>
          <p:spPr bwMode="auto">
            <a:xfrm>
              <a:off x="5396" y="373"/>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5</a:t>
              </a:r>
            </a:p>
          </p:txBody>
        </p:sp>
      </p:grpSp>
      <p:grpSp>
        <p:nvGrpSpPr>
          <p:cNvPr id="107092" name="Group 596"/>
          <p:cNvGrpSpPr>
            <a:grpSpLocks/>
          </p:cNvGrpSpPr>
          <p:nvPr/>
        </p:nvGrpSpPr>
        <p:grpSpPr bwMode="auto">
          <a:xfrm>
            <a:off x="7396163" y="881063"/>
            <a:ext cx="1454150" cy="274637"/>
            <a:chOff x="4629" y="1416"/>
            <a:chExt cx="916" cy="173"/>
          </a:xfrm>
        </p:grpSpPr>
        <p:grpSp>
          <p:nvGrpSpPr>
            <p:cNvPr id="107093" name="Group 597"/>
            <p:cNvGrpSpPr>
              <a:grpSpLocks/>
            </p:cNvGrpSpPr>
            <p:nvPr/>
          </p:nvGrpSpPr>
          <p:grpSpPr bwMode="auto">
            <a:xfrm rot="-132102">
              <a:off x="4629" y="1425"/>
              <a:ext cx="916" cy="137"/>
              <a:chOff x="1208" y="2784"/>
              <a:chExt cx="3126" cy="468"/>
            </a:xfrm>
          </p:grpSpPr>
          <p:grpSp>
            <p:nvGrpSpPr>
              <p:cNvPr id="107094" name="Group 598"/>
              <p:cNvGrpSpPr>
                <a:grpSpLocks/>
              </p:cNvGrpSpPr>
              <p:nvPr/>
            </p:nvGrpSpPr>
            <p:grpSpPr bwMode="auto">
              <a:xfrm>
                <a:off x="1208" y="2784"/>
                <a:ext cx="3126" cy="448"/>
                <a:chOff x="1208" y="2784"/>
                <a:chExt cx="3126" cy="448"/>
              </a:xfrm>
            </p:grpSpPr>
            <p:sp>
              <p:nvSpPr>
                <p:cNvPr id="107095" name="Freeform 59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96" name="Freeform 60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97" name="Freeform 60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98" name="Freeform 60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099" name="Oval 603"/>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100" name="Freeform 60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101" name="Freeform 60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102" name="Freeform 60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103" name="Freeform 60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104" name="Text Box 608"/>
            <p:cNvSpPr txBox="1">
              <a:spLocks noChangeArrowheads="1"/>
            </p:cNvSpPr>
            <p:nvPr/>
          </p:nvSpPr>
          <p:spPr bwMode="auto">
            <a:xfrm>
              <a:off x="4899" y="1416"/>
              <a:ext cx="38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FF0000"/>
                  </a:solidFill>
                </a:rPr>
                <a:t>SUNK</a:t>
              </a:r>
            </a:p>
          </p:txBody>
        </p:sp>
        <p:sp>
          <p:nvSpPr>
            <p:cNvPr id="107105" name="Text Box 609"/>
            <p:cNvSpPr txBox="1">
              <a:spLocks noChangeArrowheads="1"/>
            </p:cNvSpPr>
            <p:nvPr/>
          </p:nvSpPr>
          <p:spPr bwMode="auto">
            <a:xfrm>
              <a:off x="5372" y="1429"/>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5</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6833"/>
                                        </p:tgtEl>
                                        <p:attrNameLst>
                                          <p:attrName>style.visibility</p:attrName>
                                        </p:attrNameLst>
                                      </p:cBhvr>
                                      <p:to>
                                        <p:strVal val="visible"/>
                                      </p:to>
                                    </p:set>
                                    <p:animEffect transition="in" filter="dissolve">
                                      <p:cBhvr>
                                        <p:cTn id="7" dur="500"/>
                                        <p:tgtEl>
                                          <p:spTgt spid="106833"/>
                                        </p:tgtEl>
                                      </p:cBhvr>
                                    </p:animEffect>
                                  </p:childTnLst>
                                </p:cTn>
                              </p:par>
                              <p:par>
                                <p:cTn id="8" presetID="9" presetClass="entr" presetSubtype="0" fill="hold" nodeType="withEffect">
                                  <p:stCondLst>
                                    <p:cond delay="0"/>
                                  </p:stCondLst>
                                  <p:childTnLst>
                                    <p:set>
                                      <p:cBhvr>
                                        <p:cTn id="9" dur="1" fill="hold">
                                          <p:stCondLst>
                                            <p:cond delay="0"/>
                                          </p:stCondLst>
                                        </p:cTn>
                                        <p:tgtEl>
                                          <p:spTgt spid="106526"/>
                                        </p:tgtEl>
                                        <p:attrNameLst>
                                          <p:attrName>style.visibility</p:attrName>
                                        </p:attrNameLst>
                                      </p:cBhvr>
                                      <p:to>
                                        <p:strVal val="visible"/>
                                      </p:to>
                                    </p:set>
                                    <p:animEffect transition="in" filter="dissolve">
                                      <p:cBhvr>
                                        <p:cTn id="10" dur="1000"/>
                                        <p:tgtEl>
                                          <p:spTgt spid="106526"/>
                                        </p:tgtEl>
                                      </p:cBhvr>
                                    </p:animEffect>
                                  </p:childTnLst>
                                </p:cTn>
                              </p:par>
                              <p:par>
                                <p:cTn id="11" presetID="9" presetClass="entr" presetSubtype="0" fill="hold" nodeType="withEffect">
                                  <p:stCondLst>
                                    <p:cond delay="0"/>
                                  </p:stCondLst>
                                  <p:childTnLst>
                                    <p:set>
                                      <p:cBhvr>
                                        <p:cTn id="12" dur="1" fill="hold">
                                          <p:stCondLst>
                                            <p:cond delay="0"/>
                                          </p:stCondLst>
                                        </p:cTn>
                                        <p:tgtEl>
                                          <p:spTgt spid="106529"/>
                                        </p:tgtEl>
                                        <p:attrNameLst>
                                          <p:attrName>style.visibility</p:attrName>
                                        </p:attrNameLst>
                                      </p:cBhvr>
                                      <p:to>
                                        <p:strVal val="visible"/>
                                      </p:to>
                                    </p:set>
                                    <p:animEffect transition="in" filter="dissolve">
                                      <p:cBhvr>
                                        <p:cTn id="13" dur="1000"/>
                                        <p:tgtEl>
                                          <p:spTgt spid="106529"/>
                                        </p:tgtEl>
                                      </p:cBhvr>
                                    </p:animEffect>
                                  </p:childTnLst>
                                </p:cTn>
                              </p:par>
                              <p:par>
                                <p:cTn id="14" presetID="9" presetClass="entr" presetSubtype="0" fill="hold" nodeType="withEffect">
                                  <p:stCondLst>
                                    <p:cond delay="0"/>
                                  </p:stCondLst>
                                  <p:childTnLst>
                                    <p:set>
                                      <p:cBhvr>
                                        <p:cTn id="15" dur="1" fill="hold">
                                          <p:stCondLst>
                                            <p:cond delay="0"/>
                                          </p:stCondLst>
                                        </p:cTn>
                                        <p:tgtEl>
                                          <p:spTgt spid="106532"/>
                                        </p:tgtEl>
                                        <p:attrNameLst>
                                          <p:attrName>style.visibility</p:attrName>
                                        </p:attrNameLst>
                                      </p:cBhvr>
                                      <p:to>
                                        <p:strVal val="visible"/>
                                      </p:to>
                                    </p:set>
                                    <p:animEffect transition="in" filter="dissolve">
                                      <p:cBhvr>
                                        <p:cTn id="16" dur="1000"/>
                                        <p:tgtEl>
                                          <p:spTgt spid="106532"/>
                                        </p:tgtEl>
                                      </p:cBhvr>
                                    </p:animEffect>
                                  </p:childTnLst>
                                </p:cTn>
                              </p:par>
                              <p:par>
                                <p:cTn id="17" presetID="9" presetClass="entr" presetSubtype="0" fill="hold" nodeType="withEffect">
                                  <p:stCondLst>
                                    <p:cond delay="0"/>
                                  </p:stCondLst>
                                  <p:childTnLst>
                                    <p:set>
                                      <p:cBhvr>
                                        <p:cTn id="18" dur="1" fill="hold">
                                          <p:stCondLst>
                                            <p:cond delay="0"/>
                                          </p:stCondLst>
                                        </p:cTn>
                                        <p:tgtEl>
                                          <p:spTgt spid="106535"/>
                                        </p:tgtEl>
                                        <p:attrNameLst>
                                          <p:attrName>style.visibility</p:attrName>
                                        </p:attrNameLst>
                                      </p:cBhvr>
                                      <p:to>
                                        <p:strVal val="visible"/>
                                      </p:to>
                                    </p:set>
                                    <p:animEffect transition="in" filter="dissolve">
                                      <p:cBhvr>
                                        <p:cTn id="19" dur="1000"/>
                                        <p:tgtEl>
                                          <p:spTgt spid="106535"/>
                                        </p:tgtEl>
                                      </p:cBhvr>
                                    </p:animEffect>
                                  </p:childTnLst>
                                </p:cTn>
                              </p:par>
                              <p:par>
                                <p:cTn id="20" presetID="9" presetClass="entr" presetSubtype="0" fill="hold" nodeType="withEffect">
                                  <p:stCondLst>
                                    <p:cond delay="0"/>
                                  </p:stCondLst>
                                  <p:childTnLst>
                                    <p:set>
                                      <p:cBhvr>
                                        <p:cTn id="21" dur="1" fill="hold">
                                          <p:stCondLst>
                                            <p:cond delay="0"/>
                                          </p:stCondLst>
                                        </p:cTn>
                                        <p:tgtEl>
                                          <p:spTgt spid="106719"/>
                                        </p:tgtEl>
                                        <p:attrNameLst>
                                          <p:attrName>style.visibility</p:attrName>
                                        </p:attrNameLst>
                                      </p:cBhvr>
                                      <p:to>
                                        <p:strVal val="visible"/>
                                      </p:to>
                                    </p:set>
                                    <p:animEffect transition="in" filter="dissolve">
                                      <p:cBhvr>
                                        <p:cTn id="22" dur="1000"/>
                                        <p:tgtEl>
                                          <p:spTgt spid="106719"/>
                                        </p:tgtEl>
                                      </p:cBhvr>
                                    </p:animEffect>
                                  </p:childTnLst>
                                </p:cTn>
                              </p:par>
                              <p:par>
                                <p:cTn id="23" presetID="9" presetClass="entr" presetSubtype="0" fill="hold" nodeType="withEffect">
                                  <p:stCondLst>
                                    <p:cond delay="0"/>
                                  </p:stCondLst>
                                  <p:childTnLst>
                                    <p:set>
                                      <p:cBhvr>
                                        <p:cTn id="24" dur="1" fill="hold">
                                          <p:stCondLst>
                                            <p:cond delay="0"/>
                                          </p:stCondLst>
                                        </p:cTn>
                                        <p:tgtEl>
                                          <p:spTgt spid="106763"/>
                                        </p:tgtEl>
                                        <p:attrNameLst>
                                          <p:attrName>style.visibility</p:attrName>
                                        </p:attrNameLst>
                                      </p:cBhvr>
                                      <p:to>
                                        <p:strVal val="visible"/>
                                      </p:to>
                                    </p:set>
                                    <p:animEffect transition="in" filter="dissolve">
                                      <p:cBhvr>
                                        <p:cTn id="25" dur="1000"/>
                                        <p:tgtEl>
                                          <p:spTgt spid="106763"/>
                                        </p:tgtEl>
                                      </p:cBhvr>
                                    </p:animEffect>
                                  </p:childTnLst>
                                </p:cTn>
                              </p:par>
                              <p:par>
                                <p:cTn id="26" presetID="9" presetClass="entr" presetSubtype="0" fill="hold" nodeType="withEffect">
                                  <p:stCondLst>
                                    <p:cond delay="0"/>
                                  </p:stCondLst>
                                  <p:childTnLst>
                                    <p:set>
                                      <p:cBhvr>
                                        <p:cTn id="27" dur="1" fill="hold">
                                          <p:stCondLst>
                                            <p:cond delay="0"/>
                                          </p:stCondLst>
                                        </p:cTn>
                                        <p:tgtEl>
                                          <p:spTgt spid="106538"/>
                                        </p:tgtEl>
                                        <p:attrNameLst>
                                          <p:attrName>style.visibility</p:attrName>
                                        </p:attrNameLst>
                                      </p:cBhvr>
                                      <p:to>
                                        <p:strVal val="visible"/>
                                      </p:to>
                                    </p:set>
                                    <p:animEffect transition="in" filter="dissolve">
                                      <p:cBhvr>
                                        <p:cTn id="28" dur="1000"/>
                                        <p:tgtEl>
                                          <p:spTgt spid="106538"/>
                                        </p:tgtEl>
                                      </p:cBhvr>
                                    </p:animEffect>
                                  </p:childTnLst>
                                </p:cTn>
                              </p:par>
                              <p:par>
                                <p:cTn id="29" presetID="9" presetClass="entr" presetSubtype="0" fill="hold" nodeType="withEffect">
                                  <p:stCondLst>
                                    <p:cond delay="0"/>
                                  </p:stCondLst>
                                  <p:childTnLst>
                                    <p:set>
                                      <p:cBhvr>
                                        <p:cTn id="30" dur="1" fill="hold">
                                          <p:stCondLst>
                                            <p:cond delay="0"/>
                                          </p:stCondLst>
                                        </p:cTn>
                                        <p:tgtEl>
                                          <p:spTgt spid="106760"/>
                                        </p:tgtEl>
                                        <p:attrNameLst>
                                          <p:attrName>style.visibility</p:attrName>
                                        </p:attrNameLst>
                                      </p:cBhvr>
                                      <p:to>
                                        <p:strVal val="visible"/>
                                      </p:to>
                                    </p:set>
                                    <p:animEffect transition="in" filter="dissolve">
                                      <p:cBhvr>
                                        <p:cTn id="31" dur="1000"/>
                                        <p:tgtEl>
                                          <p:spTgt spid="106760"/>
                                        </p:tgtEl>
                                      </p:cBhvr>
                                    </p:animEffect>
                                  </p:childTnLst>
                                </p:cTn>
                              </p:par>
                              <p:par>
                                <p:cTn id="32" presetID="9" presetClass="entr" presetSubtype="0" fill="hold" nodeType="withEffect">
                                  <p:stCondLst>
                                    <p:cond delay="0"/>
                                  </p:stCondLst>
                                  <p:childTnLst>
                                    <p:set>
                                      <p:cBhvr>
                                        <p:cTn id="33" dur="1" fill="hold">
                                          <p:stCondLst>
                                            <p:cond delay="0"/>
                                          </p:stCondLst>
                                        </p:cTn>
                                        <p:tgtEl>
                                          <p:spTgt spid="106599"/>
                                        </p:tgtEl>
                                        <p:attrNameLst>
                                          <p:attrName>style.visibility</p:attrName>
                                        </p:attrNameLst>
                                      </p:cBhvr>
                                      <p:to>
                                        <p:strVal val="visible"/>
                                      </p:to>
                                    </p:set>
                                    <p:animEffect transition="in" filter="dissolve">
                                      <p:cBhvr>
                                        <p:cTn id="34" dur="1000"/>
                                        <p:tgtEl>
                                          <p:spTgt spid="106599"/>
                                        </p:tgtEl>
                                      </p:cBhvr>
                                    </p:animEffect>
                                  </p:childTnLst>
                                </p:cTn>
                              </p:par>
                              <p:par>
                                <p:cTn id="35" presetID="9" presetClass="entr" presetSubtype="0" fill="hold" nodeType="withEffect">
                                  <p:stCondLst>
                                    <p:cond delay="0"/>
                                  </p:stCondLst>
                                  <p:childTnLst>
                                    <p:set>
                                      <p:cBhvr>
                                        <p:cTn id="36" dur="1" fill="hold">
                                          <p:stCondLst>
                                            <p:cond delay="0"/>
                                          </p:stCondLst>
                                        </p:cTn>
                                        <p:tgtEl>
                                          <p:spTgt spid="106523"/>
                                        </p:tgtEl>
                                        <p:attrNameLst>
                                          <p:attrName>style.visibility</p:attrName>
                                        </p:attrNameLst>
                                      </p:cBhvr>
                                      <p:to>
                                        <p:strVal val="visible"/>
                                      </p:to>
                                    </p:set>
                                    <p:animEffect transition="in" filter="dissolve">
                                      <p:cBhvr>
                                        <p:cTn id="37" dur="1000"/>
                                        <p:tgtEl>
                                          <p:spTgt spid="106523"/>
                                        </p:tgtEl>
                                      </p:cBhvr>
                                    </p:animEffect>
                                  </p:childTnLst>
                                </p:cTn>
                              </p:par>
                              <p:par>
                                <p:cTn id="38" presetID="9" presetClass="entr" presetSubtype="0" fill="hold" nodeType="withEffect">
                                  <p:stCondLst>
                                    <p:cond delay="0"/>
                                  </p:stCondLst>
                                  <p:childTnLst>
                                    <p:set>
                                      <p:cBhvr>
                                        <p:cTn id="39" dur="1" fill="hold">
                                          <p:stCondLst>
                                            <p:cond delay="0"/>
                                          </p:stCondLst>
                                        </p:cTn>
                                        <p:tgtEl>
                                          <p:spTgt spid="106804"/>
                                        </p:tgtEl>
                                        <p:attrNameLst>
                                          <p:attrName>style.visibility</p:attrName>
                                        </p:attrNameLst>
                                      </p:cBhvr>
                                      <p:to>
                                        <p:strVal val="visible"/>
                                      </p:to>
                                    </p:set>
                                    <p:animEffect transition="in" filter="dissolve">
                                      <p:cBhvr>
                                        <p:cTn id="40" dur="1000"/>
                                        <p:tgtEl>
                                          <p:spTgt spid="106804"/>
                                        </p:tgtEl>
                                      </p:cBhvr>
                                    </p:animEffect>
                                  </p:childTnLst>
                                </p:cTn>
                              </p:par>
                              <p:par>
                                <p:cTn id="41" presetID="9" presetClass="entr" presetSubtype="0" fill="hold" nodeType="withEffect">
                                  <p:stCondLst>
                                    <p:cond delay="0"/>
                                  </p:stCondLst>
                                  <p:childTnLst>
                                    <p:set>
                                      <p:cBhvr>
                                        <p:cTn id="42" dur="1" fill="hold">
                                          <p:stCondLst>
                                            <p:cond delay="0"/>
                                          </p:stCondLst>
                                        </p:cTn>
                                        <p:tgtEl>
                                          <p:spTgt spid="106706"/>
                                        </p:tgtEl>
                                        <p:attrNameLst>
                                          <p:attrName>style.visibility</p:attrName>
                                        </p:attrNameLst>
                                      </p:cBhvr>
                                      <p:to>
                                        <p:strVal val="visible"/>
                                      </p:to>
                                    </p:set>
                                    <p:animEffect transition="in" filter="dissolve">
                                      <p:cBhvr>
                                        <p:cTn id="43" dur="1000"/>
                                        <p:tgtEl>
                                          <p:spTgt spid="106706"/>
                                        </p:tgtEl>
                                      </p:cBhvr>
                                    </p:animEffect>
                                  </p:childTnLst>
                                </p:cTn>
                              </p:par>
                              <p:par>
                                <p:cTn id="44" presetID="9" presetClass="entr" presetSubtype="0" fill="hold" nodeType="withEffect">
                                  <p:stCondLst>
                                    <p:cond delay="0"/>
                                  </p:stCondLst>
                                  <p:childTnLst>
                                    <p:set>
                                      <p:cBhvr>
                                        <p:cTn id="45" dur="1" fill="hold">
                                          <p:stCondLst>
                                            <p:cond delay="0"/>
                                          </p:stCondLst>
                                        </p:cTn>
                                        <p:tgtEl>
                                          <p:spTgt spid="106693"/>
                                        </p:tgtEl>
                                        <p:attrNameLst>
                                          <p:attrName>style.visibility</p:attrName>
                                        </p:attrNameLst>
                                      </p:cBhvr>
                                      <p:to>
                                        <p:strVal val="visible"/>
                                      </p:to>
                                    </p:set>
                                    <p:animEffect transition="in" filter="dissolve">
                                      <p:cBhvr>
                                        <p:cTn id="46" dur="1000"/>
                                        <p:tgtEl>
                                          <p:spTgt spid="106693"/>
                                        </p:tgtEl>
                                      </p:cBhvr>
                                    </p:animEffect>
                                  </p:childTnLst>
                                </p:cTn>
                              </p:par>
                              <p:par>
                                <p:cTn id="47" presetID="9" presetClass="entr" presetSubtype="0" fill="hold" nodeType="withEffect">
                                  <p:stCondLst>
                                    <p:cond delay="0"/>
                                  </p:stCondLst>
                                  <p:childTnLst>
                                    <p:set>
                                      <p:cBhvr>
                                        <p:cTn id="48" dur="1" fill="hold">
                                          <p:stCondLst>
                                            <p:cond delay="0"/>
                                          </p:stCondLst>
                                        </p:cTn>
                                        <p:tgtEl>
                                          <p:spTgt spid="106680"/>
                                        </p:tgtEl>
                                        <p:attrNameLst>
                                          <p:attrName>style.visibility</p:attrName>
                                        </p:attrNameLst>
                                      </p:cBhvr>
                                      <p:to>
                                        <p:strVal val="visible"/>
                                      </p:to>
                                    </p:set>
                                    <p:animEffect transition="in" filter="dissolve">
                                      <p:cBhvr>
                                        <p:cTn id="49" dur="1000"/>
                                        <p:tgtEl>
                                          <p:spTgt spid="10668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0" presetClass="path" presetSubtype="0" accel="50000" decel="50000" fill="hold" nodeType="clickEffect">
                                  <p:stCondLst>
                                    <p:cond delay="0"/>
                                  </p:stCondLst>
                                  <p:childTnLst>
                                    <p:animMotion origin="layout" path="M -8.33333E-7 -0.00047 L 0.0849 -0.02963 L 0.15729 -0.09977 " pathEditMode="relative" ptsTypes="AAA">
                                      <p:cBhvr>
                                        <p:cTn id="53" dur="2000" fill="hold"/>
                                        <p:tgtEl>
                                          <p:spTgt spid="106523"/>
                                        </p:tgtEl>
                                        <p:attrNameLst>
                                          <p:attrName>ppt_x</p:attrName>
                                          <p:attrName>ppt_y</p:attrName>
                                        </p:attrNameLst>
                                      </p:cBhvr>
                                    </p:animMotion>
                                  </p:childTnLst>
                                </p:cTn>
                              </p:par>
                              <p:par>
                                <p:cTn id="54" presetID="0" presetClass="path" presetSubtype="0" accel="50000" decel="50000" fill="hold" nodeType="withEffect">
                                  <p:stCondLst>
                                    <p:cond delay="0"/>
                                  </p:stCondLst>
                                  <p:childTnLst>
                                    <p:animMotion origin="layout" path="M 3.33333E-6 0.00023 L 0.08385 -0.02685 L 0.17552 -0.10671 " pathEditMode="relative" ptsTypes="AAA">
                                      <p:cBhvr>
                                        <p:cTn id="55" dur="2000" fill="hold"/>
                                        <p:tgtEl>
                                          <p:spTgt spid="106804"/>
                                        </p:tgtEl>
                                        <p:attrNameLst>
                                          <p:attrName>ppt_x</p:attrName>
                                          <p:attrName>ppt_y</p:attrName>
                                        </p:attrNameLst>
                                      </p:cBhvr>
                                    </p:animMotion>
                                  </p:childTnLst>
                                </p:cTn>
                              </p:par>
                              <p:par>
                                <p:cTn id="56" presetID="0" presetClass="path" presetSubtype="0" accel="50000" decel="50000" fill="hold" nodeType="withEffect">
                                  <p:stCondLst>
                                    <p:cond delay="0"/>
                                  </p:stCondLst>
                                  <p:childTnLst>
                                    <p:animMotion origin="layout" path="M 0.00017 -0.00023 L 0.06475 0.00046 L 0.16527 -0.00023 " pathEditMode="relative" rAng="0" ptsTypes="AAA">
                                      <p:cBhvr>
                                        <p:cTn id="57" dur="2000" fill="hold"/>
                                        <p:tgtEl>
                                          <p:spTgt spid="106526"/>
                                        </p:tgtEl>
                                        <p:attrNameLst>
                                          <p:attrName>ppt_x</p:attrName>
                                          <p:attrName>ppt_y</p:attrName>
                                        </p:attrNameLst>
                                      </p:cBhvr>
                                      <p:rCtr x="8247" y="23"/>
                                    </p:animMotion>
                                  </p:childTnLst>
                                  <p:subTnLst>
                                    <p:audio>
                                      <p:cMediaNode>
                                        <p:cTn display="0" masterRel="sameClick">
                                          <p:stCondLst>
                                            <p:cond evt="begin" delay="0">
                                              <p:tn val="56"/>
                                            </p:cond>
                                          </p:stCondLst>
                                          <p:endCondLst>
                                            <p:cond evt="onStopAudio" delay="0">
                                              <p:tgtEl>
                                                <p:sldTgt/>
                                              </p:tgtEl>
                                            </p:cond>
                                          </p:endCondLst>
                                        </p:cTn>
                                        <p:tgtEl>
                                          <p:sndTgt r:embed="rId3" name="shiphorn.wav"/>
                                        </p:tgtEl>
                                      </p:cMediaNode>
                                    </p:audio>
                                  </p:subTnLst>
                                </p:cTn>
                              </p:par>
                              <p:par>
                                <p:cTn id="58" presetID="0" presetClass="path" presetSubtype="0" accel="50000" decel="50000" fill="hold" nodeType="withEffect">
                                  <p:stCondLst>
                                    <p:cond delay="0"/>
                                  </p:stCondLst>
                                  <p:childTnLst>
                                    <p:animMotion origin="layout" path="M 0.00017 0.00069 L 0.071 0.00069 L 0.16527 0.00069 " pathEditMode="relative" ptsTypes="AAA">
                                      <p:cBhvr>
                                        <p:cTn id="59" dur="2000" fill="hold"/>
                                        <p:tgtEl>
                                          <p:spTgt spid="106529"/>
                                        </p:tgtEl>
                                        <p:attrNameLst>
                                          <p:attrName>ppt_x</p:attrName>
                                          <p:attrName>ppt_y</p:attrName>
                                        </p:attrNameLst>
                                      </p:cBhvr>
                                    </p:animMotion>
                                  </p:childTnLst>
                                </p:cTn>
                              </p:par>
                              <p:par>
                                <p:cTn id="60" presetID="0" presetClass="path" presetSubtype="0" accel="50000" decel="50000" fill="hold" nodeType="withEffect">
                                  <p:stCondLst>
                                    <p:cond delay="0"/>
                                  </p:stCondLst>
                                  <p:childTnLst>
                                    <p:animMotion origin="layout" path="M 0.00017 -3.33333E-6 L 0.06996 -3.33333E-6 L 0.16475 -3.33333E-6 " pathEditMode="relative" ptsTypes="AAA">
                                      <p:cBhvr>
                                        <p:cTn id="61" dur="2000" fill="hold"/>
                                        <p:tgtEl>
                                          <p:spTgt spid="106532"/>
                                        </p:tgtEl>
                                        <p:attrNameLst>
                                          <p:attrName>ppt_x</p:attrName>
                                          <p:attrName>ppt_y</p:attrName>
                                        </p:attrNameLst>
                                      </p:cBhvr>
                                    </p:animMotion>
                                  </p:childTnLst>
                                </p:cTn>
                              </p:par>
                              <p:par>
                                <p:cTn id="62" presetID="0" presetClass="path" presetSubtype="0" accel="50000" decel="50000" fill="hold" nodeType="withEffect">
                                  <p:stCondLst>
                                    <p:cond delay="0"/>
                                  </p:stCondLst>
                                  <p:childTnLst>
                                    <p:animMotion origin="layout" path="M 0.00017 3.33333E-6 L 0.0533 3.33333E-6 L 0.16423 3.33333E-6 " pathEditMode="relative" ptsTypes="AAA">
                                      <p:cBhvr>
                                        <p:cTn id="63" dur="2000" fill="hold"/>
                                        <p:tgtEl>
                                          <p:spTgt spid="106535"/>
                                        </p:tgtEl>
                                        <p:attrNameLst>
                                          <p:attrName>ppt_x</p:attrName>
                                          <p:attrName>ppt_y</p:attrName>
                                        </p:attrNameLst>
                                      </p:cBhvr>
                                    </p:animMotion>
                                  </p:childTnLst>
                                </p:cTn>
                              </p:par>
                              <p:par>
                                <p:cTn id="64" presetID="0" presetClass="path" presetSubtype="0" accel="50000" decel="50000" fill="hold" nodeType="withEffect">
                                  <p:stCondLst>
                                    <p:cond delay="0"/>
                                  </p:stCondLst>
                                  <p:childTnLst>
                                    <p:animMotion origin="layout" path="M 0.00087 -0.00047 L 0.06024 -0.00047 L 0.16701 -0.00116 " pathEditMode="relative" ptsTypes="AAA">
                                      <p:cBhvr>
                                        <p:cTn id="65" dur="2000" fill="hold"/>
                                        <p:tgtEl>
                                          <p:spTgt spid="106719"/>
                                        </p:tgtEl>
                                        <p:attrNameLst>
                                          <p:attrName>ppt_x</p:attrName>
                                          <p:attrName>ppt_y</p:attrName>
                                        </p:attrNameLst>
                                      </p:cBhvr>
                                    </p:animMotion>
                                  </p:childTnLst>
                                </p:cTn>
                              </p:par>
                            </p:childTnLst>
                          </p:cTn>
                        </p:par>
                      </p:childTnLst>
                    </p:cTn>
                  </p:par>
                  <p:par>
                    <p:cTn id="66" fill="hold" nodeType="clickPar">
                      <p:stCondLst>
                        <p:cond delay="indefinite"/>
                      </p:stCondLst>
                      <p:childTnLst>
                        <p:par>
                          <p:cTn id="67" fill="hold" nodeType="withGroup">
                            <p:stCondLst>
                              <p:cond delay="0"/>
                            </p:stCondLst>
                            <p:childTnLst>
                              <p:par>
                                <p:cTn id="68" presetID="0" presetClass="path" presetSubtype="0" accel="50000" decel="50000" fill="hold" nodeType="clickEffect">
                                  <p:stCondLst>
                                    <p:cond delay="0"/>
                                  </p:stCondLst>
                                  <p:childTnLst>
                                    <p:animMotion origin="layout" path="M 0.00087 0.00023 L 0.06285 -0.01088 L 0.16667 -0.08565 " pathEditMode="relative" rAng="0" ptsTypes="AAA">
                                      <p:cBhvr>
                                        <p:cTn id="69" dur="2000" fill="hold"/>
                                        <p:tgtEl>
                                          <p:spTgt spid="106599"/>
                                        </p:tgtEl>
                                        <p:attrNameLst>
                                          <p:attrName>ppt_x</p:attrName>
                                          <p:attrName>ppt_y</p:attrName>
                                        </p:attrNameLst>
                                      </p:cBhvr>
                                      <p:rCtr x="8281" y="-4306"/>
                                    </p:animMotion>
                                  </p:childTnLst>
                                  <p:subTnLst>
                                    <p:audio>
                                      <p:cMediaNode>
                                        <p:cTn display="0" masterRel="sameClick">
                                          <p:stCondLst>
                                            <p:cond evt="begin" delay="0">
                                              <p:tn val="68"/>
                                            </p:cond>
                                          </p:stCondLst>
                                          <p:endCondLst>
                                            <p:cond evt="onStopAudio" delay="0">
                                              <p:tgtEl>
                                                <p:sldTgt/>
                                              </p:tgtEl>
                                            </p:cond>
                                          </p:endCondLst>
                                        </p:cTn>
                                        <p:tgtEl>
                                          <p:sndTgt r:embed="rId3" name="shiphorn.wav"/>
                                        </p:tgtEl>
                                      </p:cMediaNode>
                                    </p:audio>
                                  </p:subTnLst>
                                </p:cTn>
                              </p:par>
                            </p:childTnLst>
                          </p:cTn>
                        </p:par>
                      </p:childTnLst>
                    </p:cTn>
                  </p:par>
                  <p:par>
                    <p:cTn id="70" fill="hold" nodeType="clickPar">
                      <p:stCondLst>
                        <p:cond delay="indefinite"/>
                      </p:stCondLst>
                      <p:childTnLst>
                        <p:par>
                          <p:cTn id="71" fill="hold" nodeType="withGroup">
                            <p:stCondLst>
                              <p:cond delay="0"/>
                            </p:stCondLst>
                            <p:childTnLst>
                              <p:par>
                                <p:cTn id="72" presetID="0" presetClass="path" presetSubtype="0" accel="50000" decel="50000" fill="hold" nodeType="clickEffect">
                                  <p:stCondLst>
                                    <p:cond delay="0"/>
                                  </p:stCondLst>
                                  <p:childTnLst>
                                    <p:animMotion origin="layout" path="M -0.00017 -0.00046 L 0.02795 0.02871 L 0.07639 0.07523 " pathEditMode="relative" ptsTypes="AAA">
                                      <p:cBhvr>
                                        <p:cTn id="73" dur="2000" fill="hold"/>
                                        <p:tgtEl>
                                          <p:spTgt spid="106763"/>
                                        </p:tgtEl>
                                        <p:attrNameLst>
                                          <p:attrName>ppt_x</p:attrName>
                                          <p:attrName>ppt_y</p:attrName>
                                        </p:attrNameLst>
                                      </p:cBhvr>
                                    </p:animMotion>
                                  </p:childTnLst>
                                  <p:subTnLst>
                                    <p:audio>
                                      <p:cMediaNode>
                                        <p:cTn display="0" masterRel="sameClick">
                                          <p:stCondLst>
                                            <p:cond evt="begin" delay="0">
                                              <p:tn val="72"/>
                                            </p:cond>
                                          </p:stCondLst>
                                          <p:endCondLst>
                                            <p:cond evt="onStopAudio" delay="0">
                                              <p:tgtEl>
                                                <p:sldTgt/>
                                              </p:tgtEl>
                                            </p:cond>
                                          </p:endCondLst>
                                        </p:cTn>
                                        <p:tgtEl>
                                          <p:sndTgt r:embed="rId3" name="shiphorn.wav"/>
                                        </p:tgtEl>
                                      </p:cMediaNode>
                                    </p:audio>
                                  </p:subTnLst>
                                </p:cTn>
                              </p:par>
                            </p:childTnLst>
                          </p:cTn>
                        </p:par>
                        <p:par>
                          <p:cTn id="74" fill="hold" nodeType="afterGroup">
                            <p:stCondLst>
                              <p:cond delay="2000"/>
                            </p:stCondLst>
                            <p:childTnLst>
                              <p:par>
                                <p:cTn id="75" presetID="0" presetClass="path" presetSubtype="0" accel="50000" decel="50000" fill="hold" nodeType="afterEffect">
                                  <p:stCondLst>
                                    <p:cond delay="0"/>
                                  </p:stCondLst>
                                  <p:childTnLst>
                                    <p:animMotion origin="layout" path="M 0.07639 0.07523 L 0.12899 0.06203 L 0.20243 0.03287 " pathEditMode="relative" rAng="0" ptsTypes="AAA">
                                      <p:cBhvr>
                                        <p:cTn id="76" dur="2000" fill="hold"/>
                                        <p:tgtEl>
                                          <p:spTgt spid="106763"/>
                                        </p:tgtEl>
                                        <p:attrNameLst>
                                          <p:attrName>ppt_x</p:attrName>
                                          <p:attrName>ppt_y</p:attrName>
                                        </p:attrNameLst>
                                      </p:cBhvr>
                                      <p:rCtr x="6302" y="-2130"/>
                                    </p:animMotion>
                                  </p:childTnLst>
                                  <p:subTnLst>
                                    <p:audio>
                                      <p:cMediaNode>
                                        <p:cTn display="0" masterRel="sameClick">
                                          <p:stCondLst>
                                            <p:cond evt="begin" delay="0">
                                              <p:tn val="75"/>
                                            </p:cond>
                                          </p:stCondLst>
                                          <p:endCondLst>
                                            <p:cond evt="onStopAudio" delay="0">
                                              <p:tgtEl>
                                                <p:sldTgt/>
                                              </p:tgtEl>
                                            </p:cond>
                                          </p:endCondLst>
                                        </p:cTn>
                                        <p:tgtEl>
                                          <p:sndTgt r:embed="rId3" name="shiphorn.wav"/>
                                        </p:tgtEl>
                                      </p:cMediaNode>
                                    </p:audio>
                                  </p:subTnLst>
                                </p:cTn>
                              </p:par>
                              <p:par>
                                <p:cTn id="77" presetID="0" presetClass="path" presetSubtype="0" accel="50000" decel="50000" fill="hold" nodeType="withEffect">
                                  <p:stCondLst>
                                    <p:cond delay="0"/>
                                  </p:stCondLst>
                                  <p:childTnLst>
                                    <p:animMotion origin="layout" path="M 5E-6 3.33333E-6 L 0.05886 -0.01806 L 0.12813 -0.04584 " pathEditMode="relative" rAng="0" ptsTypes="AAA">
                                      <p:cBhvr>
                                        <p:cTn id="78" dur="2000" fill="hold"/>
                                        <p:tgtEl>
                                          <p:spTgt spid="106760"/>
                                        </p:tgtEl>
                                        <p:attrNameLst>
                                          <p:attrName>ppt_x</p:attrName>
                                          <p:attrName>ppt_y</p:attrName>
                                        </p:attrNameLst>
                                      </p:cBhvr>
                                      <p:rCtr x="6406" y="-2292"/>
                                    </p:animMotion>
                                  </p:childTnLst>
                                </p:cTn>
                              </p:par>
                            </p:childTnLst>
                          </p:cTn>
                        </p:par>
                      </p:childTnLst>
                    </p:cTn>
                  </p:par>
                  <p:par>
                    <p:cTn id="79" fill="hold" nodeType="clickPar">
                      <p:stCondLst>
                        <p:cond delay="indefinite"/>
                      </p:stCondLst>
                      <p:childTnLst>
                        <p:par>
                          <p:cTn id="80" fill="hold" nodeType="withGroup">
                            <p:stCondLst>
                              <p:cond delay="0"/>
                            </p:stCondLst>
                            <p:childTnLst>
                              <p:par>
                                <p:cTn id="81" presetID="0" presetClass="path" presetSubtype="0" accel="50000" decel="50000" fill="hold" nodeType="clickEffect">
                                  <p:stCondLst>
                                    <p:cond delay="0"/>
                                  </p:stCondLst>
                                  <p:childTnLst>
                                    <p:animMotion origin="layout" path="M 0.00052 0.00069 L 0.04896 0.00069 L 0.12969 -0.0007 " pathEditMode="relative" ptsTypes="AAA">
                                      <p:cBhvr>
                                        <p:cTn id="82" dur="2000" fill="hold"/>
                                        <p:tgtEl>
                                          <p:spTgt spid="106538"/>
                                        </p:tgtEl>
                                        <p:attrNameLst>
                                          <p:attrName>ppt_x</p:attrName>
                                          <p:attrName>ppt_y</p:attrName>
                                        </p:attrNameLst>
                                      </p:cBhvr>
                                    </p:animMotion>
                                  </p:childTnLst>
                                  <p:subTnLst>
                                    <p:audio>
                                      <p:cMediaNode>
                                        <p:cTn display="0" masterRel="sameClick">
                                          <p:stCondLst>
                                            <p:cond evt="begin" delay="0">
                                              <p:tn val="81"/>
                                            </p:cond>
                                          </p:stCondLst>
                                          <p:endCondLst>
                                            <p:cond evt="onStopAudio" delay="0">
                                              <p:tgtEl>
                                                <p:sldTgt/>
                                              </p:tgtEl>
                                            </p:cond>
                                          </p:endCondLst>
                                        </p:cTn>
                                        <p:tgtEl>
                                          <p:sndTgt r:embed="rId3" name="shiphorn.wav"/>
                                        </p:tgtEl>
                                      </p:cMediaNode>
                                    </p:audio>
                                  </p:subTnLst>
                                </p:cTn>
                              </p:par>
                            </p:childTnLst>
                          </p:cTn>
                        </p:par>
                      </p:childTnLst>
                    </p:cTn>
                  </p:par>
                  <p:par>
                    <p:cTn id="83" fill="hold" nodeType="clickPar">
                      <p:stCondLst>
                        <p:cond delay="indefinite"/>
                      </p:stCondLst>
                      <p:childTnLst>
                        <p:par>
                          <p:cTn id="84" fill="hold" nodeType="withGroup">
                            <p:stCondLst>
                              <p:cond delay="0"/>
                            </p:stCondLst>
                            <p:childTnLst>
                              <p:par>
                                <p:cTn id="85" presetID="0" presetClass="path" presetSubtype="0" accel="50000" decel="50000" fill="hold" nodeType="clickEffect">
                                  <p:stCondLst>
                                    <p:cond delay="0"/>
                                  </p:stCondLst>
                                  <p:childTnLst>
                                    <p:animMotion origin="layout" path="M -1.66667E-6 -4.44444E-6 L -0.05781 -0.04861 L -0.07135 -0.1618 " pathEditMode="relative" rAng="0" ptsTypes="AAA">
                                      <p:cBhvr>
                                        <p:cTn id="86" dur="2000" fill="hold"/>
                                        <p:tgtEl>
                                          <p:spTgt spid="106693"/>
                                        </p:tgtEl>
                                        <p:attrNameLst>
                                          <p:attrName>ppt_x</p:attrName>
                                          <p:attrName>ppt_y</p:attrName>
                                        </p:attrNameLst>
                                      </p:cBhvr>
                                      <p:rCtr x="-3576" y="-8102"/>
                                    </p:animMotion>
                                  </p:childTnLst>
                                  <p:subTnLst>
                                    <p:audio>
                                      <p:cMediaNode>
                                        <p:cTn display="0" masterRel="sameClick">
                                          <p:stCondLst>
                                            <p:cond evt="begin" delay="0">
                                              <p:tn val="85"/>
                                            </p:cond>
                                          </p:stCondLst>
                                          <p:endCondLst>
                                            <p:cond evt="onStopAudio" delay="0">
                                              <p:tgtEl>
                                                <p:sldTgt/>
                                              </p:tgtEl>
                                            </p:cond>
                                          </p:endCondLst>
                                        </p:cTn>
                                        <p:tgtEl>
                                          <p:sndTgt r:embed="rId3" name="shiphorn.wav"/>
                                        </p:tgtEl>
                                      </p:cMediaNode>
                                    </p:audio>
                                  </p:subTnLst>
                                </p:cTn>
                              </p:par>
                              <p:par>
                                <p:cTn id="87" presetID="0" presetClass="path" presetSubtype="0" accel="50000" decel="50000" fill="hold" nodeType="withEffect">
                                  <p:stCondLst>
                                    <p:cond delay="0"/>
                                  </p:stCondLst>
                                  <p:childTnLst>
                                    <p:animMotion origin="layout" path="M -3.33333E-6 3.33333E-6 L -0.05833 -0.05625 L -0.07083 -0.17153 " pathEditMode="relative" rAng="0" ptsTypes="AAA">
                                      <p:cBhvr>
                                        <p:cTn id="88" dur="2000" fill="hold"/>
                                        <p:tgtEl>
                                          <p:spTgt spid="106680"/>
                                        </p:tgtEl>
                                        <p:attrNameLst>
                                          <p:attrName>ppt_x</p:attrName>
                                          <p:attrName>ppt_y</p:attrName>
                                        </p:attrNameLst>
                                      </p:cBhvr>
                                      <p:rCtr x="-3542" y="-8588"/>
                                    </p:animMotion>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xit" presetSubtype="4" fill="hold" grpId="0" nodeType="clickEffect">
                                  <p:stCondLst>
                                    <p:cond delay="0"/>
                                  </p:stCondLst>
                                  <p:childTnLst>
                                    <p:animEffect transition="out" filter="wipe(down)">
                                      <p:cBhvr>
                                        <p:cTn id="92" dur="500"/>
                                        <p:tgtEl>
                                          <p:spTgt spid="106846"/>
                                        </p:tgtEl>
                                      </p:cBhvr>
                                    </p:animEffect>
                                    <p:set>
                                      <p:cBhvr>
                                        <p:cTn id="93" dur="1" fill="hold">
                                          <p:stCondLst>
                                            <p:cond delay="499"/>
                                          </p:stCondLst>
                                        </p:cTn>
                                        <p:tgtEl>
                                          <p:spTgt spid="106846"/>
                                        </p:tgtEl>
                                        <p:attrNameLst>
                                          <p:attrName>style.visibility</p:attrName>
                                        </p:attrNameLst>
                                      </p:cBhvr>
                                      <p:to>
                                        <p:strVal val="hidden"/>
                                      </p:to>
                                    </p:set>
                                  </p:childTnLst>
                                  <p:subTnLst>
                                    <p:audio>
                                      <p:cMediaNode>
                                        <p:cTn display="0" masterRel="sameClick">
                                          <p:stCondLst>
                                            <p:cond evt="begin" delay="0">
                                              <p:tn val="91"/>
                                            </p:cond>
                                          </p:stCondLst>
                                          <p:endCondLst>
                                            <p:cond evt="onStopAudio" delay="0">
                                              <p:tgtEl>
                                                <p:sldTgt/>
                                              </p:tgtEl>
                                            </p:cond>
                                          </p:endCondLst>
                                        </p:cTn>
                                        <p:tgtEl>
                                          <p:sndTgt r:embed="rId4" name="nautical026.wav"/>
                                        </p:tgtEl>
                                      </p:cMediaNode>
                                    </p:audio>
                                  </p:subTnLst>
                                </p:cTn>
                              </p:par>
                              <p:par>
                                <p:cTn id="94" presetID="9" presetClass="exit" presetSubtype="0" fill="hold" nodeType="withEffect">
                                  <p:stCondLst>
                                    <p:cond delay="0"/>
                                  </p:stCondLst>
                                  <p:childTnLst>
                                    <p:animEffect transition="out" filter="dissolve">
                                      <p:cBhvr>
                                        <p:cTn id="95" dur="500"/>
                                        <p:tgtEl>
                                          <p:spTgt spid="107077"/>
                                        </p:tgtEl>
                                      </p:cBhvr>
                                    </p:animEffect>
                                    <p:set>
                                      <p:cBhvr>
                                        <p:cTn id="96" dur="1" fill="hold">
                                          <p:stCondLst>
                                            <p:cond delay="499"/>
                                          </p:stCondLst>
                                        </p:cTn>
                                        <p:tgtEl>
                                          <p:spTgt spid="107077"/>
                                        </p:tgtEl>
                                        <p:attrNameLst>
                                          <p:attrName>style.visibility</p:attrName>
                                        </p:attrNameLst>
                                      </p:cBhvr>
                                      <p:to>
                                        <p:strVal val="hidden"/>
                                      </p:to>
                                    </p:set>
                                  </p:childTnLst>
                                </p:cTn>
                              </p:par>
                            </p:childTnLst>
                          </p:cTn>
                        </p:par>
                        <p:par>
                          <p:cTn id="97" fill="hold" nodeType="afterGroup">
                            <p:stCondLst>
                              <p:cond delay="500"/>
                            </p:stCondLst>
                            <p:childTnLst>
                              <p:par>
                                <p:cTn id="98" presetID="22" presetClass="exit" presetSubtype="4" fill="hold" grpId="0" nodeType="afterEffect">
                                  <p:stCondLst>
                                    <p:cond delay="0"/>
                                  </p:stCondLst>
                                  <p:childTnLst>
                                    <p:animEffect transition="out" filter="wipe(down)">
                                      <p:cBhvr>
                                        <p:cTn id="99" dur="500"/>
                                        <p:tgtEl>
                                          <p:spTgt spid="106845"/>
                                        </p:tgtEl>
                                      </p:cBhvr>
                                    </p:animEffect>
                                    <p:set>
                                      <p:cBhvr>
                                        <p:cTn id="100" dur="1" fill="hold">
                                          <p:stCondLst>
                                            <p:cond delay="499"/>
                                          </p:stCondLst>
                                        </p:cTn>
                                        <p:tgtEl>
                                          <p:spTgt spid="106845"/>
                                        </p:tgtEl>
                                        <p:attrNameLst>
                                          <p:attrName>style.visibility</p:attrName>
                                        </p:attrNameLst>
                                      </p:cBhvr>
                                      <p:to>
                                        <p:strVal val="hidden"/>
                                      </p:to>
                                    </p:set>
                                  </p:childTnLst>
                                </p:cTn>
                              </p:par>
                            </p:childTnLst>
                          </p:cTn>
                        </p:par>
                        <p:par>
                          <p:cTn id="101" fill="hold" nodeType="afterGroup">
                            <p:stCondLst>
                              <p:cond delay="1000"/>
                            </p:stCondLst>
                            <p:childTnLst>
                              <p:par>
                                <p:cTn id="102" presetID="0" presetClass="path" presetSubtype="0" accel="50000" decel="50000" fill="hold" nodeType="afterEffect">
                                  <p:stCondLst>
                                    <p:cond delay="0"/>
                                  </p:stCondLst>
                                  <p:childTnLst>
                                    <p:animMotion origin="layout" path="M 0.00052 -1.11111E-6 L -0.06979 -0.01458 L -0.07969 -0.10208 " pathEditMode="relative" ptsTypes="AAA">
                                      <p:cBhvr>
                                        <p:cTn id="103" dur="2000" fill="hold"/>
                                        <p:tgtEl>
                                          <p:spTgt spid="106706"/>
                                        </p:tgtEl>
                                        <p:attrNameLst>
                                          <p:attrName>ppt_x</p:attrName>
                                          <p:attrName>ppt_y</p:attrName>
                                        </p:attrNameLst>
                                      </p:cBhvr>
                                    </p:animMotion>
                                  </p:childTnLst>
                                </p:cTn>
                              </p:par>
                            </p:childTnLst>
                          </p:cTn>
                        </p:par>
                        <p:par>
                          <p:cTn id="104" fill="hold" nodeType="afterGroup">
                            <p:stCondLst>
                              <p:cond delay="3000"/>
                            </p:stCondLst>
                            <p:childTnLst>
                              <p:par>
                                <p:cTn id="105" presetID="9" presetClass="entr" presetSubtype="0" fill="hold" grpId="0" nodeType="afterEffect">
                                  <p:stCondLst>
                                    <p:cond delay="0"/>
                                  </p:stCondLst>
                                  <p:childTnLst>
                                    <p:set>
                                      <p:cBhvr>
                                        <p:cTn id="106" dur="1" fill="hold">
                                          <p:stCondLst>
                                            <p:cond delay="0"/>
                                          </p:stCondLst>
                                        </p:cTn>
                                        <p:tgtEl>
                                          <p:spTgt spid="106808"/>
                                        </p:tgtEl>
                                        <p:attrNameLst>
                                          <p:attrName>style.visibility</p:attrName>
                                        </p:attrNameLst>
                                      </p:cBhvr>
                                      <p:to>
                                        <p:strVal val="visible"/>
                                      </p:to>
                                    </p:set>
                                    <p:animEffect transition="in" filter="dissolve">
                                      <p:cBhvr>
                                        <p:cTn id="107" dur="500"/>
                                        <p:tgtEl>
                                          <p:spTgt spid="106808"/>
                                        </p:tgtEl>
                                      </p:cBhvr>
                                    </p:animEffect>
                                  </p:childTnLst>
                                  <p:subTnLst>
                                    <p:audio>
                                      <p:cMediaNode>
                                        <p:cTn display="0" masterRel="sameClick">
                                          <p:stCondLst>
                                            <p:cond evt="begin" delay="0">
                                              <p:tn val="105"/>
                                            </p:cond>
                                          </p:stCondLst>
                                          <p:endCondLst>
                                            <p:cond evt="onStopAudio" delay="0">
                                              <p:tgtEl>
                                                <p:sldTgt/>
                                              </p:tgtEl>
                                            </p:cond>
                                          </p:endCondLst>
                                        </p:cTn>
                                        <p:tgtEl>
                                          <p:sndTgt r:embed="rId5" name="subdive.wav"/>
                                        </p:tgtEl>
                                      </p:cMediaNode>
                                    </p:audio>
                                  </p:subTnLst>
                                </p:cTn>
                              </p:par>
                            </p:childTnLst>
                          </p:cTn>
                        </p:par>
                        <p:par>
                          <p:cTn id="108" fill="hold" nodeType="afterGroup">
                            <p:stCondLst>
                              <p:cond delay="3500"/>
                            </p:stCondLst>
                            <p:childTnLst>
                              <p:par>
                                <p:cTn id="109" presetID="9" presetClass="entr" presetSubtype="0" fill="hold" grpId="0" nodeType="afterEffect">
                                  <p:stCondLst>
                                    <p:cond delay="0"/>
                                  </p:stCondLst>
                                  <p:childTnLst>
                                    <p:set>
                                      <p:cBhvr>
                                        <p:cTn id="110" dur="1" fill="hold">
                                          <p:stCondLst>
                                            <p:cond delay="0"/>
                                          </p:stCondLst>
                                        </p:cTn>
                                        <p:tgtEl>
                                          <p:spTgt spid="106809"/>
                                        </p:tgtEl>
                                        <p:attrNameLst>
                                          <p:attrName>style.visibility</p:attrName>
                                        </p:attrNameLst>
                                      </p:cBhvr>
                                      <p:to>
                                        <p:strVal val="visible"/>
                                      </p:to>
                                    </p:set>
                                    <p:animEffect transition="in" filter="dissolve">
                                      <p:cBhvr>
                                        <p:cTn id="111" dur="500"/>
                                        <p:tgtEl>
                                          <p:spTgt spid="106809"/>
                                        </p:tgtEl>
                                      </p:cBhvr>
                                    </p:animEffect>
                                  </p:childTnLst>
                                </p:cTn>
                              </p:par>
                            </p:childTnLst>
                          </p:cTn>
                        </p:par>
                        <p:par>
                          <p:cTn id="112" fill="hold" nodeType="afterGroup">
                            <p:stCondLst>
                              <p:cond delay="4000"/>
                            </p:stCondLst>
                            <p:childTnLst>
                              <p:par>
                                <p:cTn id="113" presetID="9" presetClass="entr" presetSubtype="0" fill="hold" grpId="0" nodeType="afterEffect">
                                  <p:stCondLst>
                                    <p:cond delay="0"/>
                                  </p:stCondLst>
                                  <p:childTnLst>
                                    <p:set>
                                      <p:cBhvr>
                                        <p:cTn id="114" dur="1" fill="hold">
                                          <p:stCondLst>
                                            <p:cond delay="0"/>
                                          </p:stCondLst>
                                        </p:cTn>
                                        <p:tgtEl>
                                          <p:spTgt spid="106810"/>
                                        </p:tgtEl>
                                        <p:attrNameLst>
                                          <p:attrName>style.visibility</p:attrName>
                                        </p:attrNameLst>
                                      </p:cBhvr>
                                      <p:to>
                                        <p:strVal val="visible"/>
                                      </p:to>
                                    </p:set>
                                    <p:animEffect transition="in" filter="dissolve">
                                      <p:cBhvr>
                                        <p:cTn id="115" dur="500"/>
                                        <p:tgtEl>
                                          <p:spTgt spid="106810"/>
                                        </p:tgtEl>
                                      </p:cBhvr>
                                    </p:animEffect>
                                  </p:childTnLst>
                                </p:cTn>
                              </p:par>
                            </p:childTnLst>
                          </p:cTn>
                        </p:par>
                        <p:par>
                          <p:cTn id="116" fill="hold" nodeType="afterGroup">
                            <p:stCondLst>
                              <p:cond delay="4500"/>
                            </p:stCondLst>
                            <p:childTnLst>
                              <p:par>
                                <p:cTn id="117" presetID="9" presetClass="entr" presetSubtype="0" fill="hold" grpId="0" nodeType="afterEffect">
                                  <p:stCondLst>
                                    <p:cond delay="0"/>
                                  </p:stCondLst>
                                  <p:childTnLst>
                                    <p:set>
                                      <p:cBhvr>
                                        <p:cTn id="118" dur="1" fill="hold">
                                          <p:stCondLst>
                                            <p:cond delay="0"/>
                                          </p:stCondLst>
                                        </p:cTn>
                                        <p:tgtEl>
                                          <p:spTgt spid="106811"/>
                                        </p:tgtEl>
                                        <p:attrNameLst>
                                          <p:attrName>style.visibility</p:attrName>
                                        </p:attrNameLst>
                                      </p:cBhvr>
                                      <p:to>
                                        <p:strVal val="visible"/>
                                      </p:to>
                                    </p:set>
                                    <p:animEffect transition="in" filter="dissolve">
                                      <p:cBhvr>
                                        <p:cTn id="119" dur="500"/>
                                        <p:tgtEl>
                                          <p:spTgt spid="106811"/>
                                        </p:tgtEl>
                                      </p:cBhvr>
                                    </p:animEffect>
                                  </p:childTnLst>
                                </p:cTn>
                              </p:par>
                            </p:childTnLst>
                          </p:cTn>
                        </p:par>
                        <p:par>
                          <p:cTn id="120" fill="hold" nodeType="afterGroup">
                            <p:stCondLst>
                              <p:cond delay="5000"/>
                            </p:stCondLst>
                            <p:childTnLst>
                              <p:par>
                                <p:cTn id="121" presetID="9" presetClass="entr" presetSubtype="0" fill="hold" grpId="0" nodeType="afterEffect">
                                  <p:stCondLst>
                                    <p:cond delay="0"/>
                                  </p:stCondLst>
                                  <p:childTnLst>
                                    <p:set>
                                      <p:cBhvr>
                                        <p:cTn id="122" dur="1" fill="hold">
                                          <p:stCondLst>
                                            <p:cond delay="0"/>
                                          </p:stCondLst>
                                        </p:cTn>
                                        <p:tgtEl>
                                          <p:spTgt spid="106812"/>
                                        </p:tgtEl>
                                        <p:attrNameLst>
                                          <p:attrName>style.visibility</p:attrName>
                                        </p:attrNameLst>
                                      </p:cBhvr>
                                      <p:to>
                                        <p:strVal val="visible"/>
                                      </p:to>
                                    </p:set>
                                    <p:animEffect transition="in" filter="dissolve">
                                      <p:cBhvr>
                                        <p:cTn id="123" dur="500"/>
                                        <p:tgtEl>
                                          <p:spTgt spid="106812"/>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106814"/>
                                        </p:tgtEl>
                                        <p:attrNameLst>
                                          <p:attrName>style.visibility</p:attrName>
                                        </p:attrNameLst>
                                      </p:cBhvr>
                                      <p:to>
                                        <p:strVal val="visible"/>
                                      </p:to>
                                    </p:set>
                                  </p:childTnLst>
                                  <p:subTnLst>
                                    <p:audio>
                                      <p:cMediaNode>
                                        <p:cTn display="0" masterRel="sameClick">
                                          <p:stCondLst>
                                            <p:cond evt="begin" delay="0">
                                              <p:tn val="126"/>
                                            </p:cond>
                                          </p:stCondLst>
                                          <p:endCondLst>
                                            <p:cond evt="onStopAudio" delay="0">
                                              <p:tgtEl>
                                                <p:sldTgt/>
                                              </p:tgtEl>
                                            </p:cond>
                                          </p:endCondLst>
                                        </p:cTn>
                                        <p:tgtEl>
                                          <p:sndTgt r:embed="rId6" name="explode.wav"/>
                                        </p:tgtEl>
                                      </p:cMediaNode>
                                    </p:audio>
                                  </p:subTnLst>
                                </p:cTn>
                              </p:par>
                            </p:childTnLst>
                          </p:cTn>
                        </p:par>
                        <p:par>
                          <p:cTn id="128" fill="hold" nodeType="afterGroup">
                            <p:stCondLst>
                              <p:cond delay="0"/>
                            </p:stCondLst>
                            <p:childTnLst>
                              <p:par>
                                <p:cTn id="129" presetID="3" presetClass="exit" presetSubtype="10" fill="hold" grpId="1" nodeType="afterEffect">
                                  <p:stCondLst>
                                    <p:cond delay="0"/>
                                  </p:stCondLst>
                                  <p:childTnLst>
                                    <p:animEffect transition="out" filter="blinds(horizontal)">
                                      <p:cBhvr>
                                        <p:cTn id="130" dur="500"/>
                                        <p:tgtEl>
                                          <p:spTgt spid="106814"/>
                                        </p:tgtEl>
                                      </p:cBhvr>
                                    </p:animEffect>
                                    <p:set>
                                      <p:cBhvr>
                                        <p:cTn id="131" dur="1" fill="hold">
                                          <p:stCondLst>
                                            <p:cond delay="499"/>
                                          </p:stCondLst>
                                        </p:cTn>
                                        <p:tgtEl>
                                          <p:spTgt spid="106814"/>
                                        </p:tgtEl>
                                        <p:attrNameLst>
                                          <p:attrName>style.visibility</p:attrName>
                                        </p:attrNameLst>
                                      </p:cBhvr>
                                      <p:to>
                                        <p:strVal val="hidden"/>
                                      </p:to>
                                    </p:set>
                                  </p:childTnLst>
                                </p:cTn>
                              </p:par>
                            </p:childTnLst>
                          </p:cTn>
                        </p:par>
                        <p:par>
                          <p:cTn id="132" fill="hold" nodeType="afterGroup">
                            <p:stCondLst>
                              <p:cond delay="500"/>
                            </p:stCondLst>
                            <p:childTnLst>
                              <p:par>
                                <p:cTn id="133" presetID="9" presetClass="entr" presetSubtype="0" fill="hold" nodeType="afterEffect">
                                  <p:stCondLst>
                                    <p:cond delay="0"/>
                                  </p:stCondLst>
                                  <p:childTnLst>
                                    <p:set>
                                      <p:cBhvr>
                                        <p:cTn id="134" dur="1" fill="hold">
                                          <p:stCondLst>
                                            <p:cond delay="0"/>
                                          </p:stCondLst>
                                        </p:cTn>
                                        <p:tgtEl>
                                          <p:spTgt spid="106815"/>
                                        </p:tgtEl>
                                        <p:attrNameLst>
                                          <p:attrName>style.visibility</p:attrName>
                                        </p:attrNameLst>
                                      </p:cBhvr>
                                      <p:to>
                                        <p:strVal val="visible"/>
                                      </p:to>
                                    </p:set>
                                    <p:animEffect transition="in" filter="dissolve">
                                      <p:cBhvr>
                                        <p:cTn id="135" dur="500"/>
                                        <p:tgtEl>
                                          <p:spTgt spid="106815"/>
                                        </p:tgtEl>
                                      </p:cBhvr>
                                    </p:animEffect>
                                  </p:childTnLst>
                                </p:cTn>
                              </p:par>
                              <p:par>
                                <p:cTn id="136" presetID="9" presetClass="entr" presetSubtype="0" fill="hold" nodeType="withEffect">
                                  <p:stCondLst>
                                    <p:cond delay="0"/>
                                  </p:stCondLst>
                                  <p:childTnLst>
                                    <p:set>
                                      <p:cBhvr>
                                        <p:cTn id="137" dur="1" fill="hold">
                                          <p:stCondLst>
                                            <p:cond delay="0"/>
                                          </p:stCondLst>
                                        </p:cTn>
                                        <p:tgtEl>
                                          <p:spTgt spid="106816"/>
                                        </p:tgtEl>
                                        <p:attrNameLst>
                                          <p:attrName>style.visibility</p:attrName>
                                        </p:attrNameLst>
                                      </p:cBhvr>
                                      <p:to>
                                        <p:strVal val="visible"/>
                                      </p:to>
                                    </p:set>
                                    <p:animEffect transition="in" filter="dissolve">
                                      <p:cBhvr>
                                        <p:cTn id="138" dur="500"/>
                                        <p:tgtEl>
                                          <p:spTgt spid="106816"/>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22" presetClass="entr" presetSubtype="8" fill="hold" grpId="0" nodeType="clickEffect">
                                  <p:stCondLst>
                                    <p:cond delay="0"/>
                                  </p:stCondLst>
                                  <p:childTnLst>
                                    <p:set>
                                      <p:cBhvr>
                                        <p:cTn id="142" dur="1" fill="hold">
                                          <p:stCondLst>
                                            <p:cond delay="0"/>
                                          </p:stCondLst>
                                        </p:cTn>
                                        <p:tgtEl>
                                          <p:spTgt spid="106817"/>
                                        </p:tgtEl>
                                        <p:attrNameLst>
                                          <p:attrName>style.visibility</p:attrName>
                                        </p:attrNameLst>
                                      </p:cBhvr>
                                      <p:to>
                                        <p:strVal val="visible"/>
                                      </p:to>
                                    </p:set>
                                    <p:animEffect transition="in" filter="wipe(left)">
                                      <p:cBhvr>
                                        <p:cTn id="143" dur="1000"/>
                                        <p:tgtEl>
                                          <p:spTgt spid="106817"/>
                                        </p:tgtEl>
                                      </p:cBhvr>
                                    </p:animEffect>
                                  </p:childTnLst>
                                  <p:subTnLst>
                                    <p:audio>
                                      <p:cMediaNode>
                                        <p:cTn display="0" masterRel="sameClick">
                                          <p:stCondLst>
                                            <p:cond evt="begin" delay="0">
                                              <p:tn val="141"/>
                                            </p:cond>
                                          </p:stCondLst>
                                          <p:endCondLst>
                                            <p:cond evt="onStopAudio" delay="0">
                                              <p:tgtEl>
                                                <p:sldTgt/>
                                              </p:tgtEl>
                                            </p:cond>
                                          </p:endCondLst>
                                        </p:cTn>
                                        <p:tgtEl>
                                          <p:sndTgt r:embed="rId7" name="airplanes.wav"/>
                                        </p:tgtEl>
                                      </p:cMediaNode>
                                    </p:audio>
                                  </p:subTnLst>
                                </p:cTn>
                              </p:par>
                              <p:par>
                                <p:cTn id="144" presetID="22" presetClass="entr" presetSubtype="8" fill="hold" grpId="0" nodeType="withEffect">
                                  <p:stCondLst>
                                    <p:cond delay="0"/>
                                  </p:stCondLst>
                                  <p:childTnLst>
                                    <p:set>
                                      <p:cBhvr>
                                        <p:cTn id="145" dur="1" fill="hold">
                                          <p:stCondLst>
                                            <p:cond delay="0"/>
                                          </p:stCondLst>
                                        </p:cTn>
                                        <p:tgtEl>
                                          <p:spTgt spid="106818"/>
                                        </p:tgtEl>
                                        <p:attrNameLst>
                                          <p:attrName>style.visibility</p:attrName>
                                        </p:attrNameLst>
                                      </p:cBhvr>
                                      <p:to>
                                        <p:strVal val="visible"/>
                                      </p:to>
                                    </p:set>
                                    <p:animEffect transition="in" filter="wipe(left)">
                                      <p:cBhvr>
                                        <p:cTn id="146" dur="1000"/>
                                        <p:tgtEl>
                                          <p:spTgt spid="106818"/>
                                        </p:tgtEl>
                                      </p:cBhvr>
                                    </p:animEffect>
                                  </p:childTnLst>
                                </p:cTn>
                              </p:par>
                              <p:par>
                                <p:cTn id="147" presetID="22" presetClass="entr" presetSubtype="8" fill="hold" grpId="0" nodeType="withEffect">
                                  <p:stCondLst>
                                    <p:cond delay="0"/>
                                  </p:stCondLst>
                                  <p:childTnLst>
                                    <p:set>
                                      <p:cBhvr>
                                        <p:cTn id="148" dur="1" fill="hold">
                                          <p:stCondLst>
                                            <p:cond delay="0"/>
                                          </p:stCondLst>
                                        </p:cTn>
                                        <p:tgtEl>
                                          <p:spTgt spid="106819"/>
                                        </p:tgtEl>
                                        <p:attrNameLst>
                                          <p:attrName>style.visibility</p:attrName>
                                        </p:attrNameLst>
                                      </p:cBhvr>
                                      <p:to>
                                        <p:strVal val="visible"/>
                                      </p:to>
                                    </p:set>
                                    <p:animEffect transition="in" filter="wipe(left)">
                                      <p:cBhvr>
                                        <p:cTn id="149" dur="1000"/>
                                        <p:tgtEl>
                                          <p:spTgt spid="106819"/>
                                        </p:tgtEl>
                                      </p:cBhvr>
                                    </p:animEffect>
                                  </p:childTnLst>
                                </p:cTn>
                              </p:par>
                              <p:par>
                                <p:cTn id="150" presetID="22" presetClass="entr" presetSubtype="8" fill="hold" grpId="0" nodeType="withEffect">
                                  <p:stCondLst>
                                    <p:cond delay="0"/>
                                  </p:stCondLst>
                                  <p:childTnLst>
                                    <p:set>
                                      <p:cBhvr>
                                        <p:cTn id="151" dur="1" fill="hold">
                                          <p:stCondLst>
                                            <p:cond delay="0"/>
                                          </p:stCondLst>
                                        </p:cTn>
                                        <p:tgtEl>
                                          <p:spTgt spid="106820"/>
                                        </p:tgtEl>
                                        <p:attrNameLst>
                                          <p:attrName>style.visibility</p:attrName>
                                        </p:attrNameLst>
                                      </p:cBhvr>
                                      <p:to>
                                        <p:strVal val="visible"/>
                                      </p:to>
                                    </p:set>
                                    <p:animEffect transition="in" filter="wipe(left)">
                                      <p:cBhvr>
                                        <p:cTn id="152" dur="1000"/>
                                        <p:tgtEl>
                                          <p:spTgt spid="106820"/>
                                        </p:tgtEl>
                                      </p:cBhvr>
                                    </p:animEffect>
                                  </p:childTnLst>
                                </p:cTn>
                              </p:par>
                            </p:childTnLst>
                          </p:cTn>
                        </p:par>
                        <p:par>
                          <p:cTn id="153" fill="hold" nodeType="afterGroup">
                            <p:stCondLst>
                              <p:cond delay="1000"/>
                            </p:stCondLst>
                            <p:childTnLst>
                              <p:par>
                                <p:cTn id="154" presetID="1" presetClass="entr" presetSubtype="0" fill="hold" grpId="0" nodeType="afterEffect">
                                  <p:stCondLst>
                                    <p:cond delay="0"/>
                                  </p:stCondLst>
                                  <p:childTnLst>
                                    <p:set>
                                      <p:cBhvr>
                                        <p:cTn id="155" dur="1" fill="hold">
                                          <p:stCondLst>
                                            <p:cond delay="0"/>
                                          </p:stCondLst>
                                        </p:cTn>
                                        <p:tgtEl>
                                          <p:spTgt spid="106821"/>
                                        </p:tgtEl>
                                        <p:attrNameLst>
                                          <p:attrName>style.visibility</p:attrName>
                                        </p:attrNameLst>
                                      </p:cBhvr>
                                      <p:to>
                                        <p:strVal val="visible"/>
                                      </p:to>
                                    </p:set>
                                  </p:childTnLst>
                                  <p:subTnLst>
                                    <p:audio>
                                      <p:cMediaNode>
                                        <p:cTn display="0" masterRel="sameClick">
                                          <p:stCondLst>
                                            <p:cond evt="begin" delay="0">
                                              <p:tn val="154"/>
                                            </p:cond>
                                          </p:stCondLst>
                                          <p:endCondLst>
                                            <p:cond evt="onStopAudio" delay="0">
                                              <p:tgtEl>
                                                <p:sldTgt/>
                                              </p:tgtEl>
                                            </p:cond>
                                          </p:endCondLst>
                                        </p:cTn>
                                        <p:tgtEl>
                                          <p:sndTgt r:embed="rId6" name="explode.wav"/>
                                        </p:tgtEl>
                                      </p:cMediaNode>
                                    </p:audio>
                                  </p:subTnLst>
                                </p:cTn>
                              </p:par>
                            </p:childTnLst>
                          </p:cTn>
                        </p:par>
                        <p:par>
                          <p:cTn id="156" fill="hold" nodeType="afterGroup">
                            <p:stCondLst>
                              <p:cond delay="1000"/>
                            </p:stCondLst>
                            <p:childTnLst>
                              <p:par>
                                <p:cTn id="157" presetID="3" presetClass="exit" presetSubtype="10" fill="hold" grpId="1" nodeType="afterEffect">
                                  <p:stCondLst>
                                    <p:cond delay="0"/>
                                  </p:stCondLst>
                                  <p:childTnLst>
                                    <p:animEffect transition="out" filter="blinds(horizontal)">
                                      <p:cBhvr>
                                        <p:cTn id="158" dur="500"/>
                                        <p:tgtEl>
                                          <p:spTgt spid="106821"/>
                                        </p:tgtEl>
                                      </p:cBhvr>
                                    </p:animEffect>
                                    <p:set>
                                      <p:cBhvr>
                                        <p:cTn id="159" dur="1" fill="hold">
                                          <p:stCondLst>
                                            <p:cond delay="499"/>
                                          </p:stCondLst>
                                        </p:cTn>
                                        <p:tgtEl>
                                          <p:spTgt spid="106821"/>
                                        </p:tgtEl>
                                        <p:attrNameLst>
                                          <p:attrName>style.visibility</p:attrName>
                                        </p:attrNameLst>
                                      </p:cBhvr>
                                      <p:to>
                                        <p:strVal val="hidden"/>
                                      </p:to>
                                    </p:set>
                                  </p:childTnLst>
                                </p:cTn>
                              </p:par>
                            </p:childTnLst>
                          </p:cTn>
                        </p:par>
                        <p:par>
                          <p:cTn id="160" fill="hold" nodeType="afterGroup">
                            <p:stCondLst>
                              <p:cond delay="1500"/>
                            </p:stCondLst>
                            <p:childTnLst>
                              <p:par>
                                <p:cTn id="161" presetID="22" presetClass="exit" presetSubtype="2" fill="hold" grpId="1" nodeType="afterEffect">
                                  <p:stCondLst>
                                    <p:cond delay="0"/>
                                  </p:stCondLst>
                                  <p:childTnLst>
                                    <p:animEffect transition="out" filter="wipe(right)">
                                      <p:cBhvr>
                                        <p:cTn id="162" dur="500"/>
                                        <p:tgtEl>
                                          <p:spTgt spid="106817"/>
                                        </p:tgtEl>
                                      </p:cBhvr>
                                    </p:animEffect>
                                    <p:set>
                                      <p:cBhvr>
                                        <p:cTn id="163" dur="1" fill="hold">
                                          <p:stCondLst>
                                            <p:cond delay="499"/>
                                          </p:stCondLst>
                                        </p:cTn>
                                        <p:tgtEl>
                                          <p:spTgt spid="106817"/>
                                        </p:tgtEl>
                                        <p:attrNameLst>
                                          <p:attrName>style.visibility</p:attrName>
                                        </p:attrNameLst>
                                      </p:cBhvr>
                                      <p:to>
                                        <p:strVal val="hidden"/>
                                      </p:to>
                                    </p:set>
                                  </p:childTnLst>
                                </p:cTn>
                              </p:par>
                              <p:par>
                                <p:cTn id="164" presetID="22" presetClass="exit" presetSubtype="2" fill="hold" grpId="1" nodeType="withEffect">
                                  <p:stCondLst>
                                    <p:cond delay="0"/>
                                  </p:stCondLst>
                                  <p:childTnLst>
                                    <p:animEffect transition="out" filter="wipe(right)">
                                      <p:cBhvr>
                                        <p:cTn id="165" dur="500"/>
                                        <p:tgtEl>
                                          <p:spTgt spid="106818"/>
                                        </p:tgtEl>
                                      </p:cBhvr>
                                    </p:animEffect>
                                    <p:set>
                                      <p:cBhvr>
                                        <p:cTn id="166" dur="1" fill="hold">
                                          <p:stCondLst>
                                            <p:cond delay="499"/>
                                          </p:stCondLst>
                                        </p:cTn>
                                        <p:tgtEl>
                                          <p:spTgt spid="106818"/>
                                        </p:tgtEl>
                                        <p:attrNameLst>
                                          <p:attrName>style.visibility</p:attrName>
                                        </p:attrNameLst>
                                      </p:cBhvr>
                                      <p:to>
                                        <p:strVal val="hidden"/>
                                      </p:to>
                                    </p:set>
                                  </p:childTnLst>
                                </p:cTn>
                              </p:par>
                              <p:par>
                                <p:cTn id="167" presetID="22" presetClass="exit" presetSubtype="2" fill="hold" grpId="1" nodeType="withEffect">
                                  <p:stCondLst>
                                    <p:cond delay="0"/>
                                  </p:stCondLst>
                                  <p:childTnLst>
                                    <p:animEffect transition="out" filter="wipe(right)">
                                      <p:cBhvr>
                                        <p:cTn id="168" dur="500"/>
                                        <p:tgtEl>
                                          <p:spTgt spid="106819"/>
                                        </p:tgtEl>
                                      </p:cBhvr>
                                    </p:animEffect>
                                    <p:set>
                                      <p:cBhvr>
                                        <p:cTn id="169" dur="1" fill="hold">
                                          <p:stCondLst>
                                            <p:cond delay="499"/>
                                          </p:stCondLst>
                                        </p:cTn>
                                        <p:tgtEl>
                                          <p:spTgt spid="106819"/>
                                        </p:tgtEl>
                                        <p:attrNameLst>
                                          <p:attrName>style.visibility</p:attrName>
                                        </p:attrNameLst>
                                      </p:cBhvr>
                                      <p:to>
                                        <p:strVal val="hidden"/>
                                      </p:to>
                                    </p:set>
                                  </p:childTnLst>
                                </p:cTn>
                              </p:par>
                              <p:par>
                                <p:cTn id="170" presetID="22" presetClass="exit" presetSubtype="2" fill="hold" grpId="1" nodeType="withEffect">
                                  <p:stCondLst>
                                    <p:cond delay="0"/>
                                  </p:stCondLst>
                                  <p:childTnLst>
                                    <p:animEffect transition="out" filter="wipe(right)">
                                      <p:cBhvr>
                                        <p:cTn id="171" dur="500"/>
                                        <p:tgtEl>
                                          <p:spTgt spid="106820"/>
                                        </p:tgtEl>
                                      </p:cBhvr>
                                    </p:animEffect>
                                    <p:set>
                                      <p:cBhvr>
                                        <p:cTn id="172" dur="1" fill="hold">
                                          <p:stCondLst>
                                            <p:cond delay="499"/>
                                          </p:stCondLst>
                                        </p:cTn>
                                        <p:tgtEl>
                                          <p:spTgt spid="106820"/>
                                        </p:tgtEl>
                                        <p:attrNameLst>
                                          <p:attrName>style.visibility</p:attrName>
                                        </p:attrNameLst>
                                      </p:cBhvr>
                                      <p:to>
                                        <p:strVal val="hidden"/>
                                      </p:to>
                                    </p:se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22" presetClass="entr" presetSubtype="2" fill="hold" grpId="0" nodeType="clickEffect">
                                  <p:stCondLst>
                                    <p:cond delay="0"/>
                                  </p:stCondLst>
                                  <p:childTnLst>
                                    <p:set>
                                      <p:cBhvr>
                                        <p:cTn id="176" dur="1" fill="hold">
                                          <p:stCondLst>
                                            <p:cond delay="0"/>
                                          </p:stCondLst>
                                        </p:cTn>
                                        <p:tgtEl>
                                          <p:spTgt spid="106822"/>
                                        </p:tgtEl>
                                        <p:attrNameLst>
                                          <p:attrName>style.visibility</p:attrName>
                                        </p:attrNameLst>
                                      </p:cBhvr>
                                      <p:to>
                                        <p:strVal val="visible"/>
                                      </p:to>
                                    </p:set>
                                    <p:animEffect transition="in" filter="wipe(right)">
                                      <p:cBhvr>
                                        <p:cTn id="177" dur="1000"/>
                                        <p:tgtEl>
                                          <p:spTgt spid="106822"/>
                                        </p:tgtEl>
                                      </p:cBhvr>
                                    </p:animEffect>
                                  </p:childTnLst>
                                  <p:subTnLst>
                                    <p:audio>
                                      <p:cMediaNode>
                                        <p:cTn display="0" masterRel="sameClick">
                                          <p:stCondLst>
                                            <p:cond evt="begin" delay="0">
                                              <p:tn val="175"/>
                                            </p:cond>
                                          </p:stCondLst>
                                          <p:endCondLst>
                                            <p:cond evt="onStopAudio" delay="0">
                                              <p:tgtEl>
                                                <p:sldTgt/>
                                              </p:tgtEl>
                                            </p:cond>
                                          </p:endCondLst>
                                        </p:cTn>
                                        <p:tgtEl>
                                          <p:sndTgt r:embed="rId8" name="flyby.wav"/>
                                        </p:tgtEl>
                                      </p:cMediaNode>
                                    </p:audio>
                                  </p:subTnLst>
                                </p:cTn>
                              </p:par>
                              <p:par>
                                <p:cTn id="178" presetID="22" presetClass="entr" presetSubtype="2" fill="hold" grpId="0" nodeType="withEffect">
                                  <p:stCondLst>
                                    <p:cond delay="0"/>
                                  </p:stCondLst>
                                  <p:childTnLst>
                                    <p:set>
                                      <p:cBhvr>
                                        <p:cTn id="179" dur="1" fill="hold">
                                          <p:stCondLst>
                                            <p:cond delay="0"/>
                                          </p:stCondLst>
                                        </p:cTn>
                                        <p:tgtEl>
                                          <p:spTgt spid="106823"/>
                                        </p:tgtEl>
                                        <p:attrNameLst>
                                          <p:attrName>style.visibility</p:attrName>
                                        </p:attrNameLst>
                                      </p:cBhvr>
                                      <p:to>
                                        <p:strVal val="visible"/>
                                      </p:to>
                                    </p:set>
                                    <p:animEffect transition="in" filter="wipe(right)">
                                      <p:cBhvr>
                                        <p:cTn id="180" dur="1000"/>
                                        <p:tgtEl>
                                          <p:spTgt spid="106823"/>
                                        </p:tgtEl>
                                      </p:cBhvr>
                                    </p:animEffect>
                                  </p:childTnLst>
                                </p:cTn>
                              </p:par>
                              <p:par>
                                <p:cTn id="181" presetID="22" presetClass="entr" presetSubtype="2" fill="hold" grpId="0" nodeType="withEffect">
                                  <p:stCondLst>
                                    <p:cond delay="0"/>
                                  </p:stCondLst>
                                  <p:childTnLst>
                                    <p:set>
                                      <p:cBhvr>
                                        <p:cTn id="182" dur="1" fill="hold">
                                          <p:stCondLst>
                                            <p:cond delay="0"/>
                                          </p:stCondLst>
                                        </p:cTn>
                                        <p:tgtEl>
                                          <p:spTgt spid="106824"/>
                                        </p:tgtEl>
                                        <p:attrNameLst>
                                          <p:attrName>style.visibility</p:attrName>
                                        </p:attrNameLst>
                                      </p:cBhvr>
                                      <p:to>
                                        <p:strVal val="visible"/>
                                      </p:to>
                                    </p:set>
                                    <p:animEffect transition="in" filter="wipe(right)">
                                      <p:cBhvr>
                                        <p:cTn id="183" dur="1000"/>
                                        <p:tgtEl>
                                          <p:spTgt spid="106824"/>
                                        </p:tgtEl>
                                      </p:cBhvr>
                                    </p:animEffect>
                                  </p:childTnLst>
                                </p:cTn>
                              </p:par>
                            </p:childTnLst>
                          </p:cTn>
                        </p:par>
                        <p:par>
                          <p:cTn id="184" fill="hold" nodeType="afterGroup">
                            <p:stCondLst>
                              <p:cond delay="1000"/>
                            </p:stCondLst>
                            <p:childTnLst>
                              <p:par>
                                <p:cTn id="185" presetID="1" presetClass="entr" presetSubtype="0" fill="hold" grpId="0" nodeType="afterEffect">
                                  <p:stCondLst>
                                    <p:cond delay="0"/>
                                  </p:stCondLst>
                                  <p:childTnLst>
                                    <p:set>
                                      <p:cBhvr>
                                        <p:cTn id="186" dur="1" fill="hold">
                                          <p:stCondLst>
                                            <p:cond delay="0"/>
                                          </p:stCondLst>
                                        </p:cTn>
                                        <p:tgtEl>
                                          <p:spTgt spid="106825"/>
                                        </p:tgtEl>
                                        <p:attrNameLst>
                                          <p:attrName>style.visibility</p:attrName>
                                        </p:attrNameLst>
                                      </p:cBhvr>
                                      <p:to>
                                        <p:strVal val="visible"/>
                                      </p:to>
                                    </p:set>
                                  </p:childTnLst>
                                  <p:subTnLst>
                                    <p:audio>
                                      <p:cMediaNode>
                                        <p:cTn display="0" masterRel="sameClick">
                                          <p:stCondLst>
                                            <p:cond evt="begin" delay="0">
                                              <p:tn val="185"/>
                                            </p:cond>
                                          </p:stCondLst>
                                          <p:endCondLst>
                                            <p:cond evt="onStopAudio" delay="0">
                                              <p:tgtEl>
                                                <p:sldTgt/>
                                              </p:tgtEl>
                                            </p:cond>
                                          </p:endCondLst>
                                        </p:cTn>
                                        <p:tgtEl>
                                          <p:sndTgt r:embed="rId6" name="explode.wav"/>
                                        </p:tgtEl>
                                      </p:cMediaNode>
                                    </p:audio>
                                  </p:subTnLst>
                                </p:cTn>
                              </p:par>
                            </p:childTnLst>
                          </p:cTn>
                        </p:par>
                        <p:par>
                          <p:cTn id="187" fill="hold" nodeType="afterGroup">
                            <p:stCondLst>
                              <p:cond delay="1000"/>
                            </p:stCondLst>
                            <p:childTnLst>
                              <p:par>
                                <p:cTn id="188" presetID="3" presetClass="exit" presetSubtype="10" fill="hold" grpId="1" nodeType="afterEffect">
                                  <p:stCondLst>
                                    <p:cond delay="0"/>
                                  </p:stCondLst>
                                  <p:childTnLst>
                                    <p:animEffect transition="out" filter="blinds(horizontal)">
                                      <p:cBhvr>
                                        <p:cTn id="189" dur="500"/>
                                        <p:tgtEl>
                                          <p:spTgt spid="106825"/>
                                        </p:tgtEl>
                                      </p:cBhvr>
                                    </p:animEffect>
                                    <p:set>
                                      <p:cBhvr>
                                        <p:cTn id="190" dur="1" fill="hold">
                                          <p:stCondLst>
                                            <p:cond delay="499"/>
                                          </p:stCondLst>
                                        </p:cTn>
                                        <p:tgtEl>
                                          <p:spTgt spid="106825"/>
                                        </p:tgtEl>
                                        <p:attrNameLst>
                                          <p:attrName>style.visibility</p:attrName>
                                        </p:attrNameLst>
                                      </p:cBhvr>
                                      <p:to>
                                        <p:strVal val="hidden"/>
                                      </p:to>
                                    </p:set>
                                  </p:childTnLst>
                                </p:cTn>
                              </p:par>
                            </p:childTnLst>
                          </p:cTn>
                        </p:par>
                        <p:par>
                          <p:cTn id="191" fill="hold" nodeType="afterGroup">
                            <p:stCondLst>
                              <p:cond delay="1500"/>
                            </p:stCondLst>
                            <p:childTnLst>
                              <p:par>
                                <p:cTn id="192" presetID="1" presetClass="entr" presetSubtype="0" fill="hold" grpId="0" nodeType="afterEffect">
                                  <p:stCondLst>
                                    <p:cond delay="0"/>
                                  </p:stCondLst>
                                  <p:childTnLst>
                                    <p:set>
                                      <p:cBhvr>
                                        <p:cTn id="193" dur="1" fill="hold">
                                          <p:stCondLst>
                                            <p:cond delay="0"/>
                                          </p:stCondLst>
                                        </p:cTn>
                                        <p:tgtEl>
                                          <p:spTgt spid="106826"/>
                                        </p:tgtEl>
                                        <p:attrNameLst>
                                          <p:attrName>style.visibility</p:attrName>
                                        </p:attrNameLst>
                                      </p:cBhvr>
                                      <p:to>
                                        <p:strVal val="visible"/>
                                      </p:to>
                                    </p:set>
                                  </p:childTnLst>
                                  <p:subTnLst>
                                    <p:audio>
                                      <p:cMediaNode>
                                        <p:cTn display="0" masterRel="sameClick">
                                          <p:stCondLst>
                                            <p:cond evt="begin" delay="0">
                                              <p:tn val="192"/>
                                            </p:cond>
                                          </p:stCondLst>
                                          <p:endCondLst>
                                            <p:cond evt="onStopAudio" delay="0">
                                              <p:tgtEl>
                                                <p:sldTgt/>
                                              </p:tgtEl>
                                            </p:cond>
                                          </p:endCondLst>
                                        </p:cTn>
                                        <p:tgtEl>
                                          <p:sndTgt r:embed="rId6" name="explode.wav"/>
                                        </p:tgtEl>
                                      </p:cMediaNode>
                                    </p:audio>
                                  </p:subTnLst>
                                </p:cTn>
                              </p:par>
                            </p:childTnLst>
                          </p:cTn>
                        </p:par>
                        <p:par>
                          <p:cTn id="194" fill="hold" nodeType="afterGroup">
                            <p:stCondLst>
                              <p:cond delay="1500"/>
                            </p:stCondLst>
                            <p:childTnLst>
                              <p:par>
                                <p:cTn id="195" presetID="3" presetClass="exit" presetSubtype="10" fill="hold" grpId="1" nodeType="afterEffect">
                                  <p:stCondLst>
                                    <p:cond delay="0"/>
                                  </p:stCondLst>
                                  <p:childTnLst>
                                    <p:animEffect transition="out" filter="blinds(horizontal)">
                                      <p:cBhvr>
                                        <p:cTn id="196" dur="500"/>
                                        <p:tgtEl>
                                          <p:spTgt spid="106826"/>
                                        </p:tgtEl>
                                      </p:cBhvr>
                                    </p:animEffect>
                                    <p:set>
                                      <p:cBhvr>
                                        <p:cTn id="197" dur="1" fill="hold">
                                          <p:stCondLst>
                                            <p:cond delay="499"/>
                                          </p:stCondLst>
                                        </p:cTn>
                                        <p:tgtEl>
                                          <p:spTgt spid="106826"/>
                                        </p:tgtEl>
                                        <p:attrNameLst>
                                          <p:attrName>style.visibility</p:attrName>
                                        </p:attrNameLst>
                                      </p:cBhvr>
                                      <p:to>
                                        <p:strVal val="hidden"/>
                                      </p:to>
                                    </p:set>
                                  </p:childTnLst>
                                </p:cTn>
                              </p:par>
                            </p:childTnLst>
                          </p:cTn>
                        </p:par>
                        <p:par>
                          <p:cTn id="198" fill="hold" nodeType="afterGroup">
                            <p:stCondLst>
                              <p:cond delay="2000"/>
                            </p:stCondLst>
                            <p:childTnLst>
                              <p:par>
                                <p:cTn id="199" presetID="1" presetClass="entr" presetSubtype="0" fill="hold" grpId="0" nodeType="afterEffect">
                                  <p:stCondLst>
                                    <p:cond delay="0"/>
                                  </p:stCondLst>
                                  <p:childTnLst>
                                    <p:set>
                                      <p:cBhvr>
                                        <p:cTn id="200" dur="1" fill="hold">
                                          <p:stCondLst>
                                            <p:cond delay="0"/>
                                          </p:stCondLst>
                                        </p:cTn>
                                        <p:tgtEl>
                                          <p:spTgt spid="106827"/>
                                        </p:tgtEl>
                                        <p:attrNameLst>
                                          <p:attrName>style.visibility</p:attrName>
                                        </p:attrNameLst>
                                      </p:cBhvr>
                                      <p:to>
                                        <p:strVal val="visible"/>
                                      </p:to>
                                    </p:set>
                                  </p:childTnLst>
                                  <p:subTnLst>
                                    <p:audio>
                                      <p:cMediaNode>
                                        <p:cTn display="0" masterRel="sameClick">
                                          <p:stCondLst>
                                            <p:cond evt="begin" delay="0">
                                              <p:tn val="199"/>
                                            </p:cond>
                                          </p:stCondLst>
                                          <p:endCondLst>
                                            <p:cond evt="onStopAudio" delay="0">
                                              <p:tgtEl>
                                                <p:sldTgt/>
                                              </p:tgtEl>
                                            </p:cond>
                                          </p:endCondLst>
                                        </p:cTn>
                                        <p:tgtEl>
                                          <p:sndTgt r:embed="rId6" name="explode.wav"/>
                                        </p:tgtEl>
                                      </p:cMediaNode>
                                    </p:audio>
                                  </p:subTnLst>
                                </p:cTn>
                              </p:par>
                            </p:childTnLst>
                          </p:cTn>
                        </p:par>
                        <p:par>
                          <p:cTn id="201" fill="hold" nodeType="afterGroup">
                            <p:stCondLst>
                              <p:cond delay="2000"/>
                            </p:stCondLst>
                            <p:childTnLst>
                              <p:par>
                                <p:cTn id="202" presetID="3" presetClass="exit" presetSubtype="10" fill="hold" grpId="1" nodeType="afterEffect">
                                  <p:stCondLst>
                                    <p:cond delay="0"/>
                                  </p:stCondLst>
                                  <p:childTnLst>
                                    <p:animEffect transition="out" filter="blinds(horizontal)">
                                      <p:cBhvr>
                                        <p:cTn id="203" dur="500"/>
                                        <p:tgtEl>
                                          <p:spTgt spid="106827"/>
                                        </p:tgtEl>
                                      </p:cBhvr>
                                    </p:animEffect>
                                    <p:set>
                                      <p:cBhvr>
                                        <p:cTn id="204" dur="1" fill="hold">
                                          <p:stCondLst>
                                            <p:cond delay="499"/>
                                          </p:stCondLst>
                                        </p:cTn>
                                        <p:tgtEl>
                                          <p:spTgt spid="106827"/>
                                        </p:tgtEl>
                                        <p:attrNameLst>
                                          <p:attrName>style.visibility</p:attrName>
                                        </p:attrNameLst>
                                      </p:cBhvr>
                                      <p:to>
                                        <p:strVal val="hidden"/>
                                      </p:to>
                                    </p:set>
                                  </p:childTnLst>
                                </p:cTn>
                              </p:par>
                              <p:par>
                                <p:cTn id="205" presetID="22" presetClass="exit" presetSubtype="8" fill="hold" grpId="1" nodeType="withEffect">
                                  <p:stCondLst>
                                    <p:cond delay="0"/>
                                  </p:stCondLst>
                                  <p:childTnLst>
                                    <p:animEffect transition="out" filter="wipe(left)">
                                      <p:cBhvr>
                                        <p:cTn id="206" dur="500"/>
                                        <p:tgtEl>
                                          <p:spTgt spid="106822"/>
                                        </p:tgtEl>
                                      </p:cBhvr>
                                    </p:animEffect>
                                    <p:set>
                                      <p:cBhvr>
                                        <p:cTn id="207" dur="1" fill="hold">
                                          <p:stCondLst>
                                            <p:cond delay="499"/>
                                          </p:stCondLst>
                                        </p:cTn>
                                        <p:tgtEl>
                                          <p:spTgt spid="106822"/>
                                        </p:tgtEl>
                                        <p:attrNameLst>
                                          <p:attrName>style.visibility</p:attrName>
                                        </p:attrNameLst>
                                      </p:cBhvr>
                                      <p:to>
                                        <p:strVal val="hidden"/>
                                      </p:to>
                                    </p:set>
                                  </p:childTnLst>
                                </p:cTn>
                              </p:par>
                              <p:par>
                                <p:cTn id="208" presetID="22" presetClass="exit" presetSubtype="8" fill="hold" grpId="1" nodeType="withEffect">
                                  <p:stCondLst>
                                    <p:cond delay="0"/>
                                  </p:stCondLst>
                                  <p:childTnLst>
                                    <p:animEffect transition="out" filter="wipe(left)">
                                      <p:cBhvr>
                                        <p:cTn id="209" dur="500"/>
                                        <p:tgtEl>
                                          <p:spTgt spid="106823"/>
                                        </p:tgtEl>
                                      </p:cBhvr>
                                    </p:animEffect>
                                    <p:set>
                                      <p:cBhvr>
                                        <p:cTn id="210" dur="1" fill="hold">
                                          <p:stCondLst>
                                            <p:cond delay="499"/>
                                          </p:stCondLst>
                                        </p:cTn>
                                        <p:tgtEl>
                                          <p:spTgt spid="106823"/>
                                        </p:tgtEl>
                                        <p:attrNameLst>
                                          <p:attrName>style.visibility</p:attrName>
                                        </p:attrNameLst>
                                      </p:cBhvr>
                                      <p:to>
                                        <p:strVal val="hidden"/>
                                      </p:to>
                                    </p:set>
                                  </p:childTnLst>
                                </p:cTn>
                              </p:par>
                              <p:par>
                                <p:cTn id="211" presetID="22" presetClass="exit" presetSubtype="8" fill="hold" grpId="1" nodeType="withEffect">
                                  <p:stCondLst>
                                    <p:cond delay="0"/>
                                  </p:stCondLst>
                                  <p:childTnLst>
                                    <p:animEffect transition="out" filter="wipe(left)">
                                      <p:cBhvr>
                                        <p:cTn id="212" dur="500"/>
                                        <p:tgtEl>
                                          <p:spTgt spid="106824"/>
                                        </p:tgtEl>
                                      </p:cBhvr>
                                    </p:animEffect>
                                    <p:set>
                                      <p:cBhvr>
                                        <p:cTn id="213" dur="1" fill="hold">
                                          <p:stCondLst>
                                            <p:cond delay="499"/>
                                          </p:stCondLst>
                                        </p:cTn>
                                        <p:tgtEl>
                                          <p:spTgt spid="106824"/>
                                        </p:tgtEl>
                                        <p:attrNameLst>
                                          <p:attrName>style.visibility</p:attrName>
                                        </p:attrNameLst>
                                      </p:cBhvr>
                                      <p:to>
                                        <p:strVal val="hidden"/>
                                      </p:to>
                                    </p:set>
                                  </p:childTnLst>
                                </p:cTn>
                              </p:par>
                            </p:childTnLst>
                          </p:cTn>
                        </p:par>
                        <p:par>
                          <p:cTn id="214" fill="hold" nodeType="afterGroup">
                            <p:stCondLst>
                              <p:cond delay="2500"/>
                            </p:stCondLst>
                            <p:childTnLst>
                              <p:par>
                                <p:cTn id="215" presetID="12" presetClass="exit" presetSubtype="4" fill="hold" nodeType="afterEffect">
                                  <p:stCondLst>
                                    <p:cond delay="0"/>
                                  </p:stCondLst>
                                  <p:childTnLst>
                                    <p:animEffect transition="out" filter="slide(fromBottom)">
                                      <p:cBhvr>
                                        <p:cTn id="216" dur="1000"/>
                                        <p:tgtEl>
                                          <p:spTgt spid="106535"/>
                                        </p:tgtEl>
                                      </p:cBhvr>
                                    </p:animEffect>
                                    <p:set>
                                      <p:cBhvr>
                                        <p:cTn id="217" dur="1" fill="hold">
                                          <p:stCondLst>
                                            <p:cond delay="999"/>
                                          </p:stCondLst>
                                        </p:cTn>
                                        <p:tgtEl>
                                          <p:spTgt spid="106535"/>
                                        </p:tgtEl>
                                        <p:attrNameLst>
                                          <p:attrName>style.visibility</p:attrName>
                                        </p:attrNameLst>
                                      </p:cBhvr>
                                      <p:to>
                                        <p:strVal val="hidden"/>
                                      </p:to>
                                    </p:set>
                                  </p:childTnLst>
                                  <p:subTnLst>
                                    <p:audio>
                                      <p:cMediaNode>
                                        <p:cTn display="0" masterRel="sameClick">
                                          <p:stCondLst>
                                            <p:cond evt="begin" delay="0">
                                              <p:tn val="215"/>
                                            </p:cond>
                                          </p:stCondLst>
                                          <p:endCondLst>
                                            <p:cond evt="onStopAudio" delay="0">
                                              <p:tgtEl>
                                                <p:sldTgt/>
                                              </p:tgtEl>
                                            </p:cond>
                                          </p:endCondLst>
                                        </p:cTn>
                                        <p:tgtEl>
                                          <p:sndTgt r:embed="rId9" name="push.wav"/>
                                        </p:tgtEl>
                                      </p:cMediaNode>
                                    </p:audio>
                                  </p:subTnLst>
                                </p:cTn>
                              </p:par>
                              <p:par>
                                <p:cTn id="218" presetID="9" presetClass="entr" presetSubtype="0" fill="hold" nodeType="withEffect">
                                  <p:stCondLst>
                                    <p:cond delay="0"/>
                                  </p:stCondLst>
                                  <p:childTnLst>
                                    <p:set>
                                      <p:cBhvr>
                                        <p:cTn id="219" dur="1" fill="hold">
                                          <p:stCondLst>
                                            <p:cond delay="0"/>
                                          </p:stCondLst>
                                        </p:cTn>
                                        <p:tgtEl>
                                          <p:spTgt spid="107037"/>
                                        </p:tgtEl>
                                        <p:attrNameLst>
                                          <p:attrName>style.visibility</p:attrName>
                                        </p:attrNameLst>
                                      </p:cBhvr>
                                      <p:to>
                                        <p:strVal val="visible"/>
                                      </p:to>
                                    </p:set>
                                    <p:animEffect transition="in" filter="dissolve">
                                      <p:cBhvr>
                                        <p:cTn id="220" dur="500"/>
                                        <p:tgtEl>
                                          <p:spTgt spid="107037"/>
                                        </p:tgtEl>
                                      </p:cBhvr>
                                    </p:animEffect>
                                  </p:childTnLst>
                                </p:cTn>
                              </p:par>
                            </p:childTnLst>
                          </p:cTn>
                        </p:par>
                        <p:par>
                          <p:cTn id="221" fill="hold" nodeType="afterGroup">
                            <p:stCondLst>
                              <p:cond delay="3500"/>
                            </p:stCondLst>
                            <p:childTnLst>
                              <p:par>
                                <p:cTn id="222" presetID="12" presetClass="exit" presetSubtype="4" fill="hold" nodeType="afterEffect">
                                  <p:stCondLst>
                                    <p:cond delay="0"/>
                                  </p:stCondLst>
                                  <p:childTnLst>
                                    <p:animEffect transition="out" filter="slide(fromBottom)">
                                      <p:cBhvr>
                                        <p:cTn id="223" dur="1000"/>
                                        <p:tgtEl>
                                          <p:spTgt spid="106532"/>
                                        </p:tgtEl>
                                      </p:cBhvr>
                                    </p:animEffect>
                                    <p:set>
                                      <p:cBhvr>
                                        <p:cTn id="224" dur="1" fill="hold">
                                          <p:stCondLst>
                                            <p:cond delay="999"/>
                                          </p:stCondLst>
                                        </p:cTn>
                                        <p:tgtEl>
                                          <p:spTgt spid="106532"/>
                                        </p:tgtEl>
                                        <p:attrNameLst>
                                          <p:attrName>style.visibility</p:attrName>
                                        </p:attrNameLst>
                                      </p:cBhvr>
                                      <p:to>
                                        <p:strVal val="hidden"/>
                                      </p:to>
                                    </p:set>
                                  </p:childTnLst>
                                  <p:subTnLst>
                                    <p:audio>
                                      <p:cMediaNode>
                                        <p:cTn display="0" masterRel="sameClick">
                                          <p:stCondLst>
                                            <p:cond evt="begin" delay="0">
                                              <p:tn val="222"/>
                                            </p:cond>
                                          </p:stCondLst>
                                          <p:endCondLst>
                                            <p:cond evt="onStopAudio" delay="0">
                                              <p:tgtEl>
                                                <p:sldTgt/>
                                              </p:tgtEl>
                                            </p:cond>
                                          </p:endCondLst>
                                        </p:cTn>
                                        <p:tgtEl>
                                          <p:sndTgt r:embed="rId9" name="push.wav"/>
                                        </p:tgtEl>
                                      </p:cMediaNode>
                                    </p:audio>
                                  </p:subTnLst>
                                </p:cTn>
                              </p:par>
                              <p:par>
                                <p:cTn id="225" presetID="9" presetClass="entr" presetSubtype="0" fill="hold" nodeType="withEffect">
                                  <p:stCondLst>
                                    <p:cond delay="0"/>
                                  </p:stCondLst>
                                  <p:childTnLst>
                                    <p:set>
                                      <p:cBhvr>
                                        <p:cTn id="226" dur="1" fill="hold">
                                          <p:stCondLst>
                                            <p:cond delay="0"/>
                                          </p:stCondLst>
                                        </p:cTn>
                                        <p:tgtEl>
                                          <p:spTgt spid="107051"/>
                                        </p:tgtEl>
                                        <p:attrNameLst>
                                          <p:attrName>style.visibility</p:attrName>
                                        </p:attrNameLst>
                                      </p:cBhvr>
                                      <p:to>
                                        <p:strVal val="visible"/>
                                      </p:to>
                                    </p:set>
                                    <p:animEffect transition="in" filter="dissolve">
                                      <p:cBhvr>
                                        <p:cTn id="227" dur="500"/>
                                        <p:tgtEl>
                                          <p:spTgt spid="107051"/>
                                        </p:tgtEl>
                                      </p:cBhvr>
                                    </p:animEffect>
                                  </p:childTnLst>
                                </p:cTn>
                              </p:par>
                            </p:childTnLst>
                          </p:cTn>
                        </p:par>
                        <p:par>
                          <p:cTn id="228" fill="hold" nodeType="afterGroup">
                            <p:stCondLst>
                              <p:cond delay="4500"/>
                            </p:stCondLst>
                            <p:childTnLst>
                              <p:par>
                                <p:cTn id="229" presetID="12" presetClass="exit" presetSubtype="4" fill="hold" nodeType="afterEffect">
                                  <p:stCondLst>
                                    <p:cond delay="0"/>
                                  </p:stCondLst>
                                  <p:childTnLst>
                                    <p:animEffect transition="out" filter="slide(fromBottom)">
                                      <p:cBhvr>
                                        <p:cTn id="230" dur="1000"/>
                                        <p:tgtEl>
                                          <p:spTgt spid="106529"/>
                                        </p:tgtEl>
                                      </p:cBhvr>
                                    </p:animEffect>
                                    <p:set>
                                      <p:cBhvr>
                                        <p:cTn id="231" dur="1" fill="hold">
                                          <p:stCondLst>
                                            <p:cond delay="999"/>
                                          </p:stCondLst>
                                        </p:cTn>
                                        <p:tgtEl>
                                          <p:spTgt spid="106529"/>
                                        </p:tgtEl>
                                        <p:attrNameLst>
                                          <p:attrName>style.visibility</p:attrName>
                                        </p:attrNameLst>
                                      </p:cBhvr>
                                      <p:to>
                                        <p:strVal val="hidden"/>
                                      </p:to>
                                    </p:set>
                                  </p:childTnLst>
                                  <p:subTnLst>
                                    <p:audio>
                                      <p:cMediaNode>
                                        <p:cTn display="0" masterRel="sameClick">
                                          <p:stCondLst>
                                            <p:cond evt="begin" delay="0">
                                              <p:tn val="229"/>
                                            </p:cond>
                                          </p:stCondLst>
                                          <p:endCondLst>
                                            <p:cond evt="onStopAudio" delay="0">
                                              <p:tgtEl>
                                                <p:sldTgt/>
                                              </p:tgtEl>
                                            </p:cond>
                                          </p:endCondLst>
                                        </p:cTn>
                                        <p:tgtEl>
                                          <p:sndTgt r:embed="rId9" name="push.wav"/>
                                        </p:tgtEl>
                                      </p:cMediaNode>
                                    </p:audio>
                                  </p:subTnLst>
                                </p:cTn>
                              </p:par>
                              <p:par>
                                <p:cTn id="232" presetID="9" presetClass="entr" presetSubtype="0" fill="hold" nodeType="withEffect">
                                  <p:stCondLst>
                                    <p:cond delay="0"/>
                                  </p:stCondLst>
                                  <p:childTnLst>
                                    <p:set>
                                      <p:cBhvr>
                                        <p:cTn id="233" dur="1" fill="hold">
                                          <p:stCondLst>
                                            <p:cond delay="0"/>
                                          </p:stCondLst>
                                        </p:cTn>
                                        <p:tgtEl>
                                          <p:spTgt spid="107055"/>
                                        </p:tgtEl>
                                        <p:attrNameLst>
                                          <p:attrName>style.visibility</p:attrName>
                                        </p:attrNameLst>
                                      </p:cBhvr>
                                      <p:to>
                                        <p:strVal val="visible"/>
                                      </p:to>
                                    </p:set>
                                    <p:animEffect transition="in" filter="dissolve">
                                      <p:cBhvr>
                                        <p:cTn id="234" dur="500"/>
                                        <p:tgtEl>
                                          <p:spTgt spid="107055"/>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22" presetClass="entr" presetSubtype="8" fill="hold" grpId="0" nodeType="clickEffect">
                                  <p:stCondLst>
                                    <p:cond delay="0"/>
                                  </p:stCondLst>
                                  <p:childTnLst>
                                    <p:set>
                                      <p:cBhvr>
                                        <p:cTn id="238" dur="1" fill="hold">
                                          <p:stCondLst>
                                            <p:cond delay="0"/>
                                          </p:stCondLst>
                                        </p:cTn>
                                        <p:tgtEl>
                                          <p:spTgt spid="106828"/>
                                        </p:tgtEl>
                                        <p:attrNameLst>
                                          <p:attrName>style.visibility</p:attrName>
                                        </p:attrNameLst>
                                      </p:cBhvr>
                                      <p:to>
                                        <p:strVal val="visible"/>
                                      </p:to>
                                    </p:set>
                                    <p:animEffect transition="in" filter="wipe(left)">
                                      <p:cBhvr>
                                        <p:cTn id="239" dur="1000"/>
                                        <p:tgtEl>
                                          <p:spTgt spid="106828"/>
                                        </p:tgtEl>
                                      </p:cBhvr>
                                    </p:animEffect>
                                  </p:childTnLst>
                                  <p:subTnLst>
                                    <p:audio>
                                      <p:cMediaNode>
                                        <p:cTn display="0" masterRel="sameClick">
                                          <p:stCondLst>
                                            <p:cond evt="begin" delay="0">
                                              <p:tn val="237"/>
                                            </p:cond>
                                          </p:stCondLst>
                                          <p:endCondLst>
                                            <p:cond evt="onStopAudio" delay="0">
                                              <p:tgtEl>
                                                <p:sldTgt/>
                                              </p:tgtEl>
                                            </p:cond>
                                          </p:endCondLst>
                                        </p:cTn>
                                        <p:tgtEl>
                                          <p:sndTgt r:embed="rId7" name="airplanes.wav"/>
                                        </p:tgtEl>
                                      </p:cMediaNode>
                                    </p:audio>
                                  </p:subTnLst>
                                </p:cTn>
                              </p:par>
                            </p:childTnLst>
                          </p:cTn>
                        </p:par>
                        <p:par>
                          <p:cTn id="240" fill="hold" nodeType="afterGroup">
                            <p:stCondLst>
                              <p:cond delay="1000"/>
                            </p:stCondLst>
                            <p:childTnLst>
                              <p:par>
                                <p:cTn id="241" presetID="1" presetClass="entr" presetSubtype="0" fill="hold" grpId="0" nodeType="afterEffect">
                                  <p:stCondLst>
                                    <p:cond delay="0"/>
                                  </p:stCondLst>
                                  <p:childTnLst>
                                    <p:set>
                                      <p:cBhvr>
                                        <p:cTn id="242" dur="1" fill="hold">
                                          <p:stCondLst>
                                            <p:cond delay="0"/>
                                          </p:stCondLst>
                                        </p:cTn>
                                        <p:tgtEl>
                                          <p:spTgt spid="106829"/>
                                        </p:tgtEl>
                                        <p:attrNameLst>
                                          <p:attrName>style.visibility</p:attrName>
                                        </p:attrNameLst>
                                      </p:cBhvr>
                                      <p:to>
                                        <p:strVal val="visible"/>
                                      </p:to>
                                    </p:set>
                                  </p:childTnLst>
                                  <p:subTnLst>
                                    <p:audio>
                                      <p:cMediaNode>
                                        <p:cTn display="0" masterRel="sameClick">
                                          <p:stCondLst>
                                            <p:cond evt="begin" delay="0">
                                              <p:tn val="241"/>
                                            </p:cond>
                                          </p:stCondLst>
                                          <p:endCondLst>
                                            <p:cond evt="onStopAudio" delay="0">
                                              <p:tgtEl>
                                                <p:sldTgt/>
                                              </p:tgtEl>
                                            </p:cond>
                                          </p:endCondLst>
                                        </p:cTn>
                                        <p:tgtEl>
                                          <p:sndTgt r:embed="rId6" name="explode.wav"/>
                                        </p:tgtEl>
                                      </p:cMediaNode>
                                    </p:audio>
                                  </p:subTnLst>
                                </p:cTn>
                              </p:par>
                            </p:childTnLst>
                          </p:cTn>
                        </p:par>
                        <p:par>
                          <p:cTn id="243" fill="hold" nodeType="afterGroup">
                            <p:stCondLst>
                              <p:cond delay="1000"/>
                            </p:stCondLst>
                            <p:childTnLst>
                              <p:par>
                                <p:cTn id="244" presetID="3" presetClass="exit" presetSubtype="10" fill="hold" grpId="1" nodeType="afterEffect">
                                  <p:stCondLst>
                                    <p:cond delay="0"/>
                                  </p:stCondLst>
                                  <p:childTnLst>
                                    <p:animEffect transition="out" filter="blinds(horizontal)">
                                      <p:cBhvr>
                                        <p:cTn id="245" dur="500"/>
                                        <p:tgtEl>
                                          <p:spTgt spid="106829"/>
                                        </p:tgtEl>
                                      </p:cBhvr>
                                    </p:animEffect>
                                    <p:set>
                                      <p:cBhvr>
                                        <p:cTn id="246" dur="1" fill="hold">
                                          <p:stCondLst>
                                            <p:cond delay="499"/>
                                          </p:stCondLst>
                                        </p:cTn>
                                        <p:tgtEl>
                                          <p:spTgt spid="106829"/>
                                        </p:tgtEl>
                                        <p:attrNameLst>
                                          <p:attrName>style.visibility</p:attrName>
                                        </p:attrNameLst>
                                      </p:cBhvr>
                                      <p:to>
                                        <p:strVal val="hidden"/>
                                      </p:to>
                                    </p:set>
                                  </p:childTnLst>
                                </p:cTn>
                              </p:par>
                              <p:par>
                                <p:cTn id="247" presetID="9" presetClass="entr" presetSubtype="0" fill="hold" nodeType="withEffect">
                                  <p:stCondLst>
                                    <p:cond delay="0"/>
                                  </p:stCondLst>
                                  <p:childTnLst>
                                    <p:set>
                                      <p:cBhvr>
                                        <p:cTn id="248" dur="1" fill="hold">
                                          <p:stCondLst>
                                            <p:cond delay="0"/>
                                          </p:stCondLst>
                                        </p:cTn>
                                        <p:tgtEl>
                                          <p:spTgt spid="107077"/>
                                        </p:tgtEl>
                                        <p:attrNameLst>
                                          <p:attrName>style.visibility</p:attrName>
                                        </p:attrNameLst>
                                      </p:cBhvr>
                                      <p:to>
                                        <p:strVal val="visible"/>
                                      </p:to>
                                    </p:set>
                                    <p:animEffect transition="in" filter="dissolve">
                                      <p:cBhvr>
                                        <p:cTn id="249" dur="500"/>
                                        <p:tgtEl>
                                          <p:spTgt spid="107077"/>
                                        </p:tgtEl>
                                      </p:cBhvr>
                                    </p:animEffect>
                                  </p:childTnLst>
                                </p:cTn>
                              </p:par>
                            </p:childTnLst>
                          </p:cTn>
                        </p:par>
                        <p:par>
                          <p:cTn id="250" fill="hold" nodeType="afterGroup">
                            <p:stCondLst>
                              <p:cond delay="1500"/>
                            </p:stCondLst>
                            <p:childTnLst>
                              <p:par>
                                <p:cTn id="251" presetID="22" presetClass="exit" presetSubtype="2" fill="hold" grpId="1" nodeType="afterEffect">
                                  <p:stCondLst>
                                    <p:cond delay="0"/>
                                  </p:stCondLst>
                                  <p:childTnLst>
                                    <p:animEffect transition="out" filter="wipe(right)">
                                      <p:cBhvr>
                                        <p:cTn id="252" dur="500"/>
                                        <p:tgtEl>
                                          <p:spTgt spid="106828"/>
                                        </p:tgtEl>
                                      </p:cBhvr>
                                    </p:animEffect>
                                    <p:set>
                                      <p:cBhvr>
                                        <p:cTn id="253" dur="1" fill="hold">
                                          <p:stCondLst>
                                            <p:cond delay="499"/>
                                          </p:stCondLst>
                                        </p:cTn>
                                        <p:tgtEl>
                                          <p:spTgt spid="106828"/>
                                        </p:tgtEl>
                                        <p:attrNameLst>
                                          <p:attrName>style.visibility</p:attrName>
                                        </p:attrNameLst>
                                      </p:cBhvr>
                                      <p:to>
                                        <p:strVal val="hidden"/>
                                      </p:to>
                                    </p:set>
                                  </p:childTnLst>
                                </p:cTn>
                              </p:par>
                            </p:childTnLst>
                          </p:cTn>
                        </p:par>
                      </p:childTnLst>
                    </p:cTn>
                  </p:par>
                  <p:par>
                    <p:cTn id="254" fill="hold" nodeType="clickPar">
                      <p:stCondLst>
                        <p:cond delay="indefinite"/>
                      </p:stCondLst>
                      <p:childTnLst>
                        <p:par>
                          <p:cTn id="255" fill="hold" nodeType="withGroup">
                            <p:stCondLst>
                              <p:cond delay="0"/>
                            </p:stCondLst>
                            <p:childTnLst>
                              <p:par>
                                <p:cTn id="256" presetID="22" presetClass="entr" presetSubtype="2" fill="hold" grpId="0" nodeType="clickEffect">
                                  <p:stCondLst>
                                    <p:cond delay="0"/>
                                  </p:stCondLst>
                                  <p:childTnLst>
                                    <p:set>
                                      <p:cBhvr>
                                        <p:cTn id="257" dur="1" fill="hold">
                                          <p:stCondLst>
                                            <p:cond delay="0"/>
                                          </p:stCondLst>
                                        </p:cTn>
                                        <p:tgtEl>
                                          <p:spTgt spid="106830"/>
                                        </p:tgtEl>
                                        <p:attrNameLst>
                                          <p:attrName>style.visibility</p:attrName>
                                        </p:attrNameLst>
                                      </p:cBhvr>
                                      <p:to>
                                        <p:strVal val="visible"/>
                                      </p:to>
                                    </p:set>
                                    <p:animEffect transition="in" filter="wipe(right)">
                                      <p:cBhvr>
                                        <p:cTn id="258" dur="1000"/>
                                        <p:tgtEl>
                                          <p:spTgt spid="106830"/>
                                        </p:tgtEl>
                                      </p:cBhvr>
                                    </p:animEffect>
                                  </p:childTnLst>
                                  <p:subTnLst>
                                    <p:audio>
                                      <p:cMediaNode>
                                        <p:cTn display="0" masterRel="sameClick">
                                          <p:stCondLst>
                                            <p:cond evt="begin" delay="0">
                                              <p:tn val="256"/>
                                            </p:cond>
                                          </p:stCondLst>
                                          <p:endCondLst>
                                            <p:cond evt="onStopAudio" delay="0">
                                              <p:tgtEl>
                                                <p:sldTgt/>
                                              </p:tgtEl>
                                            </p:cond>
                                          </p:endCondLst>
                                        </p:cTn>
                                        <p:tgtEl>
                                          <p:sndTgt r:embed="rId8" name="flyby.wav"/>
                                        </p:tgtEl>
                                      </p:cMediaNode>
                                    </p:audio>
                                  </p:subTnLst>
                                </p:cTn>
                              </p:par>
                              <p:par>
                                <p:cTn id="259" presetID="22" presetClass="entr" presetSubtype="2" fill="hold" grpId="0" nodeType="withEffect">
                                  <p:stCondLst>
                                    <p:cond delay="0"/>
                                  </p:stCondLst>
                                  <p:childTnLst>
                                    <p:set>
                                      <p:cBhvr>
                                        <p:cTn id="260" dur="1" fill="hold">
                                          <p:stCondLst>
                                            <p:cond delay="0"/>
                                          </p:stCondLst>
                                        </p:cTn>
                                        <p:tgtEl>
                                          <p:spTgt spid="106831"/>
                                        </p:tgtEl>
                                        <p:attrNameLst>
                                          <p:attrName>style.visibility</p:attrName>
                                        </p:attrNameLst>
                                      </p:cBhvr>
                                      <p:to>
                                        <p:strVal val="visible"/>
                                      </p:to>
                                    </p:set>
                                    <p:animEffect transition="in" filter="wipe(right)">
                                      <p:cBhvr>
                                        <p:cTn id="261" dur="1000"/>
                                        <p:tgtEl>
                                          <p:spTgt spid="106831"/>
                                        </p:tgtEl>
                                      </p:cBhvr>
                                    </p:animEffect>
                                  </p:childTnLst>
                                  <p:subTnLst>
                                    <p:audio>
                                      <p:cMediaNode>
                                        <p:cTn display="0" masterRel="sameClick">
                                          <p:stCondLst>
                                            <p:cond evt="begin" delay="0">
                                              <p:tn val="259"/>
                                            </p:cond>
                                          </p:stCondLst>
                                          <p:endCondLst>
                                            <p:cond evt="onStopAudio" delay="0">
                                              <p:tgtEl>
                                                <p:sldTgt/>
                                              </p:tgtEl>
                                            </p:cond>
                                          </p:endCondLst>
                                        </p:cTn>
                                        <p:tgtEl>
                                          <p:sndTgt r:embed="rId8" name="flyby.wav"/>
                                        </p:tgtEl>
                                      </p:cMediaNode>
                                    </p:audio>
                                  </p:subTnLst>
                                </p:cTn>
                              </p:par>
                            </p:childTnLst>
                          </p:cTn>
                        </p:par>
                        <p:par>
                          <p:cTn id="262" fill="hold" nodeType="afterGroup">
                            <p:stCondLst>
                              <p:cond delay="1000"/>
                            </p:stCondLst>
                            <p:childTnLst>
                              <p:par>
                                <p:cTn id="263" presetID="1" presetClass="entr" presetSubtype="0" fill="hold" grpId="0" nodeType="afterEffect">
                                  <p:stCondLst>
                                    <p:cond delay="0"/>
                                  </p:stCondLst>
                                  <p:childTnLst>
                                    <p:set>
                                      <p:cBhvr>
                                        <p:cTn id="264" dur="1" fill="hold">
                                          <p:stCondLst>
                                            <p:cond delay="0"/>
                                          </p:stCondLst>
                                        </p:cTn>
                                        <p:tgtEl>
                                          <p:spTgt spid="106832"/>
                                        </p:tgtEl>
                                        <p:attrNameLst>
                                          <p:attrName>style.visibility</p:attrName>
                                        </p:attrNameLst>
                                      </p:cBhvr>
                                      <p:to>
                                        <p:strVal val="visible"/>
                                      </p:to>
                                    </p:set>
                                  </p:childTnLst>
                                  <p:subTnLst>
                                    <p:audio>
                                      <p:cMediaNode>
                                        <p:cTn display="0" masterRel="sameClick">
                                          <p:stCondLst>
                                            <p:cond evt="begin" delay="0">
                                              <p:tn val="263"/>
                                            </p:cond>
                                          </p:stCondLst>
                                          <p:endCondLst>
                                            <p:cond evt="onStopAudio" delay="0">
                                              <p:tgtEl>
                                                <p:sldTgt/>
                                              </p:tgtEl>
                                            </p:cond>
                                          </p:endCondLst>
                                        </p:cTn>
                                        <p:tgtEl>
                                          <p:sndTgt r:embed="rId6" name="explode.wav"/>
                                        </p:tgtEl>
                                      </p:cMediaNode>
                                    </p:audio>
                                  </p:subTnLst>
                                </p:cTn>
                              </p:par>
                            </p:childTnLst>
                          </p:cTn>
                        </p:par>
                        <p:par>
                          <p:cTn id="265" fill="hold" nodeType="afterGroup">
                            <p:stCondLst>
                              <p:cond delay="1000"/>
                            </p:stCondLst>
                            <p:childTnLst>
                              <p:par>
                                <p:cTn id="266" presetID="3" presetClass="exit" presetSubtype="10" fill="hold" grpId="1" nodeType="afterEffect">
                                  <p:stCondLst>
                                    <p:cond delay="0"/>
                                  </p:stCondLst>
                                  <p:childTnLst>
                                    <p:animEffect transition="out" filter="blinds(horizontal)">
                                      <p:cBhvr>
                                        <p:cTn id="267" dur="500"/>
                                        <p:tgtEl>
                                          <p:spTgt spid="106832"/>
                                        </p:tgtEl>
                                      </p:cBhvr>
                                    </p:animEffect>
                                    <p:set>
                                      <p:cBhvr>
                                        <p:cTn id="268" dur="1" fill="hold">
                                          <p:stCondLst>
                                            <p:cond delay="499"/>
                                          </p:stCondLst>
                                        </p:cTn>
                                        <p:tgtEl>
                                          <p:spTgt spid="106832"/>
                                        </p:tgtEl>
                                        <p:attrNameLst>
                                          <p:attrName>style.visibility</p:attrName>
                                        </p:attrNameLst>
                                      </p:cBhvr>
                                      <p:to>
                                        <p:strVal val="hidden"/>
                                      </p:to>
                                    </p:set>
                                  </p:childTnLst>
                                </p:cTn>
                              </p:par>
                              <p:par>
                                <p:cTn id="269" presetID="22" presetClass="exit" presetSubtype="8" fill="hold" grpId="1" nodeType="withEffect">
                                  <p:stCondLst>
                                    <p:cond delay="0"/>
                                  </p:stCondLst>
                                  <p:childTnLst>
                                    <p:animEffect transition="out" filter="wipe(left)">
                                      <p:cBhvr>
                                        <p:cTn id="270" dur="500"/>
                                        <p:tgtEl>
                                          <p:spTgt spid="106830"/>
                                        </p:tgtEl>
                                      </p:cBhvr>
                                    </p:animEffect>
                                    <p:set>
                                      <p:cBhvr>
                                        <p:cTn id="271" dur="1" fill="hold">
                                          <p:stCondLst>
                                            <p:cond delay="499"/>
                                          </p:stCondLst>
                                        </p:cTn>
                                        <p:tgtEl>
                                          <p:spTgt spid="106830"/>
                                        </p:tgtEl>
                                        <p:attrNameLst>
                                          <p:attrName>style.visibility</p:attrName>
                                        </p:attrNameLst>
                                      </p:cBhvr>
                                      <p:to>
                                        <p:strVal val="hidden"/>
                                      </p:to>
                                    </p:set>
                                  </p:childTnLst>
                                </p:cTn>
                              </p:par>
                              <p:par>
                                <p:cTn id="272" presetID="22" presetClass="exit" presetSubtype="8" fill="hold" grpId="1" nodeType="withEffect">
                                  <p:stCondLst>
                                    <p:cond delay="0"/>
                                  </p:stCondLst>
                                  <p:childTnLst>
                                    <p:animEffect transition="out" filter="wipe(left)">
                                      <p:cBhvr>
                                        <p:cTn id="273" dur="500"/>
                                        <p:tgtEl>
                                          <p:spTgt spid="106831"/>
                                        </p:tgtEl>
                                      </p:cBhvr>
                                    </p:animEffect>
                                    <p:set>
                                      <p:cBhvr>
                                        <p:cTn id="274" dur="1" fill="hold">
                                          <p:stCondLst>
                                            <p:cond delay="499"/>
                                          </p:stCondLst>
                                        </p:cTn>
                                        <p:tgtEl>
                                          <p:spTgt spid="106831"/>
                                        </p:tgtEl>
                                        <p:attrNameLst>
                                          <p:attrName>style.visibility</p:attrName>
                                        </p:attrNameLst>
                                      </p:cBhvr>
                                      <p:to>
                                        <p:strVal val="hidden"/>
                                      </p:to>
                                    </p:set>
                                  </p:childTnLst>
                                </p:cTn>
                              </p:par>
                            </p:childTnLst>
                          </p:cTn>
                        </p:par>
                        <p:par>
                          <p:cTn id="275" fill="hold" nodeType="afterGroup">
                            <p:stCondLst>
                              <p:cond delay="1500"/>
                            </p:stCondLst>
                            <p:childTnLst>
                              <p:par>
                                <p:cTn id="276" presetID="12" presetClass="exit" presetSubtype="4" fill="hold" nodeType="afterEffect">
                                  <p:stCondLst>
                                    <p:cond delay="0"/>
                                  </p:stCondLst>
                                  <p:childTnLst>
                                    <p:animEffect transition="out" filter="slide(fromBottom)">
                                      <p:cBhvr>
                                        <p:cTn id="277" dur="1000"/>
                                        <p:tgtEl>
                                          <p:spTgt spid="106526"/>
                                        </p:tgtEl>
                                      </p:cBhvr>
                                    </p:animEffect>
                                    <p:set>
                                      <p:cBhvr>
                                        <p:cTn id="278" dur="1" fill="hold">
                                          <p:stCondLst>
                                            <p:cond delay="999"/>
                                          </p:stCondLst>
                                        </p:cTn>
                                        <p:tgtEl>
                                          <p:spTgt spid="106526"/>
                                        </p:tgtEl>
                                        <p:attrNameLst>
                                          <p:attrName>style.visibility</p:attrName>
                                        </p:attrNameLst>
                                      </p:cBhvr>
                                      <p:to>
                                        <p:strVal val="hidden"/>
                                      </p:to>
                                    </p:set>
                                  </p:childTnLst>
                                  <p:subTnLst>
                                    <p:audio>
                                      <p:cMediaNode>
                                        <p:cTn display="0" masterRel="sameClick">
                                          <p:stCondLst>
                                            <p:cond evt="begin" delay="0">
                                              <p:tn val="276"/>
                                            </p:cond>
                                          </p:stCondLst>
                                          <p:endCondLst>
                                            <p:cond evt="onStopAudio" delay="0">
                                              <p:tgtEl>
                                                <p:sldTgt/>
                                              </p:tgtEl>
                                            </p:cond>
                                          </p:endCondLst>
                                        </p:cTn>
                                        <p:tgtEl>
                                          <p:sndTgt r:embed="rId9" name="push.wav"/>
                                        </p:tgtEl>
                                      </p:cMediaNode>
                                    </p:audio>
                                  </p:subTnLst>
                                </p:cTn>
                              </p:par>
                              <p:par>
                                <p:cTn id="279" presetID="9" presetClass="entr" presetSubtype="0" fill="hold" nodeType="withEffect">
                                  <p:stCondLst>
                                    <p:cond delay="0"/>
                                  </p:stCondLst>
                                  <p:childTnLst>
                                    <p:set>
                                      <p:cBhvr>
                                        <p:cTn id="280" dur="1" fill="hold">
                                          <p:stCondLst>
                                            <p:cond delay="0"/>
                                          </p:stCondLst>
                                        </p:cTn>
                                        <p:tgtEl>
                                          <p:spTgt spid="107059"/>
                                        </p:tgtEl>
                                        <p:attrNameLst>
                                          <p:attrName>style.visibility</p:attrName>
                                        </p:attrNameLst>
                                      </p:cBhvr>
                                      <p:to>
                                        <p:strVal val="visible"/>
                                      </p:to>
                                    </p:set>
                                    <p:animEffect transition="in" filter="dissolve">
                                      <p:cBhvr>
                                        <p:cTn id="281" dur="500"/>
                                        <p:tgtEl>
                                          <p:spTgt spid="107059"/>
                                        </p:tgtEl>
                                      </p:cBhvr>
                                    </p:animEffect>
                                  </p:childTnLst>
                                </p:cTn>
                              </p:par>
                            </p:childTnLst>
                          </p:cTn>
                        </p:par>
                      </p:childTnLst>
                    </p:cTn>
                  </p:par>
                  <p:par>
                    <p:cTn id="282" fill="hold" nodeType="clickPar">
                      <p:stCondLst>
                        <p:cond delay="indefinite"/>
                      </p:stCondLst>
                      <p:childTnLst>
                        <p:par>
                          <p:cTn id="283" fill="hold" nodeType="withGroup">
                            <p:stCondLst>
                              <p:cond delay="0"/>
                            </p:stCondLst>
                            <p:childTnLst>
                              <p:par>
                                <p:cTn id="284" presetID="0" presetClass="path" presetSubtype="0" accel="50000" decel="50000" fill="hold" nodeType="clickEffect">
                                  <p:stCondLst>
                                    <p:cond delay="0"/>
                                  </p:stCondLst>
                                  <p:childTnLst>
                                    <p:animMotion origin="layout" path="M 0.15729 -0.09977 L 0.08611 -0.02709 L -0.00417 -0.0007 " pathEditMode="relative" ptsTypes="AAA">
                                      <p:cBhvr>
                                        <p:cTn id="285" dur="2000" fill="hold"/>
                                        <p:tgtEl>
                                          <p:spTgt spid="106523"/>
                                        </p:tgtEl>
                                        <p:attrNameLst>
                                          <p:attrName>ppt_x</p:attrName>
                                          <p:attrName>ppt_y</p:attrName>
                                        </p:attrNameLst>
                                      </p:cBhvr>
                                    </p:animMotion>
                                  </p:childTnLst>
                                  <p:subTnLst>
                                    <p:audio>
                                      <p:cMediaNode>
                                        <p:cTn display="0" masterRel="sameClick">
                                          <p:stCondLst>
                                            <p:cond evt="begin" delay="0">
                                              <p:tn val="284"/>
                                            </p:cond>
                                          </p:stCondLst>
                                          <p:endCondLst>
                                            <p:cond evt="onStopAudio" delay="0">
                                              <p:tgtEl>
                                                <p:sldTgt/>
                                              </p:tgtEl>
                                            </p:cond>
                                          </p:endCondLst>
                                        </p:cTn>
                                        <p:tgtEl>
                                          <p:sndTgt r:embed="rId3" name="shiphorn.wav"/>
                                        </p:tgtEl>
                                      </p:cMediaNode>
                                    </p:audio>
                                  </p:subTnLst>
                                </p:cTn>
                              </p:par>
                              <p:par>
                                <p:cTn id="286" presetID="0" presetClass="path" presetSubtype="0" accel="50000" decel="50000" fill="hold" nodeType="withEffect">
                                  <p:stCondLst>
                                    <p:cond delay="0"/>
                                  </p:stCondLst>
                                  <p:childTnLst>
                                    <p:animMotion origin="layout" path="M 0.16702 -0.08658 L 0.06667 -0.00533 L -0.00104 0.00115 " pathEditMode="relative" rAng="0" ptsTypes="AAA">
                                      <p:cBhvr>
                                        <p:cTn id="287" dur="2000" fill="hold"/>
                                        <p:tgtEl>
                                          <p:spTgt spid="106599"/>
                                        </p:tgtEl>
                                        <p:attrNameLst>
                                          <p:attrName>ppt_x</p:attrName>
                                          <p:attrName>ppt_y</p:attrName>
                                        </p:attrNameLst>
                                      </p:cBhvr>
                                      <p:rCtr x="-8403" y="4375"/>
                                    </p:animMotion>
                                  </p:childTnLst>
                                </p:cTn>
                              </p:par>
                              <p:par>
                                <p:cTn id="288" presetID="0" presetClass="path" presetSubtype="0" accel="50000" decel="50000" fill="hold" nodeType="withEffect">
                                  <p:stCondLst>
                                    <p:cond delay="0"/>
                                  </p:stCondLst>
                                  <p:childTnLst>
                                    <p:animMotion origin="layout" path="M 0.12969 -0.0007 L 0.08334 -0.01227 L 0.06667 -0.01783 " pathEditMode="relative" rAng="0" ptsTypes="AAA">
                                      <p:cBhvr>
                                        <p:cTn id="289" dur="2000" fill="hold"/>
                                        <p:tgtEl>
                                          <p:spTgt spid="106538"/>
                                        </p:tgtEl>
                                        <p:attrNameLst>
                                          <p:attrName>ppt_x</p:attrName>
                                          <p:attrName>ppt_y</p:attrName>
                                        </p:attrNameLst>
                                      </p:cBhvr>
                                      <p:rCtr x="-3160" y="-856"/>
                                    </p:animMotion>
                                  </p:childTnLst>
                                </p:cTn>
                              </p:par>
                              <p:par>
                                <p:cTn id="290" presetID="0" presetClass="path" presetSubtype="0" accel="50000" decel="50000" fill="hold" nodeType="withEffect">
                                  <p:stCondLst>
                                    <p:cond delay="0"/>
                                  </p:stCondLst>
                                  <p:childTnLst>
                                    <p:animMotion origin="layout" path="M 0.20121 0.03357 L 0.13108 0.06505 L 0.07552 0.07477 " pathEditMode="relative" rAng="0" ptsTypes="AAA">
                                      <p:cBhvr>
                                        <p:cTn id="291" dur="2000" fill="hold"/>
                                        <p:tgtEl>
                                          <p:spTgt spid="106763"/>
                                        </p:tgtEl>
                                        <p:attrNameLst>
                                          <p:attrName>ppt_x</p:attrName>
                                          <p:attrName>ppt_y</p:attrName>
                                        </p:attrNameLst>
                                      </p:cBhvr>
                                      <p:rCtr x="-6285" y="2060"/>
                                    </p:animMotion>
                                  </p:childTnLst>
                                </p:cTn>
                              </p:par>
                              <p:par>
                                <p:cTn id="292" presetID="0" presetClass="path" presetSubtype="0" accel="50000" decel="50000" fill="hold" nodeType="withEffect">
                                  <p:stCondLst>
                                    <p:cond delay="0"/>
                                  </p:stCondLst>
                                  <p:childTnLst>
                                    <p:animMotion origin="layout" path="M 0.12708 -0.06505 C 0.12673 -0.06482 0.12604 -0.06458 0.12604 -0.06458 C 0.12604 -0.06458 0.12673 -0.06482 0.12708 -0.06505 Z " pathEditMode="relative" rAng="0" ptsTypes="fff">
                                      <p:cBhvr>
                                        <p:cTn id="293" dur="2000" fill="hold"/>
                                        <p:tgtEl>
                                          <p:spTgt spid="106760"/>
                                        </p:tgtEl>
                                        <p:attrNameLst>
                                          <p:attrName>ppt_x</p:attrName>
                                          <p:attrName>ppt_y</p:attrName>
                                        </p:attrNameLst>
                                      </p:cBhvr>
                                      <p:rCtr x="0" y="0"/>
                                    </p:animMotion>
                                  </p:childTnLst>
                                </p:cTn>
                              </p:par>
                              <p:par>
                                <p:cTn id="294" presetID="0" presetClass="path" presetSubtype="0" accel="50000" decel="50000" fill="hold" nodeType="withEffect">
                                  <p:stCondLst>
                                    <p:cond delay="0"/>
                                  </p:stCondLst>
                                  <p:childTnLst>
                                    <p:animMotion origin="layout" path="M 0.1276 -0.04537 L 0.05885 -0.01528 L -0.00018 0.00046 " pathEditMode="relative" rAng="0" ptsTypes="AAA">
                                      <p:cBhvr>
                                        <p:cTn id="295" dur="2000" fill="hold"/>
                                        <p:tgtEl>
                                          <p:spTgt spid="106760"/>
                                        </p:tgtEl>
                                        <p:attrNameLst>
                                          <p:attrName>ppt_x</p:attrName>
                                          <p:attrName>ppt_y</p:attrName>
                                        </p:attrNameLst>
                                      </p:cBhvr>
                                      <p:rCtr x="-6389" y="2292"/>
                                    </p:animMotion>
                                  </p:childTnLst>
                                </p:cTn>
                              </p:par>
                              <p:par>
                                <p:cTn id="296" presetID="0" presetClass="path" presetSubtype="0" accel="50000" decel="50000" fill="hold" nodeType="withEffect">
                                  <p:stCondLst>
                                    <p:cond delay="0"/>
                                  </p:stCondLst>
                                  <p:childTnLst>
                                    <p:animMotion origin="layout" path="M 0.16701 -0.00139 L 0.06944 -0.01065 L 0.00382 -0.02269 " pathEditMode="relative" rAng="0" ptsTypes="AAA">
                                      <p:cBhvr>
                                        <p:cTn id="297" dur="2000" fill="hold"/>
                                        <p:tgtEl>
                                          <p:spTgt spid="106719"/>
                                        </p:tgtEl>
                                        <p:attrNameLst>
                                          <p:attrName>ppt_x</p:attrName>
                                          <p:attrName>ppt_y</p:attrName>
                                        </p:attrNameLst>
                                      </p:cBhvr>
                                      <p:rCtr x="-8160" y="-1065"/>
                                    </p:animMotion>
                                  </p:childTnLst>
                                </p:cTn>
                              </p:par>
                            </p:childTnLst>
                          </p:cTn>
                        </p:par>
                        <p:par>
                          <p:cTn id="298" fill="hold" nodeType="afterGroup">
                            <p:stCondLst>
                              <p:cond delay="2000"/>
                            </p:stCondLst>
                            <p:childTnLst>
                              <p:par>
                                <p:cTn id="299" presetID="0" presetClass="path" presetSubtype="0" accel="50000" decel="50000" fill="hold" nodeType="afterEffect">
                                  <p:stCondLst>
                                    <p:cond delay="0"/>
                                  </p:stCondLst>
                                  <p:childTnLst>
                                    <p:animMotion origin="layout" path="M -0.0033 -0.00139 L -0.11303 0.01527 L -0.22691 0.03472 L -0.31372 0.03564 " pathEditMode="relative" rAng="0" ptsTypes="AAAA">
                                      <p:cBhvr>
                                        <p:cTn id="300" dur="2000" fill="hold"/>
                                        <p:tgtEl>
                                          <p:spTgt spid="106987"/>
                                        </p:tgtEl>
                                        <p:attrNameLst>
                                          <p:attrName>ppt_x</p:attrName>
                                          <p:attrName>ppt_y</p:attrName>
                                        </p:attrNameLst>
                                      </p:cBhvr>
                                      <p:rCtr x="-15521" y="1852"/>
                                    </p:animMotion>
                                  </p:childTnLst>
                                  <p:subTnLst>
                                    <p:audio>
                                      <p:cMediaNode>
                                        <p:cTn display="0" masterRel="sameClick">
                                          <p:stCondLst>
                                            <p:cond evt="begin" delay="0">
                                              <p:tn val="299"/>
                                            </p:cond>
                                          </p:stCondLst>
                                          <p:endCondLst>
                                            <p:cond evt="onStopAudio" delay="0">
                                              <p:tgtEl>
                                                <p:sldTgt/>
                                              </p:tgtEl>
                                            </p:cond>
                                          </p:endCondLst>
                                        </p:cTn>
                                        <p:tgtEl>
                                          <p:sndTgt r:embed="rId3" name="shiphorn.wav"/>
                                        </p:tgtEl>
                                      </p:cMediaNode>
                                    </p:audio>
                                  </p:subTnLst>
                                </p:cTn>
                              </p:par>
                              <p:par>
                                <p:cTn id="301" presetID="9" presetClass="exit" presetSubtype="0" fill="hold" nodeType="withEffect">
                                  <p:stCondLst>
                                    <p:cond delay="0"/>
                                  </p:stCondLst>
                                  <p:childTnLst>
                                    <p:animEffect transition="out" filter="dissolve">
                                      <p:cBhvr>
                                        <p:cTn id="302" dur="500"/>
                                        <p:tgtEl>
                                          <p:spTgt spid="107008"/>
                                        </p:tgtEl>
                                      </p:cBhvr>
                                    </p:animEffect>
                                    <p:set>
                                      <p:cBhvr>
                                        <p:cTn id="303" dur="1" fill="hold">
                                          <p:stCondLst>
                                            <p:cond delay="499"/>
                                          </p:stCondLst>
                                        </p:cTn>
                                        <p:tgtEl>
                                          <p:spTgt spid="107008"/>
                                        </p:tgtEl>
                                        <p:attrNameLst>
                                          <p:attrName>style.visibility</p:attrName>
                                        </p:attrNameLst>
                                      </p:cBhvr>
                                      <p:to>
                                        <p:strVal val="hidden"/>
                                      </p:to>
                                    </p:set>
                                  </p:childTnLst>
                                </p:cTn>
                              </p:par>
                            </p:childTnLst>
                          </p:cTn>
                        </p:par>
                      </p:childTnLst>
                    </p:cTn>
                  </p:par>
                  <p:par>
                    <p:cTn id="304" fill="hold" nodeType="clickPar">
                      <p:stCondLst>
                        <p:cond delay="indefinite"/>
                      </p:stCondLst>
                      <p:childTnLst>
                        <p:par>
                          <p:cTn id="305" fill="hold" nodeType="withGroup">
                            <p:stCondLst>
                              <p:cond delay="0"/>
                            </p:stCondLst>
                            <p:childTnLst>
                              <p:par>
                                <p:cTn id="306" presetID="22" presetClass="entr" presetSubtype="4" fill="hold" grpId="0" nodeType="clickEffect">
                                  <p:stCondLst>
                                    <p:cond delay="0"/>
                                  </p:stCondLst>
                                  <p:childTnLst>
                                    <p:set>
                                      <p:cBhvr>
                                        <p:cTn id="307" dur="1" fill="hold">
                                          <p:stCondLst>
                                            <p:cond delay="0"/>
                                          </p:stCondLst>
                                        </p:cTn>
                                        <p:tgtEl>
                                          <p:spTgt spid="106807"/>
                                        </p:tgtEl>
                                        <p:attrNameLst>
                                          <p:attrName>style.visibility</p:attrName>
                                        </p:attrNameLst>
                                      </p:cBhvr>
                                      <p:to>
                                        <p:strVal val="visible"/>
                                      </p:to>
                                    </p:set>
                                    <p:animEffect transition="in" filter="wipe(down)">
                                      <p:cBhvr>
                                        <p:cTn id="308" dur="1000"/>
                                        <p:tgtEl>
                                          <p:spTgt spid="106807"/>
                                        </p:tgtEl>
                                      </p:cBhvr>
                                    </p:animEffect>
                                  </p:childTnLst>
                                  <p:subTnLst>
                                    <p:audio>
                                      <p:cMediaNode>
                                        <p:cTn display="0" masterRel="sameClick">
                                          <p:stCondLst>
                                            <p:cond evt="begin" delay="0">
                                              <p:tn val="306"/>
                                            </p:cond>
                                          </p:stCondLst>
                                          <p:endCondLst>
                                            <p:cond evt="onStopAudio" delay="0">
                                              <p:tgtEl>
                                                <p:sldTgt/>
                                              </p:tgtEl>
                                            </p:cond>
                                          </p:endCondLst>
                                        </p:cTn>
                                        <p:tgtEl>
                                          <p:sndTgt r:embed="rId9" name="push.wav"/>
                                        </p:tgtEl>
                                      </p:cMediaNode>
                                    </p:audio>
                                  </p:subTnLst>
                                </p:cTn>
                              </p:par>
                            </p:childTnLst>
                          </p:cTn>
                        </p:par>
                        <p:par>
                          <p:cTn id="309" fill="hold" nodeType="afterGroup">
                            <p:stCondLst>
                              <p:cond delay="1000"/>
                            </p:stCondLst>
                            <p:childTnLst>
                              <p:par>
                                <p:cTn id="310" presetID="1" presetClass="entr" presetSubtype="0" fill="hold" grpId="0" nodeType="afterEffect">
                                  <p:stCondLst>
                                    <p:cond delay="0"/>
                                  </p:stCondLst>
                                  <p:childTnLst>
                                    <p:set>
                                      <p:cBhvr>
                                        <p:cTn id="311" dur="1" fill="hold">
                                          <p:stCondLst>
                                            <p:cond delay="0"/>
                                          </p:stCondLst>
                                        </p:cTn>
                                        <p:tgtEl>
                                          <p:spTgt spid="106813"/>
                                        </p:tgtEl>
                                        <p:attrNameLst>
                                          <p:attrName>style.visibility</p:attrName>
                                        </p:attrNameLst>
                                      </p:cBhvr>
                                      <p:to>
                                        <p:strVal val="visible"/>
                                      </p:to>
                                    </p:set>
                                  </p:childTnLst>
                                  <p:subTnLst>
                                    <p:audio>
                                      <p:cMediaNode>
                                        <p:cTn display="0" masterRel="sameClick">
                                          <p:stCondLst>
                                            <p:cond evt="begin" delay="0">
                                              <p:tn val="310"/>
                                            </p:cond>
                                          </p:stCondLst>
                                          <p:endCondLst>
                                            <p:cond evt="onStopAudio" delay="0">
                                              <p:tgtEl>
                                                <p:sldTgt/>
                                              </p:tgtEl>
                                            </p:cond>
                                          </p:endCondLst>
                                        </p:cTn>
                                        <p:tgtEl>
                                          <p:sndTgt r:embed="rId6" name="explode.wav"/>
                                        </p:tgtEl>
                                      </p:cMediaNode>
                                    </p:audio>
                                  </p:subTnLst>
                                </p:cTn>
                              </p:par>
                            </p:childTnLst>
                          </p:cTn>
                        </p:par>
                        <p:par>
                          <p:cTn id="312" fill="hold" nodeType="afterGroup">
                            <p:stCondLst>
                              <p:cond delay="1000"/>
                            </p:stCondLst>
                            <p:childTnLst>
                              <p:par>
                                <p:cTn id="313" presetID="3" presetClass="exit" presetSubtype="10" fill="hold" grpId="1" nodeType="afterEffect">
                                  <p:stCondLst>
                                    <p:cond delay="0"/>
                                  </p:stCondLst>
                                  <p:childTnLst>
                                    <p:animEffect transition="out" filter="blinds(horizontal)">
                                      <p:cBhvr>
                                        <p:cTn id="314" dur="500"/>
                                        <p:tgtEl>
                                          <p:spTgt spid="106813"/>
                                        </p:tgtEl>
                                      </p:cBhvr>
                                    </p:animEffect>
                                    <p:set>
                                      <p:cBhvr>
                                        <p:cTn id="315" dur="1" fill="hold">
                                          <p:stCondLst>
                                            <p:cond delay="499"/>
                                          </p:stCondLst>
                                        </p:cTn>
                                        <p:tgtEl>
                                          <p:spTgt spid="106813"/>
                                        </p:tgtEl>
                                        <p:attrNameLst>
                                          <p:attrName>style.visibility</p:attrName>
                                        </p:attrNameLst>
                                      </p:cBhvr>
                                      <p:to>
                                        <p:strVal val="hidden"/>
                                      </p:to>
                                    </p:set>
                                  </p:childTnLst>
                                </p:cTn>
                              </p:par>
                            </p:childTnLst>
                          </p:cTn>
                        </p:par>
                        <p:par>
                          <p:cTn id="316" fill="hold" nodeType="afterGroup">
                            <p:stCondLst>
                              <p:cond delay="1500"/>
                            </p:stCondLst>
                            <p:childTnLst>
                              <p:par>
                                <p:cTn id="317" presetID="22" presetClass="exit" presetSubtype="4" fill="hold" grpId="1" nodeType="afterEffect">
                                  <p:stCondLst>
                                    <p:cond delay="0"/>
                                  </p:stCondLst>
                                  <p:childTnLst>
                                    <p:animEffect transition="out" filter="wipe(down)">
                                      <p:cBhvr>
                                        <p:cTn id="318" dur="500"/>
                                        <p:tgtEl>
                                          <p:spTgt spid="106807"/>
                                        </p:tgtEl>
                                      </p:cBhvr>
                                    </p:animEffect>
                                    <p:set>
                                      <p:cBhvr>
                                        <p:cTn id="319" dur="1" fill="hold">
                                          <p:stCondLst>
                                            <p:cond delay="499"/>
                                          </p:stCondLst>
                                        </p:cTn>
                                        <p:tgtEl>
                                          <p:spTgt spid="106807"/>
                                        </p:tgtEl>
                                        <p:attrNameLst>
                                          <p:attrName>style.visibility</p:attrName>
                                        </p:attrNameLst>
                                      </p:cBhvr>
                                      <p:to>
                                        <p:strVal val="hidden"/>
                                      </p:to>
                                    </p:set>
                                  </p:childTnLst>
                                </p:cTn>
                              </p:par>
                            </p:childTnLst>
                          </p:cTn>
                        </p:par>
                        <p:par>
                          <p:cTn id="320" fill="hold" nodeType="afterGroup">
                            <p:stCondLst>
                              <p:cond delay="2000"/>
                            </p:stCondLst>
                            <p:childTnLst>
                              <p:par>
                                <p:cTn id="321" presetID="12" presetClass="exit" presetSubtype="4" fill="hold" nodeType="afterEffect">
                                  <p:stCondLst>
                                    <p:cond delay="0"/>
                                  </p:stCondLst>
                                  <p:childTnLst>
                                    <p:animEffect transition="out" filter="slide(fromBottom)">
                                      <p:cBhvr>
                                        <p:cTn id="322" dur="1000"/>
                                        <p:tgtEl>
                                          <p:spTgt spid="106706"/>
                                        </p:tgtEl>
                                      </p:cBhvr>
                                    </p:animEffect>
                                    <p:set>
                                      <p:cBhvr>
                                        <p:cTn id="323" dur="1" fill="hold">
                                          <p:stCondLst>
                                            <p:cond delay="999"/>
                                          </p:stCondLst>
                                        </p:cTn>
                                        <p:tgtEl>
                                          <p:spTgt spid="106706"/>
                                        </p:tgtEl>
                                        <p:attrNameLst>
                                          <p:attrName>style.visibility</p:attrName>
                                        </p:attrNameLst>
                                      </p:cBhvr>
                                      <p:to>
                                        <p:strVal val="hidden"/>
                                      </p:to>
                                    </p:set>
                                  </p:childTnLst>
                                  <p:subTnLst>
                                    <p:audio>
                                      <p:cMediaNode>
                                        <p:cTn display="0" masterRel="sameClick">
                                          <p:stCondLst>
                                            <p:cond evt="begin" delay="0">
                                              <p:tn val="321"/>
                                            </p:cond>
                                          </p:stCondLst>
                                          <p:endCondLst>
                                            <p:cond evt="onStopAudio" delay="0">
                                              <p:tgtEl>
                                                <p:sldTgt/>
                                              </p:tgtEl>
                                            </p:cond>
                                          </p:endCondLst>
                                        </p:cTn>
                                        <p:tgtEl>
                                          <p:sndTgt r:embed="rId9" name="push.wav"/>
                                        </p:tgtEl>
                                      </p:cMediaNode>
                                    </p:audio>
                                  </p:subTnLst>
                                </p:cTn>
                              </p:par>
                              <p:par>
                                <p:cTn id="324" presetID="9" presetClass="entr" presetSubtype="0" fill="hold" nodeType="withEffect">
                                  <p:stCondLst>
                                    <p:cond delay="0"/>
                                  </p:stCondLst>
                                  <p:childTnLst>
                                    <p:set>
                                      <p:cBhvr>
                                        <p:cTn id="325" dur="1" fill="hold">
                                          <p:stCondLst>
                                            <p:cond delay="0"/>
                                          </p:stCondLst>
                                        </p:cTn>
                                        <p:tgtEl>
                                          <p:spTgt spid="107092"/>
                                        </p:tgtEl>
                                        <p:attrNameLst>
                                          <p:attrName>style.visibility</p:attrName>
                                        </p:attrNameLst>
                                      </p:cBhvr>
                                      <p:to>
                                        <p:strVal val="visible"/>
                                      </p:to>
                                    </p:set>
                                    <p:animEffect transition="in" filter="dissolve">
                                      <p:cBhvr>
                                        <p:cTn id="326" dur="500"/>
                                        <p:tgtEl>
                                          <p:spTgt spid="107092"/>
                                        </p:tgtEl>
                                      </p:cBhvr>
                                    </p:animEffect>
                                  </p:childTnLst>
                                </p:cTn>
                              </p:par>
                              <p:par>
                                <p:cTn id="327" presetID="9" presetClass="exit" presetSubtype="0" fill="hold" grpId="1" nodeType="withEffect">
                                  <p:stCondLst>
                                    <p:cond delay="0"/>
                                  </p:stCondLst>
                                  <p:childTnLst>
                                    <p:animEffect transition="out" filter="dissolve">
                                      <p:cBhvr>
                                        <p:cTn id="328" dur="500"/>
                                        <p:tgtEl>
                                          <p:spTgt spid="106812"/>
                                        </p:tgtEl>
                                      </p:cBhvr>
                                    </p:animEffect>
                                    <p:set>
                                      <p:cBhvr>
                                        <p:cTn id="329" dur="1" fill="hold">
                                          <p:stCondLst>
                                            <p:cond delay="499"/>
                                          </p:stCondLst>
                                        </p:cTn>
                                        <p:tgtEl>
                                          <p:spTgt spid="106812"/>
                                        </p:tgtEl>
                                        <p:attrNameLst>
                                          <p:attrName>style.visibility</p:attrName>
                                        </p:attrNameLst>
                                      </p:cBhvr>
                                      <p:to>
                                        <p:strVal val="hidden"/>
                                      </p:to>
                                    </p:set>
                                  </p:childTnLst>
                                </p:cTn>
                              </p:par>
                            </p:childTnLst>
                          </p:cTn>
                        </p:par>
                        <p:par>
                          <p:cTn id="330" fill="hold" nodeType="afterGroup">
                            <p:stCondLst>
                              <p:cond delay="3000"/>
                            </p:stCondLst>
                            <p:childTnLst>
                              <p:par>
                                <p:cTn id="331" presetID="9" presetClass="exit" presetSubtype="0" fill="hold" grpId="1" nodeType="afterEffect">
                                  <p:stCondLst>
                                    <p:cond delay="0"/>
                                  </p:stCondLst>
                                  <p:childTnLst>
                                    <p:animEffect transition="out" filter="dissolve">
                                      <p:cBhvr>
                                        <p:cTn id="332" dur="500"/>
                                        <p:tgtEl>
                                          <p:spTgt spid="106811"/>
                                        </p:tgtEl>
                                      </p:cBhvr>
                                    </p:animEffect>
                                    <p:set>
                                      <p:cBhvr>
                                        <p:cTn id="333" dur="1" fill="hold">
                                          <p:stCondLst>
                                            <p:cond delay="499"/>
                                          </p:stCondLst>
                                        </p:cTn>
                                        <p:tgtEl>
                                          <p:spTgt spid="106811"/>
                                        </p:tgtEl>
                                        <p:attrNameLst>
                                          <p:attrName>style.visibility</p:attrName>
                                        </p:attrNameLst>
                                      </p:cBhvr>
                                      <p:to>
                                        <p:strVal val="hidden"/>
                                      </p:to>
                                    </p:set>
                                  </p:childTnLst>
                                </p:cTn>
                              </p:par>
                            </p:childTnLst>
                          </p:cTn>
                        </p:par>
                        <p:par>
                          <p:cTn id="334" fill="hold" nodeType="afterGroup">
                            <p:stCondLst>
                              <p:cond delay="3500"/>
                            </p:stCondLst>
                            <p:childTnLst>
                              <p:par>
                                <p:cTn id="335" presetID="9" presetClass="exit" presetSubtype="0" fill="hold" grpId="1" nodeType="afterEffect">
                                  <p:stCondLst>
                                    <p:cond delay="0"/>
                                  </p:stCondLst>
                                  <p:childTnLst>
                                    <p:animEffect transition="out" filter="dissolve">
                                      <p:cBhvr>
                                        <p:cTn id="336" dur="500"/>
                                        <p:tgtEl>
                                          <p:spTgt spid="106810"/>
                                        </p:tgtEl>
                                      </p:cBhvr>
                                    </p:animEffect>
                                    <p:set>
                                      <p:cBhvr>
                                        <p:cTn id="337" dur="1" fill="hold">
                                          <p:stCondLst>
                                            <p:cond delay="499"/>
                                          </p:stCondLst>
                                        </p:cTn>
                                        <p:tgtEl>
                                          <p:spTgt spid="106810"/>
                                        </p:tgtEl>
                                        <p:attrNameLst>
                                          <p:attrName>style.visibility</p:attrName>
                                        </p:attrNameLst>
                                      </p:cBhvr>
                                      <p:to>
                                        <p:strVal val="hidden"/>
                                      </p:to>
                                    </p:set>
                                  </p:childTnLst>
                                </p:cTn>
                              </p:par>
                            </p:childTnLst>
                          </p:cTn>
                        </p:par>
                        <p:par>
                          <p:cTn id="338" fill="hold" nodeType="afterGroup">
                            <p:stCondLst>
                              <p:cond delay="4000"/>
                            </p:stCondLst>
                            <p:childTnLst>
                              <p:par>
                                <p:cTn id="339" presetID="9" presetClass="exit" presetSubtype="0" fill="hold" grpId="1" nodeType="afterEffect">
                                  <p:stCondLst>
                                    <p:cond delay="0"/>
                                  </p:stCondLst>
                                  <p:childTnLst>
                                    <p:animEffect transition="out" filter="dissolve">
                                      <p:cBhvr>
                                        <p:cTn id="340" dur="500"/>
                                        <p:tgtEl>
                                          <p:spTgt spid="106809"/>
                                        </p:tgtEl>
                                      </p:cBhvr>
                                    </p:animEffect>
                                    <p:set>
                                      <p:cBhvr>
                                        <p:cTn id="341" dur="1" fill="hold">
                                          <p:stCondLst>
                                            <p:cond delay="499"/>
                                          </p:stCondLst>
                                        </p:cTn>
                                        <p:tgtEl>
                                          <p:spTgt spid="106809"/>
                                        </p:tgtEl>
                                        <p:attrNameLst>
                                          <p:attrName>style.visibility</p:attrName>
                                        </p:attrNameLst>
                                      </p:cBhvr>
                                      <p:to>
                                        <p:strVal val="hidden"/>
                                      </p:to>
                                    </p:set>
                                  </p:childTnLst>
                                </p:cTn>
                              </p:par>
                            </p:childTnLst>
                          </p:cTn>
                        </p:par>
                        <p:par>
                          <p:cTn id="342" fill="hold" nodeType="afterGroup">
                            <p:stCondLst>
                              <p:cond delay="4500"/>
                            </p:stCondLst>
                            <p:childTnLst>
                              <p:par>
                                <p:cTn id="343" presetID="9" presetClass="exit" presetSubtype="0" fill="hold" grpId="1" nodeType="afterEffect">
                                  <p:stCondLst>
                                    <p:cond delay="0"/>
                                  </p:stCondLst>
                                  <p:childTnLst>
                                    <p:animEffect transition="out" filter="dissolve">
                                      <p:cBhvr>
                                        <p:cTn id="344" dur="500"/>
                                        <p:tgtEl>
                                          <p:spTgt spid="106808"/>
                                        </p:tgtEl>
                                      </p:cBhvr>
                                    </p:animEffect>
                                    <p:set>
                                      <p:cBhvr>
                                        <p:cTn id="345" dur="1" fill="hold">
                                          <p:stCondLst>
                                            <p:cond delay="499"/>
                                          </p:stCondLst>
                                        </p:cTn>
                                        <p:tgtEl>
                                          <p:spTgt spid="1068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807" grpId="0" animBg="1"/>
      <p:bldP spid="106807" grpId="1" animBg="1"/>
      <p:bldP spid="106808" grpId="0" animBg="1"/>
      <p:bldP spid="106808" grpId="1" animBg="1"/>
      <p:bldP spid="106809" grpId="0" animBg="1"/>
      <p:bldP spid="106809" grpId="1" animBg="1"/>
      <p:bldP spid="106810" grpId="0" animBg="1"/>
      <p:bldP spid="106810" grpId="1" animBg="1"/>
      <p:bldP spid="106811" grpId="0" animBg="1"/>
      <p:bldP spid="106811" grpId="1" animBg="1"/>
      <p:bldP spid="106812" grpId="0" animBg="1"/>
      <p:bldP spid="106812" grpId="1" animBg="1"/>
      <p:bldP spid="106813" grpId="0" animBg="1"/>
      <p:bldP spid="106813" grpId="1" animBg="1"/>
      <p:bldP spid="106814" grpId="0" animBg="1"/>
      <p:bldP spid="106814" grpId="1" animBg="1"/>
      <p:bldP spid="106817" grpId="0" animBg="1"/>
      <p:bldP spid="106817" grpId="1" animBg="1"/>
      <p:bldP spid="106818" grpId="0" animBg="1"/>
      <p:bldP spid="106818" grpId="1" animBg="1"/>
      <p:bldP spid="106819" grpId="0" animBg="1"/>
      <p:bldP spid="106819" grpId="1" animBg="1"/>
      <p:bldP spid="106820" grpId="0" animBg="1"/>
      <p:bldP spid="106820" grpId="1" animBg="1"/>
      <p:bldP spid="106821" grpId="0" animBg="1"/>
      <p:bldP spid="106821" grpId="1" animBg="1"/>
      <p:bldP spid="106822" grpId="0" animBg="1"/>
      <p:bldP spid="106822" grpId="1" animBg="1"/>
      <p:bldP spid="106823" grpId="0" animBg="1"/>
      <p:bldP spid="106823" grpId="1" animBg="1"/>
      <p:bldP spid="106824" grpId="0" animBg="1"/>
      <p:bldP spid="106824" grpId="1" animBg="1"/>
      <p:bldP spid="106825" grpId="0" animBg="1"/>
      <p:bldP spid="106825" grpId="1" animBg="1"/>
      <p:bldP spid="106826" grpId="0" animBg="1"/>
      <p:bldP spid="106826" grpId="1" animBg="1"/>
      <p:bldP spid="106827" grpId="0" animBg="1"/>
      <p:bldP spid="106827" grpId="1" animBg="1"/>
      <p:bldP spid="106828" grpId="0" animBg="1"/>
      <p:bldP spid="106828" grpId="1" animBg="1"/>
      <p:bldP spid="106829" grpId="0" animBg="1"/>
      <p:bldP spid="106829" grpId="1" animBg="1"/>
      <p:bldP spid="106830" grpId="0" animBg="1"/>
      <p:bldP spid="106830" grpId="1" animBg="1"/>
      <p:bldP spid="106831" grpId="0" animBg="1"/>
      <p:bldP spid="106831" grpId="1" animBg="1"/>
      <p:bldP spid="106832" grpId="0" animBg="1"/>
      <p:bldP spid="106832" grpId="1" animBg="1"/>
      <p:bldP spid="106833" grpId="0" animBg="1"/>
      <p:bldP spid="106845" grpId="0" animBg="1"/>
      <p:bldP spid="106846" grpId="0" animBg="1"/>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6585</TotalTime>
  <Words>3039</Words>
  <Application>Microsoft Office PowerPoint</Application>
  <PresentationFormat>On-screen Show (4:3)</PresentationFormat>
  <Paragraphs>542</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High Tower Text</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Fort Leavenworth, 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gary.linhart</dc:creator>
  <cp:lastModifiedBy>Serravo, Michael P CIV USA TRADOC</cp:lastModifiedBy>
  <cp:revision>168</cp:revision>
  <dcterms:created xsi:type="dcterms:W3CDTF">2007-01-02T20:01:21Z</dcterms:created>
  <dcterms:modified xsi:type="dcterms:W3CDTF">2017-04-13T20:24:43Z</dcterms:modified>
</cp:coreProperties>
</file>