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63" r:id="rId2"/>
    <p:sldId id="258" r:id="rId3"/>
    <p:sldId id="256" r:id="rId4"/>
    <p:sldId id="257" r:id="rId5"/>
    <p:sldId id="261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1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7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BFCA40-9AC9-412C-AC1D-CD1490FB62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31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27353-2995-462F-981D-280B675ACA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434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E4236-5E99-4587-B310-AA73FC7937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3181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0982C-4D26-401C-B5B5-DA2ADB2E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272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61363-4F06-434B-BBC6-1D7B4F9840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163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AE232-C67B-4056-B540-54FCE7783F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9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702DB-1320-4451-A203-73C87FB226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7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A457D-982F-49D1-AE2D-858E285E12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0709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BF03F-DB75-458E-903E-AF0C1D6011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601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AA712-56A8-453B-ADAA-53A5172CD2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6117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E3731-13C1-497D-820E-BA493C2E22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11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32A5-4110-4CF3-924C-CA9F28F362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0875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3AF6F0-72AF-460E-869C-E411DD32E2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army.mil/cmh/art/P-P/RevWar/Stg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Painting, Saratoga, 7 October 1777 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1419225"/>
            <a:ext cx="5751513" cy="419735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60400" y="577850"/>
            <a:ext cx="7772400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/>
              <a:t>The American Revolution</a:t>
            </a:r>
            <a:br>
              <a:rPr lang="en-US" altLang="en-US" sz="4000"/>
            </a:br>
            <a:endParaRPr lang="en-US" altLang="en-US" sz="400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028825" y="5778500"/>
            <a:ext cx="5037138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en-US" sz="4800"/>
              <a:t>Saratoga - 1777</a:t>
            </a:r>
          </a:p>
        </p:txBody>
      </p:sp>
      <p:pic>
        <p:nvPicPr>
          <p:cNvPr id="11276" name="Picture 12" descr="new csi cre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411163"/>
            <a:ext cx="979488" cy="109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InvasionCanadaAnimationBa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5414963" y="1346200"/>
            <a:ext cx="488950" cy="423863"/>
            <a:chOff x="2464" y="-71"/>
            <a:chExt cx="308" cy="267"/>
          </a:xfrm>
        </p:grpSpPr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2512" y="86"/>
              <a:ext cx="196" cy="110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2" name="Line 12"/>
            <p:cNvSpPr>
              <a:spLocks noChangeShapeType="1"/>
            </p:cNvSpPr>
            <p:nvPr/>
          </p:nvSpPr>
          <p:spPr bwMode="auto">
            <a:xfrm>
              <a:off x="2514" y="90"/>
              <a:ext cx="192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Line 13"/>
            <p:cNvSpPr>
              <a:spLocks noChangeShapeType="1"/>
            </p:cNvSpPr>
            <p:nvPr/>
          </p:nvSpPr>
          <p:spPr bwMode="auto">
            <a:xfrm flipV="1">
              <a:off x="2512" y="86"/>
              <a:ext cx="194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Text Box 14"/>
            <p:cNvSpPr txBox="1">
              <a:spLocks noChangeArrowheads="1"/>
            </p:cNvSpPr>
            <p:nvPr/>
          </p:nvSpPr>
          <p:spPr bwMode="auto">
            <a:xfrm>
              <a:off x="2464" y="-71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</a:t>
              </a:r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4102100" y="5565775"/>
            <a:ext cx="590550" cy="477838"/>
            <a:chOff x="3376" y="-34"/>
            <a:chExt cx="372" cy="301"/>
          </a:xfrm>
        </p:grpSpPr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3440" y="125"/>
              <a:ext cx="244" cy="142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7" name="Line 17"/>
            <p:cNvSpPr>
              <a:spLocks noChangeShapeType="1"/>
            </p:cNvSpPr>
            <p:nvPr/>
          </p:nvSpPr>
          <p:spPr bwMode="auto">
            <a:xfrm>
              <a:off x="3440" y="126"/>
              <a:ext cx="248" cy="14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Line 18"/>
            <p:cNvSpPr>
              <a:spLocks noChangeShapeType="1"/>
            </p:cNvSpPr>
            <p:nvPr/>
          </p:nvSpPr>
          <p:spPr bwMode="auto">
            <a:xfrm flipV="1">
              <a:off x="3438" y="124"/>
              <a:ext cx="246" cy="14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Text Box 19"/>
            <p:cNvSpPr txBox="1">
              <a:spLocks noChangeArrowheads="1"/>
            </p:cNvSpPr>
            <p:nvPr/>
          </p:nvSpPr>
          <p:spPr bwMode="auto">
            <a:xfrm>
              <a:off x="3376" y="-34"/>
              <a:ext cx="3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xxxx</a:t>
              </a:r>
            </a:p>
          </p:txBody>
        </p:sp>
      </p:grpSp>
      <p:sp>
        <p:nvSpPr>
          <p:cNvPr id="5140" name="Freeform 20"/>
          <p:cNvSpPr>
            <a:spLocks/>
          </p:cNvSpPr>
          <p:nvPr/>
        </p:nvSpPr>
        <p:spPr bwMode="auto">
          <a:xfrm>
            <a:off x="4429125" y="1814513"/>
            <a:ext cx="985838" cy="2728912"/>
          </a:xfrm>
          <a:custGeom>
            <a:avLst/>
            <a:gdLst>
              <a:gd name="T0" fmla="*/ 621 w 621"/>
              <a:gd name="T1" fmla="*/ 0 h 1719"/>
              <a:gd name="T2" fmla="*/ 181 w 621"/>
              <a:gd name="T3" fmla="*/ 411 h 1719"/>
              <a:gd name="T4" fmla="*/ 0 w 621"/>
              <a:gd name="T5" fmla="*/ 1719 h 1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1" h="1719">
                <a:moveTo>
                  <a:pt x="621" y="0"/>
                </a:moveTo>
                <a:lnTo>
                  <a:pt x="181" y="411"/>
                </a:lnTo>
                <a:cubicBezTo>
                  <a:pt x="78" y="697"/>
                  <a:pt x="38" y="1447"/>
                  <a:pt x="0" y="1719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5095875" y="1295400"/>
            <a:ext cx="285750" cy="382588"/>
            <a:chOff x="2214" y="-61"/>
            <a:chExt cx="180" cy="241"/>
          </a:xfrm>
        </p:grpSpPr>
        <p:sp>
          <p:nvSpPr>
            <p:cNvPr id="5142" name="Rectangle 22"/>
            <p:cNvSpPr>
              <a:spLocks noChangeArrowheads="1"/>
            </p:cNvSpPr>
            <p:nvPr/>
          </p:nvSpPr>
          <p:spPr bwMode="auto">
            <a:xfrm>
              <a:off x="2228" y="96"/>
              <a:ext cx="148" cy="83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3" name="Line 23"/>
            <p:cNvSpPr>
              <a:spLocks noChangeShapeType="1"/>
            </p:cNvSpPr>
            <p:nvPr/>
          </p:nvSpPr>
          <p:spPr bwMode="auto">
            <a:xfrm>
              <a:off x="2230" y="100"/>
              <a:ext cx="148" cy="8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4" name="Line 24"/>
            <p:cNvSpPr>
              <a:spLocks noChangeShapeType="1"/>
            </p:cNvSpPr>
            <p:nvPr/>
          </p:nvSpPr>
          <p:spPr bwMode="auto">
            <a:xfrm flipV="1">
              <a:off x="2226" y="98"/>
              <a:ext cx="152" cy="8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5" name="Text Box 25"/>
            <p:cNvSpPr txBox="1">
              <a:spLocks noChangeArrowheads="1"/>
            </p:cNvSpPr>
            <p:nvPr/>
          </p:nvSpPr>
          <p:spPr bwMode="auto">
            <a:xfrm>
              <a:off x="2214" y="-61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</a:t>
              </a:r>
            </a:p>
          </p:txBody>
        </p:sp>
      </p:grpSp>
      <p:sp>
        <p:nvSpPr>
          <p:cNvPr id="5151" name="Freeform 31"/>
          <p:cNvSpPr>
            <a:spLocks/>
          </p:cNvSpPr>
          <p:nvPr/>
        </p:nvSpPr>
        <p:spPr bwMode="auto">
          <a:xfrm>
            <a:off x="2744788" y="1720850"/>
            <a:ext cx="2328862" cy="2284413"/>
          </a:xfrm>
          <a:custGeom>
            <a:avLst/>
            <a:gdLst>
              <a:gd name="T0" fmla="*/ 1467 w 1467"/>
              <a:gd name="T1" fmla="*/ 0 h 1439"/>
              <a:gd name="T2" fmla="*/ 1096 w 1467"/>
              <a:gd name="T3" fmla="*/ 489 h 1439"/>
              <a:gd name="T4" fmla="*/ 493 w 1467"/>
              <a:gd name="T5" fmla="*/ 790 h 1439"/>
              <a:gd name="T6" fmla="*/ 81 w 1467"/>
              <a:gd name="T7" fmla="*/ 1092 h 1439"/>
              <a:gd name="T8" fmla="*/ 8 w 1467"/>
              <a:gd name="T9" fmla="*/ 1439 h 1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7" h="1439">
                <a:moveTo>
                  <a:pt x="1467" y="0"/>
                </a:moveTo>
                <a:lnTo>
                  <a:pt x="1096" y="489"/>
                </a:lnTo>
                <a:cubicBezTo>
                  <a:pt x="934" y="621"/>
                  <a:pt x="662" y="690"/>
                  <a:pt x="493" y="790"/>
                </a:cubicBezTo>
                <a:cubicBezTo>
                  <a:pt x="324" y="890"/>
                  <a:pt x="162" y="984"/>
                  <a:pt x="81" y="1092"/>
                </a:cubicBezTo>
                <a:cubicBezTo>
                  <a:pt x="0" y="1200"/>
                  <a:pt x="23" y="1367"/>
                  <a:pt x="8" y="1439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3" name="Freeform 33"/>
          <p:cNvSpPr>
            <a:spLocks/>
          </p:cNvSpPr>
          <p:nvPr/>
        </p:nvSpPr>
        <p:spPr bwMode="auto">
          <a:xfrm>
            <a:off x="4295775" y="4608513"/>
            <a:ext cx="109538" cy="965200"/>
          </a:xfrm>
          <a:custGeom>
            <a:avLst/>
            <a:gdLst>
              <a:gd name="T0" fmla="*/ 0 w 69"/>
              <a:gd name="T1" fmla="*/ 608 h 608"/>
              <a:gd name="T2" fmla="*/ 28 w 69"/>
              <a:gd name="T3" fmla="*/ 425 h 608"/>
              <a:gd name="T4" fmla="*/ 69 w 69"/>
              <a:gd name="T5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" h="608">
                <a:moveTo>
                  <a:pt x="0" y="608"/>
                </a:moveTo>
                <a:lnTo>
                  <a:pt x="28" y="425"/>
                </a:lnTo>
                <a:cubicBezTo>
                  <a:pt x="40" y="324"/>
                  <a:pt x="60" y="89"/>
                  <a:pt x="69" y="0"/>
                </a:cubicBezTo>
              </a:path>
            </a:pathLst>
          </a:custGeom>
          <a:noFill/>
          <a:ln w="88900" cap="flat" cmpd="tri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3584575" y="6110288"/>
            <a:ext cx="911225" cy="493712"/>
          </a:xfrm>
          <a:custGeom>
            <a:avLst/>
            <a:gdLst>
              <a:gd name="T0" fmla="*/ 531 w 574"/>
              <a:gd name="T1" fmla="*/ 0 h 311"/>
              <a:gd name="T2" fmla="*/ 485 w 574"/>
              <a:gd name="T3" fmla="*/ 210 h 311"/>
              <a:gd name="T4" fmla="*/ 0 w 574"/>
              <a:gd name="T5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4" h="311">
                <a:moveTo>
                  <a:pt x="531" y="0"/>
                </a:moveTo>
                <a:cubicBezTo>
                  <a:pt x="523" y="35"/>
                  <a:pt x="574" y="158"/>
                  <a:pt x="485" y="210"/>
                </a:cubicBezTo>
                <a:cubicBezTo>
                  <a:pt x="396" y="262"/>
                  <a:pt x="101" y="290"/>
                  <a:pt x="0" y="311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5" name="Rectangle 35"/>
          <p:cNvSpPr>
            <a:spLocks noChangeArrowheads="1"/>
          </p:cNvSpPr>
          <p:nvPr/>
        </p:nvSpPr>
        <p:spPr bwMode="auto">
          <a:xfrm>
            <a:off x="3082925" y="4289425"/>
            <a:ext cx="454025" cy="165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2" name="Freeform 32"/>
          <p:cNvSpPr>
            <a:spLocks/>
          </p:cNvSpPr>
          <p:nvPr/>
        </p:nvSpPr>
        <p:spPr bwMode="auto">
          <a:xfrm>
            <a:off x="2771775" y="3990975"/>
            <a:ext cx="1481138" cy="465138"/>
          </a:xfrm>
          <a:custGeom>
            <a:avLst/>
            <a:gdLst>
              <a:gd name="T0" fmla="*/ 0 w 933"/>
              <a:gd name="T1" fmla="*/ 0 h 293"/>
              <a:gd name="T2" fmla="*/ 403 w 933"/>
              <a:gd name="T3" fmla="*/ 174 h 293"/>
              <a:gd name="T4" fmla="*/ 933 w 933"/>
              <a:gd name="T5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3" h="293">
                <a:moveTo>
                  <a:pt x="0" y="0"/>
                </a:moveTo>
                <a:lnTo>
                  <a:pt x="403" y="174"/>
                </a:lnTo>
                <a:cubicBezTo>
                  <a:pt x="559" y="223"/>
                  <a:pt x="823" y="268"/>
                  <a:pt x="933" y="293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7" name="Rectangle 37"/>
          <p:cNvSpPr>
            <a:spLocks noChangeArrowheads="1"/>
          </p:cNvSpPr>
          <p:nvPr/>
        </p:nvSpPr>
        <p:spPr bwMode="auto">
          <a:xfrm>
            <a:off x="517525" y="846138"/>
            <a:ext cx="202088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000"/>
              <a:t>June-October 1777</a:t>
            </a:r>
          </a:p>
        </p:txBody>
      </p:sp>
      <p:sp>
        <p:nvSpPr>
          <p:cNvPr id="5156" name="Rectangle 36"/>
          <p:cNvSpPr>
            <a:spLocks noChangeArrowheads="1"/>
          </p:cNvSpPr>
          <p:nvPr/>
        </p:nvSpPr>
        <p:spPr bwMode="auto">
          <a:xfrm>
            <a:off x="127000" y="623888"/>
            <a:ext cx="277653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British Plans</a:t>
            </a:r>
          </a:p>
        </p:txBody>
      </p:sp>
      <p:sp>
        <p:nvSpPr>
          <p:cNvPr id="5160" name="Freeform 40"/>
          <p:cNvSpPr>
            <a:spLocks/>
          </p:cNvSpPr>
          <p:nvPr/>
        </p:nvSpPr>
        <p:spPr bwMode="auto">
          <a:xfrm>
            <a:off x="4610100" y="2295525"/>
            <a:ext cx="161925" cy="2066925"/>
          </a:xfrm>
          <a:custGeom>
            <a:avLst/>
            <a:gdLst>
              <a:gd name="T0" fmla="*/ 102 w 102"/>
              <a:gd name="T1" fmla="*/ 0 h 1302"/>
              <a:gd name="T2" fmla="*/ 0 w 102"/>
              <a:gd name="T3" fmla="*/ 1302 h 13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2" h="1302">
                <a:moveTo>
                  <a:pt x="102" y="0"/>
                </a:moveTo>
                <a:cubicBezTo>
                  <a:pt x="85" y="217"/>
                  <a:pt x="21" y="1031"/>
                  <a:pt x="0" y="1302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1" name="Freeform 41"/>
          <p:cNvSpPr>
            <a:spLocks/>
          </p:cNvSpPr>
          <p:nvPr/>
        </p:nvSpPr>
        <p:spPr bwMode="auto">
          <a:xfrm>
            <a:off x="4448175" y="4429125"/>
            <a:ext cx="142875" cy="1219200"/>
          </a:xfrm>
          <a:custGeom>
            <a:avLst/>
            <a:gdLst>
              <a:gd name="T0" fmla="*/ 0 w 90"/>
              <a:gd name="T1" fmla="*/ 768 h 768"/>
              <a:gd name="T2" fmla="*/ 90 w 90"/>
              <a:gd name="T3" fmla="*/ 0 h 76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0" h="768">
                <a:moveTo>
                  <a:pt x="0" y="768"/>
                </a:moveTo>
                <a:cubicBezTo>
                  <a:pt x="15" y="640"/>
                  <a:pt x="71" y="160"/>
                  <a:pt x="90" y="0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 animBg="1"/>
      <p:bldP spid="5151" grpId="0" animBg="1"/>
      <p:bldP spid="5153" grpId="0" animBg="1"/>
      <p:bldP spid="5154" grpId="0" animBg="1"/>
      <p:bldP spid="5152" grpId="0" animBg="1"/>
      <p:bldP spid="5160" grpId="0" animBg="1"/>
      <p:bldP spid="5160" grpId="1" animBg="1"/>
      <p:bldP spid="5161" grpId="0" animBg="1"/>
      <p:bldP spid="516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nvasionCanadaAnimation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11" name="Group 63"/>
          <p:cNvGrpSpPr>
            <a:grpSpLocks/>
          </p:cNvGrpSpPr>
          <p:nvPr/>
        </p:nvGrpSpPr>
        <p:grpSpPr bwMode="auto">
          <a:xfrm>
            <a:off x="5634038" y="1360488"/>
            <a:ext cx="488950" cy="423862"/>
            <a:chOff x="3047" y="-57"/>
            <a:chExt cx="308" cy="267"/>
          </a:xfrm>
        </p:grpSpPr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3099" y="100"/>
              <a:ext cx="196" cy="110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>
              <a:off x="3101" y="104"/>
              <a:ext cx="192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V="1">
              <a:off x="3099" y="100"/>
              <a:ext cx="194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Text Box 16"/>
            <p:cNvSpPr txBox="1">
              <a:spLocks noChangeArrowheads="1"/>
            </p:cNvSpPr>
            <p:nvPr/>
          </p:nvSpPr>
          <p:spPr bwMode="auto">
            <a:xfrm>
              <a:off x="3047" y="-57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</a:t>
              </a:r>
            </a:p>
          </p:txBody>
        </p:sp>
      </p:grp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7953375" y="1216025"/>
            <a:ext cx="523875" cy="508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8051800" y="5692775"/>
            <a:ext cx="165100" cy="6064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8470900" y="5602288"/>
            <a:ext cx="57785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June</a:t>
            </a:r>
          </a:p>
        </p:txBody>
      </p:sp>
      <p:sp>
        <p:nvSpPr>
          <p:cNvPr id="2085" name="Text Box 37"/>
          <p:cNvSpPr txBox="1">
            <a:spLocks noChangeArrowheads="1"/>
          </p:cNvSpPr>
          <p:nvPr/>
        </p:nvSpPr>
        <p:spPr bwMode="auto">
          <a:xfrm>
            <a:off x="8470900" y="3611563"/>
            <a:ext cx="5095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Aug</a:t>
            </a: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8470900" y="2616200"/>
            <a:ext cx="55880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Sept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8470900" y="1620838"/>
            <a:ext cx="46990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Oct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7867650" y="842963"/>
            <a:ext cx="701675" cy="37623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1777</a:t>
            </a:r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>
            <a:off x="7953375" y="4260850"/>
            <a:ext cx="523875" cy="1009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8470900" y="4606925"/>
            <a:ext cx="5095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July</a:t>
            </a:r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7953375" y="2247900"/>
            <a:ext cx="523875" cy="1009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8188325" y="1189038"/>
            <a:ext cx="339725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</p:txBody>
      </p:sp>
      <p:grpSp>
        <p:nvGrpSpPr>
          <p:cNvPr id="2130" name="Group 82"/>
          <p:cNvGrpSpPr>
            <a:grpSpLocks/>
          </p:cNvGrpSpPr>
          <p:nvPr/>
        </p:nvGrpSpPr>
        <p:grpSpPr bwMode="auto">
          <a:xfrm>
            <a:off x="4000500" y="4383088"/>
            <a:ext cx="488950" cy="423862"/>
            <a:chOff x="2520" y="2761"/>
            <a:chExt cx="308" cy="267"/>
          </a:xfrm>
        </p:grpSpPr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>
              <a:off x="2576" y="2918"/>
              <a:ext cx="196" cy="110"/>
            </a:xfrm>
            <a:prstGeom prst="rect">
              <a:avLst/>
            </a:prstGeom>
            <a:solidFill>
              <a:srgbClr val="00CCFF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2578" y="2922"/>
              <a:ext cx="192" cy="106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5" name="Line 47"/>
            <p:cNvSpPr>
              <a:spLocks noChangeShapeType="1"/>
            </p:cNvSpPr>
            <p:nvPr/>
          </p:nvSpPr>
          <p:spPr bwMode="auto">
            <a:xfrm flipV="1">
              <a:off x="2576" y="2918"/>
              <a:ext cx="194" cy="106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6" name="Text Box 48"/>
            <p:cNvSpPr txBox="1">
              <a:spLocks noChangeArrowheads="1"/>
            </p:cNvSpPr>
            <p:nvPr/>
          </p:nvSpPr>
          <p:spPr bwMode="auto">
            <a:xfrm>
              <a:off x="2520" y="2761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chemeClr val="accent2"/>
                  </a:solidFill>
                </a:rPr>
                <a:t>xxx</a:t>
              </a:r>
            </a:p>
          </p:txBody>
        </p:sp>
      </p:grpSp>
      <p:grpSp>
        <p:nvGrpSpPr>
          <p:cNvPr id="2112" name="Group 64"/>
          <p:cNvGrpSpPr>
            <a:grpSpLocks/>
          </p:cNvGrpSpPr>
          <p:nvPr/>
        </p:nvGrpSpPr>
        <p:grpSpPr bwMode="auto">
          <a:xfrm>
            <a:off x="4102100" y="5565775"/>
            <a:ext cx="590550" cy="477838"/>
            <a:chOff x="3376" y="-34"/>
            <a:chExt cx="372" cy="301"/>
          </a:xfrm>
        </p:grpSpPr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3440" y="125"/>
              <a:ext cx="244" cy="142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2" name="Line 54"/>
            <p:cNvSpPr>
              <a:spLocks noChangeShapeType="1"/>
            </p:cNvSpPr>
            <p:nvPr/>
          </p:nvSpPr>
          <p:spPr bwMode="auto">
            <a:xfrm>
              <a:off x="3440" y="126"/>
              <a:ext cx="248" cy="14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3" name="Line 55"/>
            <p:cNvSpPr>
              <a:spLocks noChangeShapeType="1"/>
            </p:cNvSpPr>
            <p:nvPr/>
          </p:nvSpPr>
          <p:spPr bwMode="auto">
            <a:xfrm flipV="1">
              <a:off x="3438" y="124"/>
              <a:ext cx="246" cy="14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4" name="Text Box 56"/>
            <p:cNvSpPr txBox="1">
              <a:spLocks noChangeArrowheads="1"/>
            </p:cNvSpPr>
            <p:nvPr/>
          </p:nvSpPr>
          <p:spPr bwMode="auto">
            <a:xfrm>
              <a:off x="3376" y="-34"/>
              <a:ext cx="3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xxxx</a:t>
              </a:r>
            </a:p>
          </p:txBody>
        </p:sp>
      </p:grp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8051800" y="5184775"/>
            <a:ext cx="165100" cy="50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>
            <a:off x="8051800" y="4341813"/>
            <a:ext cx="165100" cy="84296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5" name="Rectangle 67"/>
          <p:cNvSpPr>
            <a:spLocks noChangeArrowheads="1"/>
          </p:cNvSpPr>
          <p:nvPr/>
        </p:nvSpPr>
        <p:spPr bwMode="auto">
          <a:xfrm>
            <a:off x="8051800" y="4217988"/>
            <a:ext cx="165100" cy="1254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6" name="Rectangle 68"/>
          <p:cNvSpPr>
            <a:spLocks noChangeArrowheads="1"/>
          </p:cNvSpPr>
          <p:nvPr/>
        </p:nvSpPr>
        <p:spPr bwMode="auto">
          <a:xfrm>
            <a:off x="8051800" y="4144963"/>
            <a:ext cx="165100" cy="746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9" name="Freeform 71"/>
          <p:cNvSpPr>
            <a:spLocks/>
          </p:cNvSpPr>
          <p:nvPr/>
        </p:nvSpPr>
        <p:spPr bwMode="auto">
          <a:xfrm>
            <a:off x="4095750" y="4302125"/>
            <a:ext cx="365125" cy="184150"/>
          </a:xfrm>
          <a:custGeom>
            <a:avLst/>
            <a:gdLst>
              <a:gd name="T0" fmla="*/ 20 w 230"/>
              <a:gd name="T1" fmla="*/ 0 h 116"/>
              <a:gd name="T2" fmla="*/ 0 w 230"/>
              <a:gd name="T3" fmla="*/ 38 h 116"/>
              <a:gd name="T4" fmla="*/ 49 w 230"/>
              <a:gd name="T5" fmla="*/ 61 h 116"/>
              <a:gd name="T6" fmla="*/ 66 w 230"/>
              <a:gd name="T7" fmla="*/ 20 h 116"/>
              <a:gd name="T8" fmla="*/ 102 w 230"/>
              <a:gd name="T9" fmla="*/ 36 h 116"/>
              <a:gd name="T10" fmla="*/ 90 w 230"/>
              <a:gd name="T11" fmla="*/ 72 h 116"/>
              <a:gd name="T12" fmla="*/ 122 w 230"/>
              <a:gd name="T13" fmla="*/ 86 h 116"/>
              <a:gd name="T14" fmla="*/ 142 w 230"/>
              <a:gd name="T15" fmla="*/ 50 h 116"/>
              <a:gd name="T16" fmla="*/ 182 w 230"/>
              <a:gd name="T17" fmla="*/ 66 h 116"/>
              <a:gd name="T18" fmla="*/ 168 w 230"/>
              <a:gd name="T19" fmla="*/ 98 h 116"/>
              <a:gd name="T20" fmla="*/ 216 w 230"/>
              <a:gd name="T21" fmla="*/ 116 h 116"/>
              <a:gd name="T22" fmla="*/ 230 w 230"/>
              <a:gd name="T23" fmla="*/ 7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0" h="116">
                <a:moveTo>
                  <a:pt x="20" y="0"/>
                </a:moveTo>
                <a:lnTo>
                  <a:pt x="0" y="38"/>
                </a:lnTo>
                <a:lnTo>
                  <a:pt x="49" y="61"/>
                </a:lnTo>
                <a:lnTo>
                  <a:pt x="66" y="20"/>
                </a:lnTo>
                <a:lnTo>
                  <a:pt x="102" y="36"/>
                </a:lnTo>
                <a:lnTo>
                  <a:pt x="90" y="72"/>
                </a:lnTo>
                <a:lnTo>
                  <a:pt x="122" y="86"/>
                </a:lnTo>
                <a:lnTo>
                  <a:pt x="142" y="50"/>
                </a:lnTo>
                <a:lnTo>
                  <a:pt x="182" y="66"/>
                </a:lnTo>
                <a:lnTo>
                  <a:pt x="168" y="98"/>
                </a:lnTo>
                <a:lnTo>
                  <a:pt x="216" y="116"/>
                </a:lnTo>
                <a:lnTo>
                  <a:pt x="230" y="76"/>
                </a:lnTo>
              </a:path>
            </a:pathLst>
          </a:custGeom>
          <a:noFill/>
          <a:ln w="254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7" name="Rectangle 89"/>
          <p:cNvSpPr>
            <a:spLocks noChangeArrowheads="1"/>
          </p:cNvSpPr>
          <p:nvPr/>
        </p:nvSpPr>
        <p:spPr bwMode="auto">
          <a:xfrm>
            <a:off x="8051800" y="3838575"/>
            <a:ext cx="165100" cy="3079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43" name="Group 95"/>
          <p:cNvGrpSpPr>
            <a:grpSpLocks/>
          </p:cNvGrpSpPr>
          <p:nvPr/>
        </p:nvGrpSpPr>
        <p:grpSpPr bwMode="auto">
          <a:xfrm>
            <a:off x="4581525" y="3810000"/>
            <a:ext cx="285750" cy="382588"/>
            <a:chOff x="2214" y="-61"/>
            <a:chExt cx="180" cy="241"/>
          </a:xfrm>
        </p:grpSpPr>
        <p:sp>
          <p:nvSpPr>
            <p:cNvPr id="2144" name="Rectangle 96"/>
            <p:cNvSpPr>
              <a:spLocks noChangeArrowheads="1"/>
            </p:cNvSpPr>
            <p:nvPr/>
          </p:nvSpPr>
          <p:spPr bwMode="auto">
            <a:xfrm>
              <a:off x="2228" y="96"/>
              <a:ext cx="148" cy="83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45" name="Line 97"/>
            <p:cNvSpPr>
              <a:spLocks noChangeShapeType="1"/>
            </p:cNvSpPr>
            <p:nvPr/>
          </p:nvSpPr>
          <p:spPr bwMode="auto">
            <a:xfrm>
              <a:off x="2230" y="100"/>
              <a:ext cx="148" cy="8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6" name="Line 98"/>
            <p:cNvSpPr>
              <a:spLocks noChangeShapeType="1"/>
            </p:cNvSpPr>
            <p:nvPr/>
          </p:nvSpPr>
          <p:spPr bwMode="auto">
            <a:xfrm flipV="1">
              <a:off x="2226" y="98"/>
              <a:ext cx="152" cy="8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7" name="Text Box 99"/>
            <p:cNvSpPr txBox="1">
              <a:spLocks noChangeArrowheads="1"/>
            </p:cNvSpPr>
            <p:nvPr/>
          </p:nvSpPr>
          <p:spPr bwMode="auto">
            <a:xfrm>
              <a:off x="2214" y="-61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</a:t>
              </a:r>
            </a:p>
          </p:txBody>
        </p:sp>
      </p:grpSp>
      <p:grpSp>
        <p:nvGrpSpPr>
          <p:cNvPr id="2148" name="Group 100"/>
          <p:cNvGrpSpPr>
            <a:grpSpLocks/>
          </p:cNvGrpSpPr>
          <p:nvPr/>
        </p:nvGrpSpPr>
        <p:grpSpPr bwMode="auto">
          <a:xfrm>
            <a:off x="4683125" y="4305300"/>
            <a:ext cx="285750" cy="382588"/>
            <a:chOff x="2634" y="0"/>
            <a:chExt cx="180" cy="241"/>
          </a:xfrm>
        </p:grpSpPr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2648" y="157"/>
              <a:ext cx="148" cy="83"/>
            </a:xfrm>
            <a:prstGeom prst="rect">
              <a:avLst/>
            </a:prstGeom>
            <a:solidFill>
              <a:srgbClr val="00CCFF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0" name="Line 102"/>
            <p:cNvSpPr>
              <a:spLocks noChangeShapeType="1"/>
            </p:cNvSpPr>
            <p:nvPr/>
          </p:nvSpPr>
          <p:spPr bwMode="auto">
            <a:xfrm>
              <a:off x="2650" y="161"/>
              <a:ext cx="148" cy="8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1" name="Line 103"/>
            <p:cNvSpPr>
              <a:spLocks noChangeShapeType="1"/>
            </p:cNvSpPr>
            <p:nvPr/>
          </p:nvSpPr>
          <p:spPr bwMode="auto">
            <a:xfrm flipV="1">
              <a:off x="2646" y="159"/>
              <a:ext cx="152" cy="82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" name="Text Box 104"/>
            <p:cNvSpPr txBox="1">
              <a:spLocks noChangeArrowheads="1"/>
            </p:cNvSpPr>
            <p:nvPr/>
          </p:nvSpPr>
          <p:spPr bwMode="auto">
            <a:xfrm>
              <a:off x="2634" y="0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chemeClr val="accent2"/>
                  </a:solidFill>
                </a:rPr>
                <a:t>x</a:t>
              </a:r>
            </a:p>
          </p:txBody>
        </p:sp>
      </p:grpSp>
      <p:sp>
        <p:nvSpPr>
          <p:cNvPr id="2153" name="AutoShape 105"/>
          <p:cNvSpPr>
            <a:spLocks noChangeArrowheads="1"/>
          </p:cNvSpPr>
          <p:nvPr/>
        </p:nvSpPr>
        <p:spPr bwMode="auto">
          <a:xfrm>
            <a:off x="4670425" y="42370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4" name="Rectangle 106"/>
          <p:cNvSpPr>
            <a:spLocks noChangeArrowheads="1"/>
          </p:cNvSpPr>
          <p:nvPr/>
        </p:nvSpPr>
        <p:spPr bwMode="auto">
          <a:xfrm>
            <a:off x="8051800" y="3632200"/>
            <a:ext cx="165100" cy="2063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" name="AutoShape 112"/>
          <p:cNvSpPr>
            <a:spLocks noChangeArrowheads="1"/>
          </p:cNvSpPr>
          <p:nvPr/>
        </p:nvSpPr>
        <p:spPr bwMode="auto">
          <a:xfrm>
            <a:off x="4222750" y="41671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1" name="Rectangle 113"/>
          <p:cNvSpPr>
            <a:spLocks noChangeArrowheads="1"/>
          </p:cNvSpPr>
          <p:nvPr/>
        </p:nvSpPr>
        <p:spPr bwMode="auto">
          <a:xfrm>
            <a:off x="8051800" y="2917825"/>
            <a:ext cx="165100" cy="7143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2" name="Rectangle 114"/>
          <p:cNvSpPr>
            <a:spLocks noChangeArrowheads="1"/>
          </p:cNvSpPr>
          <p:nvPr/>
        </p:nvSpPr>
        <p:spPr bwMode="auto">
          <a:xfrm>
            <a:off x="8051800" y="2695575"/>
            <a:ext cx="165100" cy="22225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3" name="Rectangle 115"/>
          <p:cNvSpPr>
            <a:spLocks noChangeArrowheads="1"/>
          </p:cNvSpPr>
          <p:nvPr/>
        </p:nvSpPr>
        <p:spPr bwMode="auto">
          <a:xfrm>
            <a:off x="3082925" y="4289425"/>
            <a:ext cx="454025" cy="165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55" name="Group 107"/>
          <p:cNvGrpSpPr>
            <a:grpSpLocks/>
          </p:cNvGrpSpPr>
          <p:nvPr/>
        </p:nvGrpSpPr>
        <p:grpSpPr bwMode="auto">
          <a:xfrm>
            <a:off x="3371850" y="4141788"/>
            <a:ext cx="285750" cy="382587"/>
            <a:chOff x="2634" y="0"/>
            <a:chExt cx="180" cy="241"/>
          </a:xfrm>
        </p:grpSpPr>
        <p:sp>
          <p:nvSpPr>
            <p:cNvPr id="2156" name="Rectangle 108"/>
            <p:cNvSpPr>
              <a:spLocks noChangeArrowheads="1"/>
            </p:cNvSpPr>
            <p:nvPr/>
          </p:nvSpPr>
          <p:spPr bwMode="auto">
            <a:xfrm>
              <a:off x="2648" y="157"/>
              <a:ext cx="148" cy="83"/>
            </a:xfrm>
            <a:prstGeom prst="rect">
              <a:avLst/>
            </a:prstGeom>
            <a:solidFill>
              <a:srgbClr val="00CCFF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7" name="Line 109"/>
            <p:cNvSpPr>
              <a:spLocks noChangeShapeType="1"/>
            </p:cNvSpPr>
            <p:nvPr/>
          </p:nvSpPr>
          <p:spPr bwMode="auto">
            <a:xfrm>
              <a:off x="2650" y="161"/>
              <a:ext cx="148" cy="8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" name="Line 110"/>
            <p:cNvSpPr>
              <a:spLocks noChangeShapeType="1"/>
            </p:cNvSpPr>
            <p:nvPr/>
          </p:nvSpPr>
          <p:spPr bwMode="auto">
            <a:xfrm flipV="1">
              <a:off x="2646" y="159"/>
              <a:ext cx="152" cy="82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" name="Text Box 111"/>
            <p:cNvSpPr txBox="1">
              <a:spLocks noChangeArrowheads="1"/>
            </p:cNvSpPr>
            <p:nvPr/>
          </p:nvSpPr>
          <p:spPr bwMode="auto">
            <a:xfrm>
              <a:off x="2634" y="0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chemeClr val="accent2"/>
                  </a:solidFill>
                </a:rPr>
                <a:t>x</a:t>
              </a:r>
            </a:p>
          </p:txBody>
        </p:sp>
      </p:grpSp>
      <p:sp>
        <p:nvSpPr>
          <p:cNvPr id="2117" name="AutoShape 69"/>
          <p:cNvSpPr>
            <a:spLocks noChangeArrowheads="1"/>
          </p:cNvSpPr>
          <p:nvPr/>
        </p:nvSpPr>
        <p:spPr bwMode="auto">
          <a:xfrm>
            <a:off x="3375025" y="42370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97" name="Group 49"/>
          <p:cNvGrpSpPr>
            <a:grpSpLocks/>
          </p:cNvGrpSpPr>
          <p:nvPr/>
        </p:nvGrpSpPr>
        <p:grpSpPr bwMode="auto">
          <a:xfrm>
            <a:off x="5256213" y="1252538"/>
            <a:ext cx="285750" cy="382587"/>
            <a:chOff x="2214" y="-61"/>
            <a:chExt cx="180" cy="241"/>
          </a:xfrm>
        </p:grpSpPr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2228" y="96"/>
              <a:ext cx="148" cy="83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2230" y="100"/>
              <a:ext cx="148" cy="8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226" y="98"/>
              <a:ext cx="152" cy="8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8" name="Text Box 20"/>
            <p:cNvSpPr txBox="1">
              <a:spLocks noChangeArrowheads="1"/>
            </p:cNvSpPr>
            <p:nvPr/>
          </p:nvSpPr>
          <p:spPr bwMode="auto">
            <a:xfrm>
              <a:off x="2214" y="-61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</a:t>
              </a:r>
            </a:p>
          </p:txBody>
        </p:sp>
      </p:grpSp>
      <p:grpSp>
        <p:nvGrpSpPr>
          <p:cNvPr id="2131" name="Group 83"/>
          <p:cNvGrpSpPr>
            <a:grpSpLocks/>
          </p:cNvGrpSpPr>
          <p:nvPr/>
        </p:nvGrpSpPr>
        <p:grpSpPr bwMode="auto">
          <a:xfrm>
            <a:off x="3948113" y="4310063"/>
            <a:ext cx="285750" cy="382587"/>
            <a:chOff x="2634" y="0"/>
            <a:chExt cx="180" cy="241"/>
          </a:xfrm>
        </p:grpSpPr>
        <p:sp>
          <p:nvSpPr>
            <p:cNvPr id="2126" name="Rectangle 78"/>
            <p:cNvSpPr>
              <a:spLocks noChangeArrowheads="1"/>
            </p:cNvSpPr>
            <p:nvPr/>
          </p:nvSpPr>
          <p:spPr bwMode="auto">
            <a:xfrm>
              <a:off x="2648" y="157"/>
              <a:ext cx="148" cy="83"/>
            </a:xfrm>
            <a:prstGeom prst="rect">
              <a:avLst/>
            </a:prstGeom>
            <a:solidFill>
              <a:srgbClr val="00CCFF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7" name="Line 79"/>
            <p:cNvSpPr>
              <a:spLocks noChangeShapeType="1"/>
            </p:cNvSpPr>
            <p:nvPr/>
          </p:nvSpPr>
          <p:spPr bwMode="auto">
            <a:xfrm>
              <a:off x="2650" y="161"/>
              <a:ext cx="148" cy="8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8" name="Line 80"/>
            <p:cNvSpPr>
              <a:spLocks noChangeShapeType="1"/>
            </p:cNvSpPr>
            <p:nvPr/>
          </p:nvSpPr>
          <p:spPr bwMode="auto">
            <a:xfrm flipV="1">
              <a:off x="2646" y="159"/>
              <a:ext cx="152" cy="82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9" name="Text Box 81"/>
            <p:cNvSpPr txBox="1">
              <a:spLocks noChangeArrowheads="1"/>
            </p:cNvSpPr>
            <p:nvPr/>
          </p:nvSpPr>
          <p:spPr bwMode="auto">
            <a:xfrm>
              <a:off x="2634" y="0"/>
              <a:ext cx="1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chemeClr val="accent2"/>
                  </a:solidFill>
                </a:rPr>
                <a:t>x</a:t>
              </a:r>
            </a:p>
          </p:txBody>
        </p:sp>
      </p:grpSp>
      <p:sp>
        <p:nvSpPr>
          <p:cNvPr id="2164" name="Rectangle 116"/>
          <p:cNvSpPr>
            <a:spLocks noChangeArrowheads="1"/>
          </p:cNvSpPr>
          <p:nvPr/>
        </p:nvSpPr>
        <p:spPr bwMode="auto">
          <a:xfrm>
            <a:off x="517525" y="846138"/>
            <a:ext cx="202088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000"/>
              <a:t>June-October 1777</a:t>
            </a:r>
          </a:p>
        </p:txBody>
      </p:sp>
      <p:sp>
        <p:nvSpPr>
          <p:cNvPr id="2165" name="Rectangle 117"/>
          <p:cNvSpPr>
            <a:spLocks noChangeArrowheads="1"/>
          </p:cNvSpPr>
          <p:nvPr/>
        </p:nvSpPr>
        <p:spPr bwMode="auto">
          <a:xfrm>
            <a:off x="127000" y="623888"/>
            <a:ext cx="277653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Burgoyne’s Expedition</a:t>
            </a:r>
          </a:p>
        </p:txBody>
      </p:sp>
      <p:sp>
        <p:nvSpPr>
          <p:cNvPr id="2114" name="AutoShape 66"/>
          <p:cNvSpPr>
            <a:spLocks noChangeArrowheads="1"/>
          </p:cNvSpPr>
          <p:nvPr/>
        </p:nvSpPr>
        <p:spPr bwMode="auto">
          <a:xfrm>
            <a:off x="3184525" y="41481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4587875" y="3714750"/>
            <a:ext cx="73025" cy="66675"/>
          </a:xfrm>
          <a:prstGeom prst="rect">
            <a:avLst/>
          </a:prstGeom>
          <a:solidFill>
            <a:srgbClr val="FF99CC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95376E-6 L -0.08108 0.04879 L -0.12222 0.09943 L -0.12865 0.15238 L -0.13663 0.21989 L -0.13177 0.25596 L -0.1349 0.29827 " pathEditMode="relative" ptsTypes="AAAAAAA">
                                      <p:cBhvr>
                                        <p:cTn id="6" dur="30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06614 0.08032 L -0.10069 0.13819 L -0.14114 0.18588 L -0.20851 0.22477 L -0.29809 0.31088 L -0.29878 0.37847 " pathEditMode="relative" rAng="0" ptsTypes="AAAAAAA">
                                      <p:cBhvr>
                                        <p:cTn id="11" dur="3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89 0.29838 C -0.13229 0.30463 -0.11771 0.32477 -0.11962 0.33564 C -0.12153 0.34652 -0.14114 0.3581 -0.1467 0.36389 " pathEditMode="relative" rAng="0" ptsTypes="aaa">
                                      <p:cBhvr>
                                        <p:cTn id="15" dur="20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2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0.00625 0.04907 L -0.00069 0.08704 L -0.03403 0.11018 " pathEditMode="relative" ptsTypes="AAAA">
                                      <p:cBhvr>
                                        <p:cTn id="29" dur="20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79 0.37847 L -0.22379 0.3909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62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0208 0.03333 " pathEditMode="relative" ptsTypes="AA">
                                      <p:cBhvr>
                                        <p:cTn id="73" dur="2000" fill="hold"/>
                                        <p:tgtEl>
                                          <p:spTgt spid="2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0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04966 -0.02917 " pathEditMode="relative" ptsTypes="AA">
                                      <p:cBhvr>
                                        <p:cTn id="99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000"/>
                                        <p:tgtEl>
                                          <p:spTgt spid="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0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20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000"/>
                                        <p:tgtEl>
                                          <p:spTgt spid="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1" grpId="0" animBg="1"/>
      <p:bldP spid="2113" grpId="0" animBg="1"/>
      <p:bldP spid="2115" grpId="0" animBg="1"/>
      <p:bldP spid="2116" grpId="0" animBg="1"/>
      <p:bldP spid="2119" grpId="0" animBg="1"/>
      <p:bldP spid="2137" grpId="0" animBg="1"/>
      <p:bldP spid="2153" grpId="0" animBg="1"/>
      <p:bldP spid="2153" grpId="1" animBg="1"/>
      <p:bldP spid="2154" grpId="0" animBg="1"/>
      <p:bldP spid="2160" grpId="0" animBg="1"/>
      <p:bldP spid="2160" grpId="1" animBg="1"/>
      <p:bldP spid="2161" grpId="0" animBg="1"/>
      <p:bldP spid="2162" grpId="0" animBg="1"/>
      <p:bldP spid="2117" grpId="0" animBg="1"/>
      <p:bldP spid="2117" grpId="1" animBg="1"/>
      <p:bldP spid="2114" grpId="0" animBg="1"/>
      <p:bldP spid="2114" grpId="1" animBg="1"/>
      <p:bldP spid="21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4" name="Group 508"/>
          <p:cNvGrpSpPr>
            <a:grpSpLocks/>
          </p:cNvGrpSpPr>
          <p:nvPr/>
        </p:nvGrpSpPr>
        <p:grpSpPr bwMode="auto">
          <a:xfrm>
            <a:off x="1044575" y="-28575"/>
            <a:ext cx="6823075" cy="6945313"/>
            <a:chOff x="658" y="-18"/>
            <a:chExt cx="4298" cy="4375"/>
          </a:xfrm>
        </p:grpSpPr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675" y="0"/>
              <a:ext cx="4148" cy="4320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1" name="Freeform 5" descr="Large confetti"/>
            <p:cNvSpPr>
              <a:spLocks/>
            </p:cNvSpPr>
            <p:nvPr/>
          </p:nvSpPr>
          <p:spPr bwMode="auto">
            <a:xfrm>
              <a:off x="3354" y="1117"/>
              <a:ext cx="1471" cy="3240"/>
            </a:xfrm>
            <a:custGeom>
              <a:avLst/>
              <a:gdLst>
                <a:gd name="T0" fmla="*/ 10 w 1471"/>
                <a:gd name="T1" fmla="*/ 3214 h 3240"/>
                <a:gd name="T2" fmla="*/ 124 w 1471"/>
                <a:gd name="T3" fmla="*/ 3141 h 3240"/>
                <a:gd name="T4" fmla="*/ 747 w 1471"/>
                <a:gd name="T5" fmla="*/ 3200 h 3240"/>
                <a:gd name="T6" fmla="*/ 997 w 1471"/>
                <a:gd name="T7" fmla="*/ 3181 h 3240"/>
                <a:gd name="T8" fmla="*/ 1257 w 1471"/>
                <a:gd name="T9" fmla="*/ 3067 h 3240"/>
                <a:gd name="T10" fmla="*/ 1197 w 1471"/>
                <a:gd name="T11" fmla="*/ 3014 h 3240"/>
                <a:gd name="T12" fmla="*/ 777 w 1471"/>
                <a:gd name="T13" fmla="*/ 2974 h 3240"/>
                <a:gd name="T14" fmla="*/ 697 w 1471"/>
                <a:gd name="T15" fmla="*/ 2880 h 3240"/>
                <a:gd name="T16" fmla="*/ 470 w 1471"/>
                <a:gd name="T17" fmla="*/ 2847 h 3240"/>
                <a:gd name="T18" fmla="*/ 484 w 1471"/>
                <a:gd name="T19" fmla="*/ 2760 h 3240"/>
                <a:gd name="T20" fmla="*/ 684 w 1471"/>
                <a:gd name="T21" fmla="*/ 2514 h 3240"/>
                <a:gd name="T22" fmla="*/ 864 w 1471"/>
                <a:gd name="T23" fmla="*/ 2454 h 3240"/>
                <a:gd name="T24" fmla="*/ 977 w 1471"/>
                <a:gd name="T25" fmla="*/ 2394 h 3240"/>
                <a:gd name="T26" fmla="*/ 975 w 1471"/>
                <a:gd name="T27" fmla="*/ 2375 h 3240"/>
                <a:gd name="T28" fmla="*/ 978 w 1471"/>
                <a:gd name="T29" fmla="*/ 2341 h 3240"/>
                <a:gd name="T30" fmla="*/ 996 w 1471"/>
                <a:gd name="T31" fmla="*/ 2256 h 3240"/>
                <a:gd name="T32" fmla="*/ 988 w 1471"/>
                <a:gd name="T33" fmla="*/ 2209 h 3240"/>
                <a:gd name="T34" fmla="*/ 990 w 1471"/>
                <a:gd name="T35" fmla="*/ 2123 h 3240"/>
                <a:gd name="T36" fmla="*/ 994 w 1471"/>
                <a:gd name="T37" fmla="*/ 2037 h 3240"/>
                <a:gd name="T38" fmla="*/ 1055 w 1471"/>
                <a:gd name="T39" fmla="*/ 1889 h 3240"/>
                <a:gd name="T40" fmla="*/ 988 w 1471"/>
                <a:gd name="T41" fmla="*/ 1529 h 3240"/>
                <a:gd name="T42" fmla="*/ 1006 w 1471"/>
                <a:gd name="T43" fmla="*/ 1323 h 3240"/>
                <a:gd name="T44" fmla="*/ 1034 w 1471"/>
                <a:gd name="T45" fmla="*/ 1229 h 3240"/>
                <a:gd name="T46" fmla="*/ 1082 w 1471"/>
                <a:gd name="T47" fmla="*/ 1183 h 3240"/>
                <a:gd name="T48" fmla="*/ 1110 w 1471"/>
                <a:gd name="T49" fmla="*/ 1170 h 3240"/>
                <a:gd name="T50" fmla="*/ 1177 w 1471"/>
                <a:gd name="T51" fmla="*/ 1140 h 3240"/>
                <a:gd name="T52" fmla="*/ 1171 w 1471"/>
                <a:gd name="T53" fmla="*/ 899 h 3240"/>
                <a:gd name="T54" fmla="*/ 1282 w 1471"/>
                <a:gd name="T55" fmla="*/ 832 h 3240"/>
                <a:gd name="T56" fmla="*/ 1003 w 1471"/>
                <a:gd name="T57" fmla="*/ 527 h 3240"/>
                <a:gd name="T58" fmla="*/ 1148 w 1471"/>
                <a:gd name="T59" fmla="*/ 371 h 3240"/>
                <a:gd name="T60" fmla="*/ 1274 w 1471"/>
                <a:gd name="T61" fmla="*/ 203 h 3240"/>
                <a:gd name="T62" fmla="*/ 1467 w 1471"/>
                <a:gd name="T63" fmla="*/ 95 h 3240"/>
                <a:gd name="T64" fmla="*/ 1464 w 1471"/>
                <a:gd name="T65" fmla="*/ 320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1" h="3240">
                  <a:moveTo>
                    <a:pt x="0" y="3200"/>
                  </a:moveTo>
                  <a:cubicBezTo>
                    <a:pt x="2" y="3173"/>
                    <a:pt x="3" y="3240"/>
                    <a:pt x="10" y="3214"/>
                  </a:cubicBezTo>
                  <a:cubicBezTo>
                    <a:pt x="14" y="3201"/>
                    <a:pt x="67" y="3190"/>
                    <a:pt x="77" y="3187"/>
                  </a:cubicBezTo>
                  <a:cubicBezTo>
                    <a:pt x="108" y="3141"/>
                    <a:pt x="89" y="3152"/>
                    <a:pt x="124" y="3141"/>
                  </a:cubicBezTo>
                  <a:cubicBezTo>
                    <a:pt x="237" y="3145"/>
                    <a:pt x="300" y="3141"/>
                    <a:pt x="384" y="3197"/>
                  </a:cubicBezTo>
                  <a:cubicBezTo>
                    <a:pt x="487" y="3205"/>
                    <a:pt x="679" y="3204"/>
                    <a:pt x="747" y="3200"/>
                  </a:cubicBezTo>
                  <a:cubicBezTo>
                    <a:pt x="755" y="3184"/>
                    <a:pt x="775" y="3166"/>
                    <a:pt x="791" y="3161"/>
                  </a:cubicBezTo>
                  <a:cubicBezTo>
                    <a:pt x="860" y="3163"/>
                    <a:pt x="954" y="3126"/>
                    <a:pt x="997" y="3181"/>
                  </a:cubicBezTo>
                  <a:cubicBezTo>
                    <a:pt x="1080" y="3190"/>
                    <a:pt x="1250" y="3216"/>
                    <a:pt x="1293" y="3197"/>
                  </a:cubicBezTo>
                  <a:cubicBezTo>
                    <a:pt x="1284" y="3148"/>
                    <a:pt x="1269" y="3116"/>
                    <a:pt x="1257" y="3067"/>
                  </a:cubicBezTo>
                  <a:cubicBezTo>
                    <a:pt x="1255" y="3057"/>
                    <a:pt x="1247" y="3033"/>
                    <a:pt x="1237" y="3027"/>
                  </a:cubicBezTo>
                  <a:cubicBezTo>
                    <a:pt x="1225" y="3020"/>
                    <a:pt x="1211" y="3014"/>
                    <a:pt x="1197" y="3014"/>
                  </a:cubicBezTo>
                  <a:cubicBezTo>
                    <a:pt x="1071" y="3012"/>
                    <a:pt x="944" y="3009"/>
                    <a:pt x="817" y="3007"/>
                  </a:cubicBezTo>
                  <a:cubicBezTo>
                    <a:pt x="805" y="2995"/>
                    <a:pt x="789" y="2986"/>
                    <a:pt x="777" y="2974"/>
                  </a:cubicBezTo>
                  <a:cubicBezTo>
                    <a:pt x="727" y="2924"/>
                    <a:pt x="795" y="2983"/>
                    <a:pt x="757" y="2934"/>
                  </a:cubicBezTo>
                  <a:cubicBezTo>
                    <a:pt x="733" y="2902"/>
                    <a:pt x="724" y="2898"/>
                    <a:pt x="697" y="2880"/>
                  </a:cubicBezTo>
                  <a:cubicBezTo>
                    <a:pt x="600" y="2890"/>
                    <a:pt x="617" y="2894"/>
                    <a:pt x="504" y="2887"/>
                  </a:cubicBezTo>
                  <a:cubicBezTo>
                    <a:pt x="499" y="2882"/>
                    <a:pt x="471" y="2857"/>
                    <a:pt x="470" y="2847"/>
                  </a:cubicBezTo>
                  <a:cubicBezTo>
                    <a:pt x="469" y="2825"/>
                    <a:pt x="474" y="2803"/>
                    <a:pt x="477" y="2780"/>
                  </a:cubicBezTo>
                  <a:cubicBezTo>
                    <a:pt x="478" y="2773"/>
                    <a:pt x="479" y="2766"/>
                    <a:pt x="484" y="2760"/>
                  </a:cubicBezTo>
                  <a:cubicBezTo>
                    <a:pt x="527" y="2707"/>
                    <a:pt x="593" y="2677"/>
                    <a:pt x="631" y="2620"/>
                  </a:cubicBezTo>
                  <a:cubicBezTo>
                    <a:pt x="640" y="2581"/>
                    <a:pt x="662" y="2547"/>
                    <a:pt x="684" y="2514"/>
                  </a:cubicBezTo>
                  <a:cubicBezTo>
                    <a:pt x="693" y="2500"/>
                    <a:pt x="736" y="2489"/>
                    <a:pt x="744" y="2487"/>
                  </a:cubicBezTo>
                  <a:cubicBezTo>
                    <a:pt x="784" y="2474"/>
                    <a:pt x="823" y="2464"/>
                    <a:pt x="864" y="2454"/>
                  </a:cubicBezTo>
                  <a:cubicBezTo>
                    <a:pt x="890" y="2436"/>
                    <a:pt x="893" y="2430"/>
                    <a:pt x="924" y="2440"/>
                  </a:cubicBezTo>
                  <a:cubicBezTo>
                    <a:pt x="946" y="2426"/>
                    <a:pt x="955" y="2408"/>
                    <a:pt x="977" y="2394"/>
                  </a:cubicBezTo>
                  <a:cubicBezTo>
                    <a:pt x="1007" y="2349"/>
                    <a:pt x="928" y="2411"/>
                    <a:pt x="966" y="2385"/>
                  </a:cubicBezTo>
                  <a:cubicBezTo>
                    <a:pt x="974" y="2380"/>
                    <a:pt x="968" y="2381"/>
                    <a:pt x="975" y="2375"/>
                  </a:cubicBezTo>
                  <a:cubicBezTo>
                    <a:pt x="1009" y="2348"/>
                    <a:pt x="945" y="2379"/>
                    <a:pt x="975" y="2369"/>
                  </a:cubicBezTo>
                  <a:cubicBezTo>
                    <a:pt x="1006" y="2338"/>
                    <a:pt x="946" y="2389"/>
                    <a:pt x="978" y="2341"/>
                  </a:cubicBezTo>
                  <a:cubicBezTo>
                    <a:pt x="982" y="2334"/>
                    <a:pt x="966" y="2325"/>
                    <a:pt x="969" y="2317"/>
                  </a:cubicBezTo>
                  <a:cubicBezTo>
                    <a:pt x="978" y="2289"/>
                    <a:pt x="978" y="2282"/>
                    <a:pt x="996" y="2256"/>
                  </a:cubicBezTo>
                  <a:cubicBezTo>
                    <a:pt x="998" y="2246"/>
                    <a:pt x="979" y="2239"/>
                    <a:pt x="1003" y="2219"/>
                  </a:cubicBezTo>
                  <a:cubicBezTo>
                    <a:pt x="1009" y="2215"/>
                    <a:pt x="982" y="2212"/>
                    <a:pt x="988" y="2209"/>
                  </a:cubicBezTo>
                  <a:cubicBezTo>
                    <a:pt x="1002" y="2201"/>
                    <a:pt x="991" y="2202"/>
                    <a:pt x="991" y="2202"/>
                  </a:cubicBezTo>
                  <a:cubicBezTo>
                    <a:pt x="1013" y="2169"/>
                    <a:pt x="978" y="2169"/>
                    <a:pt x="990" y="2123"/>
                  </a:cubicBezTo>
                  <a:cubicBezTo>
                    <a:pt x="996" y="2098"/>
                    <a:pt x="993" y="2111"/>
                    <a:pt x="1000" y="2086"/>
                  </a:cubicBezTo>
                  <a:cubicBezTo>
                    <a:pt x="1010" y="2052"/>
                    <a:pt x="983" y="2070"/>
                    <a:pt x="994" y="2037"/>
                  </a:cubicBezTo>
                  <a:cubicBezTo>
                    <a:pt x="1002" y="2014"/>
                    <a:pt x="1026" y="1990"/>
                    <a:pt x="1036" y="1970"/>
                  </a:cubicBezTo>
                  <a:cubicBezTo>
                    <a:pt x="1039" y="1963"/>
                    <a:pt x="1052" y="1896"/>
                    <a:pt x="1055" y="1889"/>
                  </a:cubicBezTo>
                  <a:cubicBezTo>
                    <a:pt x="1067" y="1861"/>
                    <a:pt x="999" y="1683"/>
                    <a:pt x="1009" y="1655"/>
                  </a:cubicBezTo>
                  <a:cubicBezTo>
                    <a:pt x="996" y="1616"/>
                    <a:pt x="1004" y="1566"/>
                    <a:pt x="988" y="1529"/>
                  </a:cubicBezTo>
                  <a:cubicBezTo>
                    <a:pt x="980" y="1509"/>
                    <a:pt x="993" y="1431"/>
                    <a:pt x="978" y="1411"/>
                  </a:cubicBezTo>
                  <a:cubicBezTo>
                    <a:pt x="971" y="1401"/>
                    <a:pt x="1014" y="1332"/>
                    <a:pt x="1006" y="1323"/>
                  </a:cubicBezTo>
                  <a:cubicBezTo>
                    <a:pt x="978" y="1289"/>
                    <a:pt x="1048" y="1298"/>
                    <a:pt x="1011" y="1274"/>
                  </a:cubicBezTo>
                  <a:cubicBezTo>
                    <a:pt x="1006" y="1267"/>
                    <a:pt x="1038" y="1236"/>
                    <a:pt x="1034" y="1229"/>
                  </a:cubicBezTo>
                  <a:cubicBezTo>
                    <a:pt x="1031" y="1223"/>
                    <a:pt x="1066" y="1211"/>
                    <a:pt x="1062" y="1205"/>
                  </a:cubicBezTo>
                  <a:cubicBezTo>
                    <a:pt x="1057" y="1198"/>
                    <a:pt x="1088" y="1190"/>
                    <a:pt x="1082" y="1183"/>
                  </a:cubicBezTo>
                  <a:cubicBezTo>
                    <a:pt x="1076" y="1168"/>
                    <a:pt x="1113" y="1192"/>
                    <a:pt x="1107" y="1177"/>
                  </a:cubicBezTo>
                  <a:cubicBezTo>
                    <a:pt x="1104" y="1170"/>
                    <a:pt x="1114" y="1177"/>
                    <a:pt x="1110" y="1170"/>
                  </a:cubicBezTo>
                  <a:cubicBezTo>
                    <a:pt x="1107" y="1164"/>
                    <a:pt x="1137" y="1169"/>
                    <a:pt x="1135" y="1162"/>
                  </a:cubicBezTo>
                  <a:cubicBezTo>
                    <a:pt x="1141" y="1107"/>
                    <a:pt x="1142" y="1175"/>
                    <a:pt x="1177" y="1140"/>
                  </a:cubicBezTo>
                  <a:cubicBezTo>
                    <a:pt x="1182" y="1124"/>
                    <a:pt x="1197" y="1110"/>
                    <a:pt x="1197" y="1093"/>
                  </a:cubicBezTo>
                  <a:cubicBezTo>
                    <a:pt x="1201" y="1023"/>
                    <a:pt x="1192" y="963"/>
                    <a:pt x="1171" y="899"/>
                  </a:cubicBezTo>
                  <a:cubicBezTo>
                    <a:pt x="1181" y="860"/>
                    <a:pt x="1217" y="899"/>
                    <a:pt x="1246" y="875"/>
                  </a:cubicBezTo>
                  <a:cubicBezTo>
                    <a:pt x="1254" y="869"/>
                    <a:pt x="1274" y="836"/>
                    <a:pt x="1282" y="832"/>
                  </a:cubicBezTo>
                  <a:cubicBezTo>
                    <a:pt x="1294" y="825"/>
                    <a:pt x="1265" y="814"/>
                    <a:pt x="1277" y="806"/>
                  </a:cubicBezTo>
                  <a:cubicBezTo>
                    <a:pt x="1304" y="788"/>
                    <a:pt x="976" y="544"/>
                    <a:pt x="1003" y="527"/>
                  </a:cubicBezTo>
                  <a:cubicBezTo>
                    <a:pt x="1009" y="523"/>
                    <a:pt x="1040" y="460"/>
                    <a:pt x="1046" y="457"/>
                  </a:cubicBezTo>
                  <a:cubicBezTo>
                    <a:pt x="1053" y="453"/>
                    <a:pt x="1142" y="375"/>
                    <a:pt x="1148" y="371"/>
                  </a:cubicBezTo>
                  <a:cubicBezTo>
                    <a:pt x="1151" y="364"/>
                    <a:pt x="1214" y="283"/>
                    <a:pt x="1218" y="278"/>
                  </a:cubicBezTo>
                  <a:cubicBezTo>
                    <a:pt x="1223" y="271"/>
                    <a:pt x="1268" y="209"/>
                    <a:pt x="1274" y="203"/>
                  </a:cubicBezTo>
                  <a:cubicBezTo>
                    <a:pt x="1282" y="198"/>
                    <a:pt x="1434" y="89"/>
                    <a:pt x="1440" y="82"/>
                  </a:cubicBezTo>
                  <a:cubicBezTo>
                    <a:pt x="1470" y="65"/>
                    <a:pt x="1463" y="0"/>
                    <a:pt x="1467" y="95"/>
                  </a:cubicBezTo>
                  <a:cubicBezTo>
                    <a:pt x="1471" y="190"/>
                    <a:pt x="1464" y="136"/>
                    <a:pt x="1464" y="653"/>
                  </a:cubicBezTo>
                  <a:lnTo>
                    <a:pt x="1464" y="3200"/>
                  </a:lnTo>
                  <a:lnTo>
                    <a:pt x="0" y="3200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2" name="Freeform 6" descr="Large confetti"/>
            <p:cNvSpPr>
              <a:spLocks/>
            </p:cNvSpPr>
            <p:nvPr/>
          </p:nvSpPr>
          <p:spPr bwMode="auto">
            <a:xfrm>
              <a:off x="1337" y="527"/>
              <a:ext cx="1134" cy="638"/>
            </a:xfrm>
            <a:custGeom>
              <a:avLst/>
              <a:gdLst>
                <a:gd name="T0" fmla="*/ 869 w 1134"/>
                <a:gd name="T1" fmla="*/ 287 h 638"/>
                <a:gd name="T2" fmla="*/ 856 w 1134"/>
                <a:gd name="T3" fmla="*/ 329 h 638"/>
                <a:gd name="T4" fmla="*/ 763 w 1134"/>
                <a:gd name="T5" fmla="*/ 291 h 638"/>
                <a:gd name="T6" fmla="*/ 694 w 1134"/>
                <a:gd name="T7" fmla="*/ 260 h 638"/>
                <a:gd name="T8" fmla="*/ 558 w 1134"/>
                <a:gd name="T9" fmla="*/ 238 h 638"/>
                <a:gd name="T10" fmla="*/ 571 w 1134"/>
                <a:gd name="T11" fmla="*/ 325 h 638"/>
                <a:gd name="T12" fmla="*/ 676 w 1134"/>
                <a:gd name="T13" fmla="*/ 345 h 638"/>
                <a:gd name="T14" fmla="*/ 928 w 1134"/>
                <a:gd name="T15" fmla="*/ 472 h 638"/>
                <a:gd name="T16" fmla="*/ 733 w 1134"/>
                <a:gd name="T17" fmla="*/ 592 h 638"/>
                <a:gd name="T18" fmla="*/ 678 w 1134"/>
                <a:gd name="T19" fmla="*/ 616 h 638"/>
                <a:gd name="T20" fmla="*/ 672 w 1134"/>
                <a:gd name="T21" fmla="*/ 636 h 638"/>
                <a:gd name="T22" fmla="*/ 406 w 1134"/>
                <a:gd name="T23" fmla="*/ 592 h 638"/>
                <a:gd name="T24" fmla="*/ 169 w 1134"/>
                <a:gd name="T25" fmla="*/ 520 h 638"/>
                <a:gd name="T26" fmla="*/ 16 w 1134"/>
                <a:gd name="T27" fmla="*/ 436 h 638"/>
                <a:gd name="T28" fmla="*/ 22 w 1134"/>
                <a:gd name="T29" fmla="*/ 247 h 638"/>
                <a:gd name="T30" fmla="*/ 16 w 1134"/>
                <a:gd name="T31" fmla="*/ 229 h 638"/>
                <a:gd name="T32" fmla="*/ 9 w 1134"/>
                <a:gd name="T33" fmla="*/ 205 h 638"/>
                <a:gd name="T34" fmla="*/ 0 w 1134"/>
                <a:gd name="T35" fmla="*/ 167 h 638"/>
                <a:gd name="T36" fmla="*/ 56 w 1134"/>
                <a:gd name="T37" fmla="*/ 64 h 638"/>
                <a:gd name="T38" fmla="*/ 102 w 1134"/>
                <a:gd name="T39" fmla="*/ 7 h 638"/>
                <a:gd name="T40" fmla="*/ 122 w 1134"/>
                <a:gd name="T41" fmla="*/ 0 h 638"/>
                <a:gd name="T42" fmla="*/ 238 w 1134"/>
                <a:gd name="T43" fmla="*/ 27 h 638"/>
                <a:gd name="T44" fmla="*/ 302 w 1134"/>
                <a:gd name="T45" fmla="*/ 53 h 638"/>
                <a:gd name="T46" fmla="*/ 380 w 1134"/>
                <a:gd name="T47" fmla="*/ 33 h 638"/>
                <a:gd name="T48" fmla="*/ 447 w 1134"/>
                <a:gd name="T49" fmla="*/ 24 h 638"/>
                <a:gd name="T50" fmla="*/ 516 w 1134"/>
                <a:gd name="T51" fmla="*/ 58 h 638"/>
                <a:gd name="T52" fmla="*/ 538 w 1134"/>
                <a:gd name="T53" fmla="*/ 69 h 638"/>
                <a:gd name="T54" fmla="*/ 618 w 1134"/>
                <a:gd name="T55" fmla="*/ 107 h 638"/>
                <a:gd name="T56" fmla="*/ 689 w 1134"/>
                <a:gd name="T57" fmla="*/ 116 h 638"/>
                <a:gd name="T58" fmla="*/ 734 w 1134"/>
                <a:gd name="T59" fmla="*/ 133 h 638"/>
                <a:gd name="T60" fmla="*/ 872 w 1134"/>
                <a:gd name="T61" fmla="*/ 144 h 638"/>
                <a:gd name="T62" fmla="*/ 1050 w 1134"/>
                <a:gd name="T63" fmla="*/ 153 h 638"/>
                <a:gd name="T64" fmla="*/ 1134 w 1134"/>
                <a:gd name="T65" fmla="*/ 193 h 638"/>
                <a:gd name="T66" fmla="*/ 916 w 1134"/>
                <a:gd name="T67" fmla="*/ 196 h 638"/>
                <a:gd name="T68" fmla="*/ 760 w 1134"/>
                <a:gd name="T69" fmla="*/ 171 h 638"/>
                <a:gd name="T70" fmla="*/ 736 w 1134"/>
                <a:gd name="T71" fmla="*/ 156 h 638"/>
                <a:gd name="T72" fmla="*/ 654 w 1134"/>
                <a:gd name="T73" fmla="*/ 189 h 638"/>
                <a:gd name="T74" fmla="*/ 727 w 1134"/>
                <a:gd name="T75" fmla="*/ 233 h 638"/>
                <a:gd name="T76" fmla="*/ 832 w 1134"/>
                <a:gd name="T77" fmla="*/ 2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4" h="638">
                  <a:moveTo>
                    <a:pt x="865" y="273"/>
                  </a:moveTo>
                  <a:cubicBezTo>
                    <a:pt x="866" y="278"/>
                    <a:pt x="868" y="282"/>
                    <a:pt x="869" y="287"/>
                  </a:cubicBezTo>
                  <a:cubicBezTo>
                    <a:pt x="870" y="289"/>
                    <a:pt x="872" y="293"/>
                    <a:pt x="872" y="293"/>
                  </a:cubicBezTo>
                  <a:cubicBezTo>
                    <a:pt x="869" y="331"/>
                    <a:pt x="875" y="316"/>
                    <a:pt x="856" y="329"/>
                  </a:cubicBezTo>
                  <a:cubicBezTo>
                    <a:pt x="841" y="328"/>
                    <a:pt x="824" y="329"/>
                    <a:pt x="812" y="320"/>
                  </a:cubicBezTo>
                  <a:cubicBezTo>
                    <a:pt x="800" y="303"/>
                    <a:pt x="783" y="295"/>
                    <a:pt x="763" y="291"/>
                  </a:cubicBezTo>
                  <a:cubicBezTo>
                    <a:pt x="747" y="283"/>
                    <a:pt x="729" y="278"/>
                    <a:pt x="714" y="269"/>
                  </a:cubicBezTo>
                  <a:cubicBezTo>
                    <a:pt x="707" y="265"/>
                    <a:pt x="694" y="260"/>
                    <a:pt x="694" y="260"/>
                  </a:cubicBezTo>
                  <a:cubicBezTo>
                    <a:pt x="671" y="237"/>
                    <a:pt x="639" y="241"/>
                    <a:pt x="609" y="238"/>
                  </a:cubicBezTo>
                  <a:cubicBezTo>
                    <a:pt x="590" y="233"/>
                    <a:pt x="588" y="232"/>
                    <a:pt x="558" y="238"/>
                  </a:cubicBezTo>
                  <a:cubicBezTo>
                    <a:pt x="553" y="239"/>
                    <a:pt x="545" y="247"/>
                    <a:pt x="545" y="247"/>
                  </a:cubicBezTo>
                  <a:cubicBezTo>
                    <a:pt x="526" y="275"/>
                    <a:pt x="544" y="310"/>
                    <a:pt x="571" y="325"/>
                  </a:cubicBezTo>
                  <a:cubicBezTo>
                    <a:pt x="590" y="334"/>
                    <a:pt x="621" y="332"/>
                    <a:pt x="638" y="333"/>
                  </a:cubicBezTo>
                  <a:cubicBezTo>
                    <a:pt x="649" y="337"/>
                    <a:pt x="666" y="339"/>
                    <a:pt x="676" y="345"/>
                  </a:cubicBezTo>
                  <a:cubicBezTo>
                    <a:pt x="706" y="359"/>
                    <a:pt x="725" y="409"/>
                    <a:pt x="743" y="436"/>
                  </a:cubicBezTo>
                  <a:cubicBezTo>
                    <a:pt x="746" y="464"/>
                    <a:pt x="938" y="444"/>
                    <a:pt x="928" y="472"/>
                  </a:cubicBezTo>
                  <a:cubicBezTo>
                    <a:pt x="917" y="500"/>
                    <a:pt x="842" y="548"/>
                    <a:pt x="832" y="571"/>
                  </a:cubicBezTo>
                  <a:cubicBezTo>
                    <a:pt x="796" y="587"/>
                    <a:pt x="754" y="590"/>
                    <a:pt x="733" y="592"/>
                  </a:cubicBezTo>
                  <a:cubicBezTo>
                    <a:pt x="710" y="598"/>
                    <a:pt x="700" y="587"/>
                    <a:pt x="694" y="596"/>
                  </a:cubicBezTo>
                  <a:cubicBezTo>
                    <a:pt x="686" y="609"/>
                    <a:pt x="685" y="595"/>
                    <a:pt x="678" y="616"/>
                  </a:cubicBezTo>
                  <a:cubicBezTo>
                    <a:pt x="677" y="620"/>
                    <a:pt x="675" y="625"/>
                    <a:pt x="674" y="629"/>
                  </a:cubicBezTo>
                  <a:cubicBezTo>
                    <a:pt x="673" y="631"/>
                    <a:pt x="672" y="636"/>
                    <a:pt x="672" y="636"/>
                  </a:cubicBezTo>
                  <a:cubicBezTo>
                    <a:pt x="647" y="632"/>
                    <a:pt x="570" y="638"/>
                    <a:pt x="526" y="631"/>
                  </a:cubicBezTo>
                  <a:cubicBezTo>
                    <a:pt x="482" y="624"/>
                    <a:pt x="454" y="623"/>
                    <a:pt x="406" y="592"/>
                  </a:cubicBezTo>
                  <a:cubicBezTo>
                    <a:pt x="324" y="580"/>
                    <a:pt x="281" y="458"/>
                    <a:pt x="238" y="442"/>
                  </a:cubicBezTo>
                  <a:cubicBezTo>
                    <a:pt x="190" y="423"/>
                    <a:pt x="201" y="512"/>
                    <a:pt x="169" y="520"/>
                  </a:cubicBezTo>
                  <a:cubicBezTo>
                    <a:pt x="137" y="528"/>
                    <a:pt x="71" y="504"/>
                    <a:pt x="46" y="490"/>
                  </a:cubicBezTo>
                  <a:cubicBezTo>
                    <a:pt x="8" y="472"/>
                    <a:pt x="22" y="476"/>
                    <a:pt x="16" y="436"/>
                  </a:cubicBezTo>
                  <a:cubicBezTo>
                    <a:pt x="13" y="405"/>
                    <a:pt x="9" y="335"/>
                    <a:pt x="10" y="304"/>
                  </a:cubicBezTo>
                  <a:cubicBezTo>
                    <a:pt x="11" y="273"/>
                    <a:pt x="20" y="258"/>
                    <a:pt x="22" y="247"/>
                  </a:cubicBezTo>
                  <a:cubicBezTo>
                    <a:pt x="21" y="243"/>
                    <a:pt x="21" y="239"/>
                    <a:pt x="20" y="236"/>
                  </a:cubicBezTo>
                  <a:cubicBezTo>
                    <a:pt x="19" y="233"/>
                    <a:pt x="16" y="232"/>
                    <a:pt x="16" y="229"/>
                  </a:cubicBezTo>
                  <a:cubicBezTo>
                    <a:pt x="14" y="223"/>
                    <a:pt x="15" y="217"/>
                    <a:pt x="13" y="211"/>
                  </a:cubicBezTo>
                  <a:cubicBezTo>
                    <a:pt x="13" y="209"/>
                    <a:pt x="10" y="207"/>
                    <a:pt x="9" y="205"/>
                  </a:cubicBezTo>
                  <a:cubicBezTo>
                    <a:pt x="8" y="202"/>
                    <a:pt x="7" y="200"/>
                    <a:pt x="7" y="198"/>
                  </a:cubicBezTo>
                  <a:cubicBezTo>
                    <a:pt x="4" y="187"/>
                    <a:pt x="2" y="177"/>
                    <a:pt x="0" y="167"/>
                  </a:cubicBezTo>
                  <a:cubicBezTo>
                    <a:pt x="4" y="127"/>
                    <a:pt x="19" y="119"/>
                    <a:pt x="42" y="91"/>
                  </a:cubicBezTo>
                  <a:cubicBezTo>
                    <a:pt x="49" y="83"/>
                    <a:pt x="50" y="73"/>
                    <a:pt x="56" y="64"/>
                  </a:cubicBezTo>
                  <a:cubicBezTo>
                    <a:pt x="57" y="46"/>
                    <a:pt x="52" y="29"/>
                    <a:pt x="69" y="20"/>
                  </a:cubicBezTo>
                  <a:cubicBezTo>
                    <a:pt x="80" y="15"/>
                    <a:pt x="91" y="11"/>
                    <a:pt x="102" y="7"/>
                  </a:cubicBezTo>
                  <a:cubicBezTo>
                    <a:pt x="107" y="5"/>
                    <a:pt x="111" y="4"/>
                    <a:pt x="116" y="2"/>
                  </a:cubicBezTo>
                  <a:cubicBezTo>
                    <a:pt x="118" y="1"/>
                    <a:pt x="122" y="0"/>
                    <a:pt x="122" y="0"/>
                  </a:cubicBezTo>
                  <a:cubicBezTo>
                    <a:pt x="147" y="2"/>
                    <a:pt x="169" y="8"/>
                    <a:pt x="193" y="11"/>
                  </a:cubicBezTo>
                  <a:cubicBezTo>
                    <a:pt x="208" y="16"/>
                    <a:pt x="223" y="23"/>
                    <a:pt x="238" y="27"/>
                  </a:cubicBezTo>
                  <a:cubicBezTo>
                    <a:pt x="251" y="35"/>
                    <a:pt x="242" y="30"/>
                    <a:pt x="262" y="44"/>
                  </a:cubicBezTo>
                  <a:cubicBezTo>
                    <a:pt x="269" y="49"/>
                    <a:pt x="295" y="52"/>
                    <a:pt x="302" y="53"/>
                  </a:cubicBezTo>
                  <a:cubicBezTo>
                    <a:pt x="314" y="53"/>
                    <a:pt x="326" y="53"/>
                    <a:pt x="338" y="51"/>
                  </a:cubicBezTo>
                  <a:cubicBezTo>
                    <a:pt x="353" y="49"/>
                    <a:pt x="365" y="37"/>
                    <a:pt x="380" y="33"/>
                  </a:cubicBezTo>
                  <a:cubicBezTo>
                    <a:pt x="395" y="23"/>
                    <a:pt x="388" y="26"/>
                    <a:pt x="400" y="22"/>
                  </a:cubicBezTo>
                  <a:cubicBezTo>
                    <a:pt x="416" y="23"/>
                    <a:pt x="431" y="23"/>
                    <a:pt x="447" y="24"/>
                  </a:cubicBezTo>
                  <a:cubicBezTo>
                    <a:pt x="452" y="25"/>
                    <a:pt x="467" y="36"/>
                    <a:pt x="471" y="38"/>
                  </a:cubicBezTo>
                  <a:cubicBezTo>
                    <a:pt x="485" y="45"/>
                    <a:pt x="503" y="49"/>
                    <a:pt x="516" y="58"/>
                  </a:cubicBezTo>
                  <a:cubicBezTo>
                    <a:pt x="518" y="60"/>
                    <a:pt x="520" y="63"/>
                    <a:pt x="523" y="64"/>
                  </a:cubicBezTo>
                  <a:cubicBezTo>
                    <a:pt x="527" y="67"/>
                    <a:pt x="533" y="66"/>
                    <a:pt x="538" y="69"/>
                  </a:cubicBezTo>
                  <a:cubicBezTo>
                    <a:pt x="553" y="77"/>
                    <a:pt x="569" y="87"/>
                    <a:pt x="585" y="93"/>
                  </a:cubicBezTo>
                  <a:cubicBezTo>
                    <a:pt x="597" y="98"/>
                    <a:pt x="607" y="99"/>
                    <a:pt x="618" y="107"/>
                  </a:cubicBezTo>
                  <a:cubicBezTo>
                    <a:pt x="638" y="105"/>
                    <a:pt x="656" y="102"/>
                    <a:pt x="676" y="107"/>
                  </a:cubicBezTo>
                  <a:cubicBezTo>
                    <a:pt x="681" y="108"/>
                    <a:pt x="685" y="113"/>
                    <a:pt x="689" y="116"/>
                  </a:cubicBezTo>
                  <a:cubicBezTo>
                    <a:pt x="694" y="119"/>
                    <a:pt x="700" y="118"/>
                    <a:pt x="705" y="120"/>
                  </a:cubicBezTo>
                  <a:cubicBezTo>
                    <a:pt x="714" y="129"/>
                    <a:pt x="723" y="130"/>
                    <a:pt x="734" y="133"/>
                  </a:cubicBezTo>
                  <a:cubicBezTo>
                    <a:pt x="738" y="135"/>
                    <a:pt x="747" y="138"/>
                    <a:pt x="747" y="138"/>
                  </a:cubicBezTo>
                  <a:cubicBezTo>
                    <a:pt x="789" y="134"/>
                    <a:pt x="831" y="134"/>
                    <a:pt x="872" y="144"/>
                  </a:cubicBezTo>
                  <a:cubicBezTo>
                    <a:pt x="901" y="164"/>
                    <a:pt x="972" y="149"/>
                    <a:pt x="985" y="149"/>
                  </a:cubicBezTo>
                  <a:cubicBezTo>
                    <a:pt x="1008" y="144"/>
                    <a:pt x="1028" y="152"/>
                    <a:pt x="1050" y="153"/>
                  </a:cubicBezTo>
                  <a:cubicBezTo>
                    <a:pt x="1067" y="154"/>
                    <a:pt x="1084" y="155"/>
                    <a:pt x="1101" y="156"/>
                  </a:cubicBezTo>
                  <a:cubicBezTo>
                    <a:pt x="1116" y="166"/>
                    <a:pt x="1124" y="178"/>
                    <a:pt x="1134" y="193"/>
                  </a:cubicBezTo>
                  <a:cubicBezTo>
                    <a:pt x="1100" y="210"/>
                    <a:pt x="1060" y="193"/>
                    <a:pt x="1023" y="202"/>
                  </a:cubicBezTo>
                  <a:cubicBezTo>
                    <a:pt x="987" y="201"/>
                    <a:pt x="951" y="201"/>
                    <a:pt x="916" y="196"/>
                  </a:cubicBezTo>
                  <a:cubicBezTo>
                    <a:pt x="865" y="179"/>
                    <a:pt x="835" y="182"/>
                    <a:pt x="774" y="180"/>
                  </a:cubicBezTo>
                  <a:cubicBezTo>
                    <a:pt x="769" y="177"/>
                    <a:pt x="763" y="176"/>
                    <a:pt x="760" y="171"/>
                  </a:cubicBezTo>
                  <a:cubicBezTo>
                    <a:pt x="759" y="169"/>
                    <a:pt x="758" y="166"/>
                    <a:pt x="756" y="164"/>
                  </a:cubicBezTo>
                  <a:cubicBezTo>
                    <a:pt x="752" y="161"/>
                    <a:pt x="742" y="157"/>
                    <a:pt x="736" y="156"/>
                  </a:cubicBezTo>
                  <a:cubicBezTo>
                    <a:pt x="681" y="157"/>
                    <a:pt x="672" y="140"/>
                    <a:pt x="651" y="171"/>
                  </a:cubicBezTo>
                  <a:cubicBezTo>
                    <a:pt x="652" y="177"/>
                    <a:pt x="651" y="184"/>
                    <a:pt x="654" y="189"/>
                  </a:cubicBezTo>
                  <a:cubicBezTo>
                    <a:pt x="656" y="193"/>
                    <a:pt x="663" y="195"/>
                    <a:pt x="667" y="198"/>
                  </a:cubicBezTo>
                  <a:cubicBezTo>
                    <a:pt x="684" y="211"/>
                    <a:pt x="706" y="228"/>
                    <a:pt x="727" y="233"/>
                  </a:cubicBezTo>
                  <a:cubicBezTo>
                    <a:pt x="749" y="248"/>
                    <a:pt x="777" y="253"/>
                    <a:pt x="800" y="265"/>
                  </a:cubicBezTo>
                  <a:cubicBezTo>
                    <a:pt x="809" y="277"/>
                    <a:pt x="815" y="273"/>
                    <a:pt x="832" y="271"/>
                  </a:cubicBezTo>
                  <a:cubicBezTo>
                    <a:pt x="840" y="268"/>
                    <a:pt x="877" y="261"/>
                    <a:pt x="865" y="27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Freeform 7" descr="Large confetti"/>
            <p:cNvSpPr>
              <a:spLocks/>
            </p:cNvSpPr>
            <p:nvPr/>
          </p:nvSpPr>
          <p:spPr bwMode="auto">
            <a:xfrm>
              <a:off x="2840" y="1720"/>
              <a:ext cx="968" cy="1442"/>
            </a:xfrm>
            <a:custGeom>
              <a:avLst/>
              <a:gdLst>
                <a:gd name="T0" fmla="*/ 220 w 968"/>
                <a:gd name="T1" fmla="*/ 24 h 1442"/>
                <a:gd name="T2" fmla="*/ 0 w 968"/>
                <a:gd name="T3" fmla="*/ 44 h 1442"/>
                <a:gd name="T4" fmla="*/ 91 w 968"/>
                <a:gd name="T5" fmla="*/ 396 h 1442"/>
                <a:gd name="T6" fmla="*/ 111 w 968"/>
                <a:gd name="T7" fmla="*/ 730 h 1442"/>
                <a:gd name="T8" fmla="*/ 140 w 968"/>
                <a:gd name="T9" fmla="*/ 884 h 1442"/>
                <a:gd name="T10" fmla="*/ 211 w 968"/>
                <a:gd name="T11" fmla="*/ 1017 h 1442"/>
                <a:gd name="T12" fmla="*/ 260 w 968"/>
                <a:gd name="T13" fmla="*/ 1044 h 1442"/>
                <a:gd name="T14" fmla="*/ 348 w 968"/>
                <a:gd name="T15" fmla="*/ 1048 h 1442"/>
                <a:gd name="T16" fmla="*/ 440 w 968"/>
                <a:gd name="T17" fmla="*/ 1128 h 1442"/>
                <a:gd name="T18" fmla="*/ 511 w 968"/>
                <a:gd name="T19" fmla="*/ 1150 h 1442"/>
                <a:gd name="T20" fmla="*/ 568 w 968"/>
                <a:gd name="T21" fmla="*/ 1272 h 1442"/>
                <a:gd name="T22" fmla="*/ 652 w 968"/>
                <a:gd name="T23" fmla="*/ 1420 h 1442"/>
                <a:gd name="T24" fmla="*/ 844 w 968"/>
                <a:gd name="T25" fmla="*/ 1264 h 1442"/>
                <a:gd name="T26" fmla="*/ 916 w 968"/>
                <a:gd name="T27" fmla="*/ 1108 h 1442"/>
                <a:gd name="T28" fmla="*/ 720 w 968"/>
                <a:gd name="T29" fmla="*/ 748 h 1442"/>
                <a:gd name="T30" fmla="*/ 928 w 968"/>
                <a:gd name="T31" fmla="*/ 508 h 1442"/>
                <a:gd name="T32" fmla="*/ 900 w 968"/>
                <a:gd name="T33" fmla="*/ 328 h 1442"/>
                <a:gd name="T34" fmla="*/ 520 w 968"/>
                <a:gd name="T35" fmla="*/ 18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8" h="1442">
                  <a:moveTo>
                    <a:pt x="220" y="24"/>
                  </a:moveTo>
                  <a:cubicBezTo>
                    <a:pt x="151" y="38"/>
                    <a:pt x="51" y="0"/>
                    <a:pt x="0" y="44"/>
                  </a:cubicBezTo>
                  <a:cubicBezTo>
                    <a:pt x="20" y="106"/>
                    <a:pt x="91" y="248"/>
                    <a:pt x="91" y="396"/>
                  </a:cubicBezTo>
                  <a:cubicBezTo>
                    <a:pt x="91" y="542"/>
                    <a:pt x="82" y="615"/>
                    <a:pt x="111" y="730"/>
                  </a:cubicBezTo>
                  <a:cubicBezTo>
                    <a:pt x="107" y="802"/>
                    <a:pt x="178" y="827"/>
                    <a:pt x="140" y="884"/>
                  </a:cubicBezTo>
                  <a:cubicBezTo>
                    <a:pt x="157" y="932"/>
                    <a:pt x="181" y="995"/>
                    <a:pt x="211" y="1017"/>
                  </a:cubicBezTo>
                  <a:cubicBezTo>
                    <a:pt x="230" y="1013"/>
                    <a:pt x="244" y="1054"/>
                    <a:pt x="260" y="1044"/>
                  </a:cubicBezTo>
                  <a:cubicBezTo>
                    <a:pt x="294" y="1046"/>
                    <a:pt x="319" y="1036"/>
                    <a:pt x="348" y="1048"/>
                  </a:cubicBezTo>
                  <a:cubicBezTo>
                    <a:pt x="382" y="1067"/>
                    <a:pt x="431" y="1114"/>
                    <a:pt x="440" y="1128"/>
                  </a:cubicBezTo>
                  <a:cubicBezTo>
                    <a:pt x="456" y="1148"/>
                    <a:pt x="494" y="1122"/>
                    <a:pt x="511" y="1150"/>
                  </a:cubicBezTo>
                  <a:cubicBezTo>
                    <a:pt x="593" y="1210"/>
                    <a:pt x="521" y="1241"/>
                    <a:pt x="568" y="1272"/>
                  </a:cubicBezTo>
                  <a:cubicBezTo>
                    <a:pt x="588" y="1280"/>
                    <a:pt x="634" y="1442"/>
                    <a:pt x="652" y="1420"/>
                  </a:cubicBezTo>
                  <a:cubicBezTo>
                    <a:pt x="640" y="1365"/>
                    <a:pt x="852" y="1323"/>
                    <a:pt x="844" y="1264"/>
                  </a:cubicBezTo>
                  <a:cubicBezTo>
                    <a:pt x="854" y="1251"/>
                    <a:pt x="916" y="1108"/>
                    <a:pt x="916" y="1108"/>
                  </a:cubicBezTo>
                  <a:cubicBezTo>
                    <a:pt x="929" y="990"/>
                    <a:pt x="702" y="866"/>
                    <a:pt x="720" y="748"/>
                  </a:cubicBezTo>
                  <a:cubicBezTo>
                    <a:pt x="708" y="640"/>
                    <a:pt x="898" y="578"/>
                    <a:pt x="928" y="508"/>
                  </a:cubicBezTo>
                  <a:cubicBezTo>
                    <a:pt x="958" y="438"/>
                    <a:pt x="968" y="381"/>
                    <a:pt x="900" y="328"/>
                  </a:cubicBezTo>
                  <a:cubicBezTo>
                    <a:pt x="906" y="268"/>
                    <a:pt x="538" y="217"/>
                    <a:pt x="520" y="188"/>
                  </a:cubicBezTo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Freeform 8" descr="Large confetti"/>
            <p:cNvSpPr>
              <a:spLocks/>
            </p:cNvSpPr>
            <p:nvPr/>
          </p:nvSpPr>
          <p:spPr bwMode="auto">
            <a:xfrm>
              <a:off x="1586" y="1124"/>
              <a:ext cx="2241" cy="753"/>
            </a:xfrm>
            <a:custGeom>
              <a:avLst/>
              <a:gdLst>
                <a:gd name="T0" fmla="*/ 1561 w 2241"/>
                <a:gd name="T1" fmla="*/ 526 h 753"/>
                <a:gd name="T2" fmla="*/ 1636 w 2241"/>
                <a:gd name="T3" fmla="*/ 566 h 753"/>
                <a:gd name="T4" fmla="*/ 1872 w 2241"/>
                <a:gd name="T5" fmla="*/ 606 h 753"/>
                <a:gd name="T6" fmla="*/ 1956 w 2241"/>
                <a:gd name="T7" fmla="*/ 628 h 753"/>
                <a:gd name="T8" fmla="*/ 2161 w 2241"/>
                <a:gd name="T9" fmla="*/ 717 h 753"/>
                <a:gd name="T10" fmla="*/ 2223 w 2241"/>
                <a:gd name="T11" fmla="*/ 664 h 753"/>
                <a:gd name="T12" fmla="*/ 2121 w 2241"/>
                <a:gd name="T13" fmla="*/ 588 h 753"/>
                <a:gd name="T14" fmla="*/ 2072 w 2241"/>
                <a:gd name="T15" fmla="*/ 548 h 753"/>
                <a:gd name="T16" fmla="*/ 1970 w 2241"/>
                <a:gd name="T17" fmla="*/ 486 h 753"/>
                <a:gd name="T18" fmla="*/ 1854 w 2241"/>
                <a:gd name="T19" fmla="*/ 433 h 753"/>
                <a:gd name="T20" fmla="*/ 1805 w 2241"/>
                <a:gd name="T21" fmla="*/ 379 h 753"/>
                <a:gd name="T22" fmla="*/ 1761 w 2241"/>
                <a:gd name="T23" fmla="*/ 330 h 753"/>
                <a:gd name="T24" fmla="*/ 1706 w 2241"/>
                <a:gd name="T25" fmla="*/ 266 h 753"/>
                <a:gd name="T26" fmla="*/ 1618 w 2241"/>
                <a:gd name="T27" fmla="*/ 322 h 753"/>
                <a:gd name="T28" fmla="*/ 1524 w 2241"/>
                <a:gd name="T29" fmla="*/ 228 h 753"/>
                <a:gd name="T30" fmla="*/ 1382 w 2241"/>
                <a:gd name="T31" fmla="*/ 146 h 753"/>
                <a:gd name="T32" fmla="*/ 1281 w 2241"/>
                <a:gd name="T33" fmla="*/ 81 h 753"/>
                <a:gd name="T34" fmla="*/ 1155 w 2241"/>
                <a:gd name="T35" fmla="*/ 49 h 753"/>
                <a:gd name="T36" fmla="*/ 1061 w 2241"/>
                <a:gd name="T37" fmla="*/ 22 h 753"/>
                <a:gd name="T38" fmla="*/ 574 w 2241"/>
                <a:gd name="T39" fmla="*/ 63 h 753"/>
                <a:gd name="T40" fmla="*/ 433 w 2241"/>
                <a:gd name="T41" fmla="*/ 82 h 753"/>
                <a:gd name="T42" fmla="*/ 115 w 2241"/>
                <a:gd name="T43" fmla="*/ 76 h 753"/>
                <a:gd name="T44" fmla="*/ 187 w 2241"/>
                <a:gd name="T45" fmla="*/ 253 h 753"/>
                <a:gd name="T46" fmla="*/ 129 w 2241"/>
                <a:gd name="T47" fmla="*/ 335 h 753"/>
                <a:gd name="T48" fmla="*/ 53 w 2241"/>
                <a:gd name="T49" fmla="*/ 393 h 753"/>
                <a:gd name="T50" fmla="*/ 4 w 2241"/>
                <a:gd name="T51" fmla="*/ 584 h 753"/>
                <a:gd name="T52" fmla="*/ 36 w 2241"/>
                <a:gd name="T53" fmla="*/ 673 h 753"/>
                <a:gd name="T54" fmla="*/ 151 w 2241"/>
                <a:gd name="T55" fmla="*/ 709 h 753"/>
                <a:gd name="T56" fmla="*/ 445 w 2241"/>
                <a:gd name="T57" fmla="*/ 607 h 753"/>
                <a:gd name="T58" fmla="*/ 625 w 2241"/>
                <a:gd name="T59" fmla="*/ 607 h 753"/>
                <a:gd name="T60" fmla="*/ 747 w 2241"/>
                <a:gd name="T61" fmla="*/ 644 h 753"/>
                <a:gd name="T62" fmla="*/ 801 w 2241"/>
                <a:gd name="T63" fmla="*/ 607 h 753"/>
                <a:gd name="T64" fmla="*/ 1007 w 2241"/>
                <a:gd name="T65" fmla="*/ 634 h 753"/>
                <a:gd name="T66" fmla="*/ 1080 w 2241"/>
                <a:gd name="T67" fmla="*/ 651 h 753"/>
                <a:gd name="T68" fmla="*/ 1049 w 2241"/>
                <a:gd name="T69" fmla="*/ 522 h 753"/>
                <a:gd name="T70" fmla="*/ 987 w 2241"/>
                <a:gd name="T71" fmla="*/ 450 h 753"/>
                <a:gd name="T72" fmla="*/ 916 w 2241"/>
                <a:gd name="T73" fmla="*/ 366 h 753"/>
                <a:gd name="T74" fmla="*/ 867 w 2241"/>
                <a:gd name="T75" fmla="*/ 326 h 753"/>
                <a:gd name="T76" fmla="*/ 689 w 2241"/>
                <a:gd name="T77" fmla="*/ 370 h 753"/>
                <a:gd name="T78" fmla="*/ 511 w 2241"/>
                <a:gd name="T79" fmla="*/ 313 h 753"/>
                <a:gd name="T80" fmla="*/ 560 w 2241"/>
                <a:gd name="T81" fmla="*/ 161 h 753"/>
                <a:gd name="T82" fmla="*/ 578 w 2241"/>
                <a:gd name="T83" fmla="*/ 135 h 753"/>
                <a:gd name="T84" fmla="*/ 645 w 2241"/>
                <a:gd name="T85" fmla="*/ 95 h 753"/>
                <a:gd name="T86" fmla="*/ 685 w 2241"/>
                <a:gd name="T87" fmla="*/ 77 h 753"/>
                <a:gd name="T88" fmla="*/ 1108 w 2241"/>
                <a:gd name="T89" fmla="*/ 66 h 753"/>
                <a:gd name="T90" fmla="*/ 1143 w 2241"/>
                <a:gd name="T91" fmla="*/ 103 h 753"/>
                <a:gd name="T92" fmla="*/ 1205 w 2241"/>
                <a:gd name="T93" fmla="*/ 152 h 753"/>
                <a:gd name="T94" fmla="*/ 1236 w 2241"/>
                <a:gd name="T95" fmla="*/ 237 h 753"/>
                <a:gd name="T96" fmla="*/ 1209 w 2241"/>
                <a:gd name="T97" fmla="*/ 330 h 753"/>
                <a:gd name="T98" fmla="*/ 1183 w 2241"/>
                <a:gd name="T99" fmla="*/ 388 h 753"/>
                <a:gd name="T100" fmla="*/ 1396 w 2241"/>
                <a:gd name="T101" fmla="*/ 464 h 753"/>
                <a:gd name="T102" fmla="*/ 1494 w 2241"/>
                <a:gd name="T103" fmla="*/ 517 h 753"/>
                <a:gd name="T104" fmla="*/ 1552 w 2241"/>
                <a:gd name="T105" fmla="*/ 53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1" h="753">
                  <a:moveTo>
                    <a:pt x="1556" y="513"/>
                  </a:moveTo>
                  <a:cubicBezTo>
                    <a:pt x="1558" y="517"/>
                    <a:pt x="1557" y="523"/>
                    <a:pt x="1561" y="526"/>
                  </a:cubicBezTo>
                  <a:cubicBezTo>
                    <a:pt x="1571" y="534"/>
                    <a:pt x="1596" y="544"/>
                    <a:pt x="1596" y="544"/>
                  </a:cubicBezTo>
                  <a:cubicBezTo>
                    <a:pt x="1610" y="564"/>
                    <a:pt x="1616" y="558"/>
                    <a:pt x="1636" y="566"/>
                  </a:cubicBezTo>
                  <a:cubicBezTo>
                    <a:pt x="1729" y="605"/>
                    <a:pt x="1662" y="588"/>
                    <a:pt x="1836" y="593"/>
                  </a:cubicBezTo>
                  <a:cubicBezTo>
                    <a:pt x="1849" y="596"/>
                    <a:pt x="1860" y="603"/>
                    <a:pt x="1872" y="606"/>
                  </a:cubicBezTo>
                  <a:cubicBezTo>
                    <a:pt x="1889" y="611"/>
                    <a:pt x="1908" y="611"/>
                    <a:pt x="1925" y="615"/>
                  </a:cubicBezTo>
                  <a:cubicBezTo>
                    <a:pt x="1974" y="647"/>
                    <a:pt x="1899" y="600"/>
                    <a:pt x="1956" y="628"/>
                  </a:cubicBezTo>
                  <a:cubicBezTo>
                    <a:pt x="1988" y="644"/>
                    <a:pt x="2015" y="669"/>
                    <a:pt x="2045" y="686"/>
                  </a:cubicBezTo>
                  <a:cubicBezTo>
                    <a:pt x="2082" y="707"/>
                    <a:pt x="2120" y="713"/>
                    <a:pt x="2161" y="717"/>
                  </a:cubicBezTo>
                  <a:cubicBezTo>
                    <a:pt x="2221" y="713"/>
                    <a:pt x="2241" y="731"/>
                    <a:pt x="2228" y="677"/>
                  </a:cubicBezTo>
                  <a:cubicBezTo>
                    <a:pt x="2227" y="673"/>
                    <a:pt x="2225" y="668"/>
                    <a:pt x="2223" y="664"/>
                  </a:cubicBezTo>
                  <a:cubicBezTo>
                    <a:pt x="2208" y="633"/>
                    <a:pt x="2175" y="616"/>
                    <a:pt x="2148" y="597"/>
                  </a:cubicBezTo>
                  <a:cubicBezTo>
                    <a:pt x="2140" y="592"/>
                    <a:pt x="2130" y="591"/>
                    <a:pt x="2121" y="588"/>
                  </a:cubicBezTo>
                  <a:cubicBezTo>
                    <a:pt x="2117" y="587"/>
                    <a:pt x="2108" y="584"/>
                    <a:pt x="2108" y="584"/>
                  </a:cubicBezTo>
                  <a:cubicBezTo>
                    <a:pt x="2095" y="571"/>
                    <a:pt x="2087" y="558"/>
                    <a:pt x="2072" y="548"/>
                  </a:cubicBezTo>
                  <a:cubicBezTo>
                    <a:pt x="2056" y="525"/>
                    <a:pt x="2035" y="511"/>
                    <a:pt x="2010" y="499"/>
                  </a:cubicBezTo>
                  <a:cubicBezTo>
                    <a:pt x="1997" y="494"/>
                    <a:pt x="1982" y="494"/>
                    <a:pt x="1970" y="486"/>
                  </a:cubicBezTo>
                  <a:cubicBezTo>
                    <a:pt x="1951" y="473"/>
                    <a:pt x="1929" y="465"/>
                    <a:pt x="1908" y="459"/>
                  </a:cubicBezTo>
                  <a:cubicBezTo>
                    <a:pt x="1890" y="448"/>
                    <a:pt x="1870" y="446"/>
                    <a:pt x="1854" y="433"/>
                  </a:cubicBezTo>
                  <a:cubicBezTo>
                    <a:pt x="1842" y="423"/>
                    <a:pt x="1823" y="410"/>
                    <a:pt x="1814" y="397"/>
                  </a:cubicBezTo>
                  <a:cubicBezTo>
                    <a:pt x="1810" y="392"/>
                    <a:pt x="1809" y="384"/>
                    <a:pt x="1805" y="379"/>
                  </a:cubicBezTo>
                  <a:cubicBezTo>
                    <a:pt x="1802" y="375"/>
                    <a:pt x="1796" y="374"/>
                    <a:pt x="1792" y="370"/>
                  </a:cubicBezTo>
                  <a:cubicBezTo>
                    <a:pt x="1776" y="357"/>
                    <a:pt x="1773" y="349"/>
                    <a:pt x="1761" y="330"/>
                  </a:cubicBezTo>
                  <a:cubicBezTo>
                    <a:pt x="1751" y="315"/>
                    <a:pt x="1741" y="304"/>
                    <a:pt x="1730" y="290"/>
                  </a:cubicBezTo>
                  <a:cubicBezTo>
                    <a:pt x="1726" y="286"/>
                    <a:pt x="1710" y="269"/>
                    <a:pt x="1706" y="266"/>
                  </a:cubicBezTo>
                  <a:cubicBezTo>
                    <a:pt x="1696" y="266"/>
                    <a:pt x="1685" y="281"/>
                    <a:pt x="1670" y="290"/>
                  </a:cubicBezTo>
                  <a:cubicBezTo>
                    <a:pt x="1655" y="299"/>
                    <a:pt x="1637" y="320"/>
                    <a:pt x="1618" y="322"/>
                  </a:cubicBezTo>
                  <a:cubicBezTo>
                    <a:pt x="1599" y="326"/>
                    <a:pt x="1570" y="318"/>
                    <a:pt x="1554" y="302"/>
                  </a:cubicBezTo>
                  <a:cubicBezTo>
                    <a:pt x="1538" y="286"/>
                    <a:pt x="1546" y="250"/>
                    <a:pt x="1524" y="228"/>
                  </a:cubicBezTo>
                  <a:cubicBezTo>
                    <a:pt x="1502" y="206"/>
                    <a:pt x="1448" y="184"/>
                    <a:pt x="1424" y="170"/>
                  </a:cubicBezTo>
                  <a:cubicBezTo>
                    <a:pt x="1392" y="153"/>
                    <a:pt x="1399" y="157"/>
                    <a:pt x="1382" y="146"/>
                  </a:cubicBezTo>
                  <a:cubicBezTo>
                    <a:pt x="1365" y="135"/>
                    <a:pt x="1337" y="115"/>
                    <a:pt x="1320" y="104"/>
                  </a:cubicBezTo>
                  <a:cubicBezTo>
                    <a:pt x="1298" y="100"/>
                    <a:pt x="1301" y="88"/>
                    <a:pt x="1281" y="81"/>
                  </a:cubicBezTo>
                  <a:cubicBezTo>
                    <a:pt x="1252" y="77"/>
                    <a:pt x="1195" y="51"/>
                    <a:pt x="1174" y="50"/>
                  </a:cubicBezTo>
                  <a:cubicBezTo>
                    <a:pt x="1153" y="44"/>
                    <a:pt x="1163" y="49"/>
                    <a:pt x="1155" y="49"/>
                  </a:cubicBezTo>
                  <a:cubicBezTo>
                    <a:pt x="1146" y="50"/>
                    <a:pt x="1139" y="49"/>
                    <a:pt x="1123" y="46"/>
                  </a:cubicBezTo>
                  <a:cubicBezTo>
                    <a:pt x="1107" y="42"/>
                    <a:pt x="1104" y="26"/>
                    <a:pt x="1061" y="22"/>
                  </a:cubicBezTo>
                  <a:cubicBezTo>
                    <a:pt x="1022" y="9"/>
                    <a:pt x="899" y="20"/>
                    <a:pt x="867" y="19"/>
                  </a:cubicBezTo>
                  <a:cubicBezTo>
                    <a:pt x="727" y="22"/>
                    <a:pt x="669" y="0"/>
                    <a:pt x="574" y="63"/>
                  </a:cubicBezTo>
                  <a:cubicBezTo>
                    <a:pt x="511" y="72"/>
                    <a:pt x="512" y="68"/>
                    <a:pt x="490" y="76"/>
                  </a:cubicBezTo>
                  <a:cubicBezTo>
                    <a:pt x="475" y="97"/>
                    <a:pt x="457" y="71"/>
                    <a:pt x="433" y="82"/>
                  </a:cubicBezTo>
                  <a:cubicBezTo>
                    <a:pt x="425" y="85"/>
                    <a:pt x="378" y="101"/>
                    <a:pt x="370" y="106"/>
                  </a:cubicBezTo>
                  <a:cubicBezTo>
                    <a:pt x="335" y="130"/>
                    <a:pt x="150" y="52"/>
                    <a:pt x="115" y="76"/>
                  </a:cubicBezTo>
                  <a:lnTo>
                    <a:pt x="106" y="199"/>
                  </a:lnTo>
                  <a:cubicBezTo>
                    <a:pt x="118" y="228"/>
                    <a:pt x="174" y="234"/>
                    <a:pt x="187" y="253"/>
                  </a:cubicBezTo>
                  <a:cubicBezTo>
                    <a:pt x="200" y="272"/>
                    <a:pt x="194" y="302"/>
                    <a:pt x="184" y="316"/>
                  </a:cubicBezTo>
                  <a:cubicBezTo>
                    <a:pt x="186" y="359"/>
                    <a:pt x="148" y="332"/>
                    <a:pt x="129" y="335"/>
                  </a:cubicBezTo>
                  <a:cubicBezTo>
                    <a:pt x="121" y="342"/>
                    <a:pt x="67" y="316"/>
                    <a:pt x="67" y="316"/>
                  </a:cubicBezTo>
                  <a:cubicBezTo>
                    <a:pt x="54" y="326"/>
                    <a:pt x="64" y="371"/>
                    <a:pt x="53" y="393"/>
                  </a:cubicBezTo>
                  <a:cubicBezTo>
                    <a:pt x="26" y="407"/>
                    <a:pt x="11" y="414"/>
                    <a:pt x="0" y="446"/>
                  </a:cubicBezTo>
                  <a:cubicBezTo>
                    <a:pt x="1" y="492"/>
                    <a:pt x="2" y="538"/>
                    <a:pt x="4" y="584"/>
                  </a:cubicBezTo>
                  <a:cubicBezTo>
                    <a:pt x="5" y="598"/>
                    <a:pt x="18" y="610"/>
                    <a:pt x="22" y="624"/>
                  </a:cubicBezTo>
                  <a:cubicBezTo>
                    <a:pt x="25" y="634"/>
                    <a:pt x="29" y="664"/>
                    <a:pt x="36" y="673"/>
                  </a:cubicBezTo>
                  <a:cubicBezTo>
                    <a:pt x="43" y="683"/>
                    <a:pt x="59" y="680"/>
                    <a:pt x="71" y="682"/>
                  </a:cubicBezTo>
                  <a:cubicBezTo>
                    <a:pt x="93" y="697"/>
                    <a:pt x="125" y="702"/>
                    <a:pt x="151" y="709"/>
                  </a:cubicBezTo>
                  <a:cubicBezTo>
                    <a:pt x="218" y="753"/>
                    <a:pt x="310" y="720"/>
                    <a:pt x="387" y="709"/>
                  </a:cubicBezTo>
                  <a:cubicBezTo>
                    <a:pt x="419" y="710"/>
                    <a:pt x="415" y="595"/>
                    <a:pt x="445" y="607"/>
                  </a:cubicBezTo>
                  <a:cubicBezTo>
                    <a:pt x="461" y="613"/>
                    <a:pt x="563" y="610"/>
                    <a:pt x="581" y="614"/>
                  </a:cubicBezTo>
                  <a:cubicBezTo>
                    <a:pt x="597" y="612"/>
                    <a:pt x="609" y="610"/>
                    <a:pt x="625" y="607"/>
                  </a:cubicBezTo>
                  <a:cubicBezTo>
                    <a:pt x="630" y="606"/>
                    <a:pt x="688" y="602"/>
                    <a:pt x="693" y="600"/>
                  </a:cubicBezTo>
                  <a:cubicBezTo>
                    <a:pt x="709" y="593"/>
                    <a:pt x="728" y="648"/>
                    <a:pt x="747" y="644"/>
                  </a:cubicBezTo>
                  <a:cubicBezTo>
                    <a:pt x="761" y="647"/>
                    <a:pt x="758" y="617"/>
                    <a:pt x="767" y="610"/>
                  </a:cubicBezTo>
                  <a:cubicBezTo>
                    <a:pt x="776" y="604"/>
                    <a:pt x="773" y="605"/>
                    <a:pt x="801" y="607"/>
                  </a:cubicBezTo>
                  <a:cubicBezTo>
                    <a:pt x="882" y="611"/>
                    <a:pt x="861" y="631"/>
                    <a:pt x="933" y="624"/>
                  </a:cubicBezTo>
                  <a:cubicBezTo>
                    <a:pt x="962" y="621"/>
                    <a:pt x="979" y="637"/>
                    <a:pt x="1007" y="634"/>
                  </a:cubicBezTo>
                  <a:cubicBezTo>
                    <a:pt x="1022" y="633"/>
                    <a:pt x="1035" y="666"/>
                    <a:pt x="1049" y="664"/>
                  </a:cubicBezTo>
                  <a:cubicBezTo>
                    <a:pt x="1058" y="662"/>
                    <a:pt x="1075" y="660"/>
                    <a:pt x="1080" y="651"/>
                  </a:cubicBezTo>
                  <a:cubicBezTo>
                    <a:pt x="1085" y="643"/>
                    <a:pt x="1089" y="624"/>
                    <a:pt x="1089" y="624"/>
                  </a:cubicBezTo>
                  <a:cubicBezTo>
                    <a:pt x="1083" y="573"/>
                    <a:pt x="1077" y="563"/>
                    <a:pt x="1049" y="522"/>
                  </a:cubicBezTo>
                  <a:cubicBezTo>
                    <a:pt x="1039" y="506"/>
                    <a:pt x="1034" y="496"/>
                    <a:pt x="1018" y="486"/>
                  </a:cubicBezTo>
                  <a:cubicBezTo>
                    <a:pt x="1011" y="465"/>
                    <a:pt x="1001" y="468"/>
                    <a:pt x="987" y="450"/>
                  </a:cubicBezTo>
                  <a:cubicBezTo>
                    <a:pt x="970" y="428"/>
                    <a:pt x="962" y="404"/>
                    <a:pt x="938" y="388"/>
                  </a:cubicBezTo>
                  <a:cubicBezTo>
                    <a:pt x="914" y="353"/>
                    <a:pt x="946" y="396"/>
                    <a:pt x="916" y="366"/>
                  </a:cubicBezTo>
                  <a:cubicBezTo>
                    <a:pt x="912" y="362"/>
                    <a:pt x="910" y="357"/>
                    <a:pt x="907" y="353"/>
                  </a:cubicBezTo>
                  <a:cubicBezTo>
                    <a:pt x="896" y="339"/>
                    <a:pt x="884" y="331"/>
                    <a:pt x="867" y="326"/>
                  </a:cubicBezTo>
                  <a:cubicBezTo>
                    <a:pt x="830" y="330"/>
                    <a:pt x="793" y="331"/>
                    <a:pt x="756" y="335"/>
                  </a:cubicBezTo>
                  <a:cubicBezTo>
                    <a:pt x="731" y="337"/>
                    <a:pt x="713" y="363"/>
                    <a:pt x="689" y="370"/>
                  </a:cubicBezTo>
                  <a:cubicBezTo>
                    <a:pt x="642" y="369"/>
                    <a:pt x="594" y="371"/>
                    <a:pt x="547" y="366"/>
                  </a:cubicBezTo>
                  <a:cubicBezTo>
                    <a:pt x="532" y="364"/>
                    <a:pt x="519" y="326"/>
                    <a:pt x="511" y="313"/>
                  </a:cubicBezTo>
                  <a:cubicBezTo>
                    <a:pt x="506" y="303"/>
                    <a:pt x="494" y="286"/>
                    <a:pt x="494" y="286"/>
                  </a:cubicBezTo>
                  <a:cubicBezTo>
                    <a:pt x="498" y="230"/>
                    <a:pt x="501" y="181"/>
                    <a:pt x="560" y="161"/>
                  </a:cubicBezTo>
                  <a:cubicBezTo>
                    <a:pt x="565" y="157"/>
                    <a:pt x="570" y="153"/>
                    <a:pt x="574" y="148"/>
                  </a:cubicBezTo>
                  <a:cubicBezTo>
                    <a:pt x="576" y="144"/>
                    <a:pt x="574" y="137"/>
                    <a:pt x="578" y="135"/>
                  </a:cubicBezTo>
                  <a:cubicBezTo>
                    <a:pt x="586" y="129"/>
                    <a:pt x="596" y="129"/>
                    <a:pt x="605" y="126"/>
                  </a:cubicBezTo>
                  <a:cubicBezTo>
                    <a:pt x="660" y="107"/>
                    <a:pt x="610" y="114"/>
                    <a:pt x="645" y="95"/>
                  </a:cubicBezTo>
                  <a:cubicBezTo>
                    <a:pt x="653" y="90"/>
                    <a:pt x="664" y="91"/>
                    <a:pt x="671" y="86"/>
                  </a:cubicBezTo>
                  <a:cubicBezTo>
                    <a:pt x="676" y="83"/>
                    <a:pt x="680" y="77"/>
                    <a:pt x="685" y="77"/>
                  </a:cubicBezTo>
                  <a:cubicBezTo>
                    <a:pt x="744" y="73"/>
                    <a:pt x="803" y="74"/>
                    <a:pt x="863" y="72"/>
                  </a:cubicBezTo>
                  <a:cubicBezTo>
                    <a:pt x="946" y="56"/>
                    <a:pt x="1024" y="56"/>
                    <a:pt x="1108" y="66"/>
                  </a:cubicBezTo>
                  <a:cubicBezTo>
                    <a:pt x="1113" y="69"/>
                    <a:pt x="1126" y="73"/>
                    <a:pt x="1129" y="77"/>
                  </a:cubicBezTo>
                  <a:cubicBezTo>
                    <a:pt x="1158" y="113"/>
                    <a:pt x="1105" y="66"/>
                    <a:pt x="1143" y="103"/>
                  </a:cubicBezTo>
                  <a:cubicBezTo>
                    <a:pt x="1153" y="114"/>
                    <a:pt x="1160" y="113"/>
                    <a:pt x="1174" y="117"/>
                  </a:cubicBezTo>
                  <a:cubicBezTo>
                    <a:pt x="1199" y="133"/>
                    <a:pt x="1179" y="118"/>
                    <a:pt x="1205" y="152"/>
                  </a:cubicBezTo>
                  <a:cubicBezTo>
                    <a:pt x="1216" y="167"/>
                    <a:pt x="1222" y="174"/>
                    <a:pt x="1227" y="188"/>
                  </a:cubicBezTo>
                  <a:cubicBezTo>
                    <a:pt x="1232" y="202"/>
                    <a:pt x="1235" y="218"/>
                    <a:pt x="1236" y="237"/>
                  </a:cubicBezTo>
                  <a:cubicBezTo>
                    <a:pt x="1235" y="251"/>
                    <a:pt x="1245" y="283"/>
                    <a:pt x="1232" y="304"/>
                  </a:cubicBezTo>
                  <a:cubicBezTo>
                    <a:pt x="1195" y="359"/>
                    <a:pt x="1239" y="280"/>
                    <a:pt x="1209" y="330"/>
                  </a:cubicBezTo>
                  <a:cubicBezTo>
                    <a:pt x="1204" y="341"/>
                    <a:pt x="1196" y="351"/>
                    <a:pt x="1192" y="361"/>
                  </a:cubicBezTo>
                  <a:cubicBezTo>
                    <a:pt x="1188" y="370"/>
                    <a:pt x="1183" y="388"/>
                    <a:pt x="1183" y="388"/>
                  </a:cubicBezTo>
                  <a:cubicBezTo>
                    <a:pt x="1186" y="434"/>
                    <a:pt x="1177" y="447"/>
                    <a:pt x="1209" y="468"/>
                  </a:cubicBezTo>
                  <a:cubicBezTo>
                    <a:pt x="1294" y="463"/>
                    <a:pt x="1306" y="460"/>
                    <a:pt x="1396" y="464"/>
                  </a:cubicBezTo>
                  <a:cubicBezTo>
                    <a:pt x="1421" y="480"/>
                    <a:pt x="1441" y="479"/>
                    <a:pt x="1472" y="482"/>
                  </a:cubicBezTo>
                  <a:cubicBezTo>
                    <a:pt x="1493" y="496"/>
                    <a:pt x="1483" y="485"/>
                    <a:pt x="1494" y="517"/>
                  </a:cubicBezTo>
                  <a:cubicBezTo>
                    <a:pt x="1496" y="522"/>
                    <a:pt x="1503" y="523"/>
                    <a:pt x="1507" y="526"/>
                  </a:cubicBezTo>
                  <a:cubicBezTo>
                    <a:pt x="1523" y="549"/>
                    <a:pt x="1525" y="545"/>
                    <a:pt x="1552" y="539"/>
                  </a:cubicBezTo>
                  <a:cubicBezTo>
                    <a:pt x="1558" y="522"/>
                    <a:pt x="1556" y="531"/>
                    <a:pt x="1556" y="51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5" name="Freeform 9" descr="Large confetti"/>
            <p:cNvSpPr>
              <a:spLocks/>
            </p:cNvSpPr>
            <p:nvPr/>
          </p:nvSpPr>
          <p:spPr bwMode="auto">
            <a:xfrm>
              <a:off x="3422" y="321"/>
              <a:ext cx="1246" cy="1315"/>
            </a:xfrm>
            <a:custGeom>
              <a:avLst/>
              <a:gdLst>
                <a:gd name="T0" fmla="*/ 1500 w 3363"/>
                <a:gd name="T1" fmla="*/ 3540 h 3552"/>
                <a:gd name="T2" fmla="*/ 1308 w 3363"/>
                <a:gd name="T3" fmla="*/ 3492 h 3552"/>
                <a:gd name="T4" fmla="*/ 1200 w 3363"/>
                <a:gd name="T5" fmla="*/ 3396 h 3552"/>
                <a:gd name="T6" fmla="*/ 1080 w 3363"/>
                <a:gd name="T7" fmla="*/ 3252 h 3552"/>
                <a:gd name="T8" fmla="*/ 948 w 3363"/>
                <a:gd name="T9" fmla="*/ 3132 h 3552"/>
                <a:gd name="T10" fmla="*/ 912 w 3363"/>
                <a:gd name="T11" fmla="*/ 3108 h 3552"/>
                <a:gd name="T12" fmla="*/ 816 w 3363"/>
                <a:gd name="T13" fmla="*/ 3036 h 3552"/>
                <a:gd name="T14" fmla="*/ 708 w 3363"/>
                <a:gd name="T15" fmla="*/ 2952 h 3552"/>
                <a:gd name="T16" fmla="*/ 636 w 3363"/>
                <a:gd name="T17" fmla="*/ 2928 h 3552"/>
                <a:gd name="T18" fmla="*/ 360 w 3363"/>
                <a:gd name="T19" fmla="*/ 2928 h 3552"/>
                <a:gd name="T20" fmla="*/ 288 w 3363"/>
                <a:gd name="T21" fmla="*/ 2880 h 3552"/>
                <a:gd name="T22" fmla="*/ 168 w 3363"/>
                <a:gd name="T23" fmla="*/ 2700 h 3552"/>
                <a:gd name="T24" fmla="*/ 156 w 3363"/>
                <a:gd name="T25" fmla="*/ 2544 h 3552"/>
                <a:gd name="T26" fmla="*/ 120 w 3363"/>
                <a:gd name="T27" fmla="*/ 2460 h 3552"/>
                <a:gd name="T28" fmla="*/ 96 w 3363"/>
                <a:gd name="T29" fmla="*/ 2376 h 3552"/>
                <a:gd name="T30" fmla="*/ 60 w 3363"/>
                <a:gd name="T31" fmla="*/ 2304 h 3552"/>
                <a:gd name="T32" fmla="*/ 0 w 3363"/>
                <a:gd name="T33" fmla="*/ 2040 h 3552"/>
                <a:gd name="T34" fmla="*/ 12 w 3363"/>
                <a:gd name="T35" fmla="*/ 1860 h 3552"/>
                <a:gd name="T36" fmla="*/ 48 w 3363"/>
                <a:gd name="T37" fmla="*/ 1788 h 3552"/>
                <a:gd name="T38" fmla="*/ 72 w 3363"/>
                <a:gd name="T39" fmla="*/ 1704 h 3552"/>
                <a:gd name="T40" fmla="*/ 12 w 3363"/>
                <a:gd name="T41" fmla="*/ 1200 h 3552"/>
                <a:gd name="T42" fmla="*/ 24 w 3363"/>
                <a:gd name="T43" fmla="*/ 792 h 3552"/>
                <a:gd name="T44" fmla="*/ 252 w 3363"/>
                <a:gd name="T45" fmla="*/ 684 h 3552"/>
                <a:gd name="T46" fmla="*/ 372 w 3363"/>
                <a:gd name="T47" fmla="*/ 600 h 3552"/>
                <a:gd name="T48" fmla="*/ 396 w 3363"/>
                <a:gd name="T49" fmla="*/ 564 h 3552"/>
                <a:gd name="T50" fmla="*/ 708 w 3363"/>
                <a:gd name="T51" fmla="*/ 552 h 3552"/>
                <a:gd name="T52" fmla="*/ 1188 w 3363"/>
                <a:gd name="T53" fmla="*/ 504 h 3552"/>
                <a:gd name="T54" fmla="*/ 1260 w 3363"/>
                <a:gd name="T55" fmla="*/ 456 h 3552"/>
                <a:gd name="T56" fmla="*/ 1320 w 3363"/>
                <a:gd name="T57" fmla="*/ 384 h 3552"/>
                <a:gd name="T58" fmla="*/ 1704 w 3363"/>
                <a:gd name="T59" fmla="*/ 252 h 3552"/>
                <a:gd name="T60" fmla="*/ 2208 w 3363"/>
                <a:gd name="T61" fmla="*/ 240 h 3552"/>
                <a:gd name="T62" fmla="*/ 2352 w 3363"/>
                <a:gd name="T63" fmla="*/ 216 h 3552"/>
                <a:gd name="T64" fmla="*/ 2424 w 3363"/>
                <a:gd name="T65" fmla="*/ 192 h 3552"/>
                <a:gd name="T66" fmla="*/ 2640 w 3363"/>
                <a:gd name="T67" fmla="*/ 240 h 3552"/>
                <a:gd name="T68" fmla="*/ 2976 w 3363"/>
                <a:gd name="T69" fmla="*/ 180 h 3552"/>
                <a:gd name="T70" fmla="*/ 3048 w 3363"/>
                <a:gd name="T71" fmla="*/ 132 h 3552"/>
                <a:gd name="T72" fmla="*/ 3096 w 3363"/>
                <a:gd name="T73" fmla="*/ 108 h 3552"/>
                <a:gd name="T74" fmla="*/ 3120 w 3363"/>
                <a:gd name="T75" fmla="*/ 72 h 3552"/>
                <a:gd name="T76" fmla="*/ 3156 w 3363"/>
                <a:gd name="T77" fmla="*/ 60 h 3552"/>
                <a:gd name="T78" fmla="*/ 3228 w 3363"/>
                <a:gd name="T79" fmla="*/ 24 h 3552"/>
                <a:gd name="T80" fmla="*/ 3360 w 3363"/>
                <a:gd name="T81" fmla="*/ 36 h 3552"/>
                <a:gd name="T82" fmla="*/ 3336 w 3363"/>
                <a:gd name="T83" fmla="*/ 300 h 3552"/>
                <a:gd name="T84" fmla="*/ 3144 w 3363"/>
                <a:gd name="T85" fmla="*/ 624 h 3552"/>
                <a:gd name="T86" fmla="*/ 3048 w 3363"/>
                <a:gd name="T87" fmla="*/ 732 h 3552"/>
                <a:gd name="T88" fmla="*/ 3024 w 3363"/>
                <a:gd name="T89" fmla="*/ 840 h 3552"/>
                <a:gd name="T90" fmla="*/ 2976 w 3363"/>
                <a:gd name="T91" fmla="*/ 1428 h 3552"/>
                <a:gd name="T92" fmla="*/ 2820 w 3363"/>
                <a:gd name="T93" fmla="*/ 1776 h 3552"/>
                <a:gd name="T94" fmla="*/ 2724 w 3363"/>
                <a:gd name="T95" fmla="*/ 1896 h 3552"/>
                <a:gd name="T96" fmla="*/ 2676 w 3363"/>
                <a:gd name="T97" fmla="*/ 2040 h 3552"/>
                <a:gd name="T98" fmla="*/ 2652 w 3363"/>
                <a:gd name="T99" fmla="*/ 2136 h 3552"/>
                <a:gd name="T100" fmla="*/ 2544 w 3363"/>
                <a:gd name="T101" fmla="*/ 2268 h 3552"/>
                <a:gd name="T102" fmla="*/ 2496 w 3363"/>
                <a:gd name="T103" fmla="*/ 2328 h 3552"/>
                <a:gd name="T104" fmla="*/ 2388 w 3363"/>
                <a:gd name="T105" fmla="*/ 2424 h 3552"/>
                <a:gd name="T106" fmla="*/ 2172 w 3363"/>
                <a:gd name="T107" fmla="*/ 2712 h 3552"/>
                <a:gd name="T108" fmla="*/ 1968 w 3363"/>
                <a:gd name="T109" fmla="*/ 2868 h 3552"/>
                <a:gd name="T110" fmla="*/ 1872 w 3363"/>
                <a:gd name="T111" fmla="*/ 3096 h 3552"/>
                <a:gd name="T112" fmla="*/ 1668 w 3363"/>
                <a:gd name="T113" fmla="*/ 3360 h 3552"/>
                <a:gd name="T114" fmla="*/ 1644 w 3363"/>
                <a:gd name="T115" fmla="*/ 3504 h 3552"/>
                <a:gd name="T116" fmla="*/ 1536 w 3363"/>
                <a:gd name="T117" fmla="*/ 3552 h 3552"/>
                <a:gd name="T118" fmla="*/ 1500 w 3363"/>
                <a:gd name="T119" fmla="*/ 354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3" h="3552">
                  <a:moveTo>
                    <a:pt x="1500" y="3540"/>
                  </a:moveTo>
                  <a:cubicBezTo>
                    <a:pt x="1437" y="3519"/>
                    <a:pt x="1371" y="3513"/>
                    <a:pt x="1308" y="3492"/>
                  </a:cubicBezTo>
                  <a:cubicBezTo>
                    <a:pt x="1273" y="3457"/>
                    <a:pt x="1232" y="3433"/>
                    <a:pt x="1200" y="3396"/>
                  </a:cubicBezTo>
                  <a:cubicBezTo>
                    <a:pt x="1157" y="3345"/>
                    <a:pt x="1136" y="3289"/>
                    <a:pt x="1080" y="3252"/>
                  </a:cubicBezTo>
                  <a:cubicBezTo>
                    <a:pt x="1042" y="3195"/>
                    <a:pt x="1007" y="3171"/>
                    <a:pt x="948" y="3132"/>
                  </a:cubicBezTo>
                  <a:cubicBezTo>
                    <a:pt x="936" y="3124"/>
                    <a:pt x="912" y="3108"/>
                    <a:pt x="912" y="3108"/>
                  </a:cubicBezTo>
                  <a:cubicBezTo>
                    <a:pt x="876" y="3055"/>
                    <a:pt x="862" y="3074"/>
                    <a:pt x="816" y="3036"/>
                  </a:cubicBezTo>
                  <a:cubicBezTo>
                    <a:pt x="703" y="2942"/>
                    <a:pt x="890" y="3073"/>
                    <a:pt x="708" y="2952"/>
                  </a:cubicBezTo>
                  <a:cubicBezTo>
                    <a:pt x="687" y="2938"/>
                    <a:pt x="636" y="2928"/>
                    <a:pt x="636" y="2928"/>
                  </a:cubicBezTo>
                  <a:cubicBezTo>
                    <a:pt x="532" y="2943"/>
                    <a:pt x="482" y="2956"/>
                    <a:pt x="360" y="2928"/>
                  </a:cubicBezTo>
                  <a:cubicBezTo>
                    <a:pt x="332" y="2922"/>
                    <a:pt x="312" y="2896"/>
                    <a:pt x="288" y="2880"/>
                  </a:cubicBezTo>
                  <a:cubicBezTo>
                    <a:pt x="217" y="2833"/>
                    <a:pt x="189" y="2782"/>
                    <a:pt x="168" y="2700"/>
                  </a:cubicBezTo>
                  <a:cubicBezTo>
                    <a:pt x="164" y="2648"/>
                    <a:pt x="162" y="2596"/>
                    <a:pt x="156" y="2544"/>
                  </a:cubicBezTo>
                  <a:cubicBezTo>
                    <a:pt x="153" y="2518"/>
                    <a:pt x="129" y="2482"/>
                    <a:pt x="120" y="2460"/>
                  </a:cubicBezTo>
                  <a:cubicBezTo>
                    <a:pt x="109" y="2433"/>
                    <a:pt x="107" y="2403"/>
                    <a:pt x="96" y="2376"/>
                  </a:cubicBezTo>
                  <a:cubicBezTo>
                    <a:pt x="51" y="2271"/>
                    <a:pt x="89" y="2405"/>
                    <a:pt x="60" y="2304"/>
                  </a:cubicBezTo>
                  <a:cubicBezTo>
                    <a:pt x="35" y="2217"/>
                    <a:pt x="29" y="2126"/>
                    <a:pt x="0" y="2040"/>
                  </a:cubicBezTo>
                  <a:cubicBezTo>
                    <a:pt x="4" y="1980"/>
                    <a:pt x="5" y="1920"/>
                    <a:pt x="12" y="1860"/>
                  </a:cubicBezTo>
                  <a:cubicBezTo>
                    <a:pt x="16" y="1821"/>
                    <a:pt x="31" y="1822"/>
                    <a:pt x="48" y="1788"/>
                  </a:cubicBezTo>
                  <a:cubicBezTo>
                    <a:pt x="57" y="1771"/>
                    <a:pt x="68" y="1719"/>
                    <a:pt x="72" y="1704"/>
                  </a:cubicBezTo>
                  <a:cubicBezTo>
                    <a:pt x="62" y="1533"/>
                    <a:pt x="46" y="1368"/>
                    <a:pt x="12" y="1200"/>
                  </a:cubicBezTo>
                  <a:cubicBezTo>
                    <a:pt x="16" y="1064"/>
                    <a:pt x="17" y="928"/>
                    <a:pt x="24" y="792"/>
                  </a:cubicBezTo>
                  <a:cubicBezTo>
                    <a:pt x="29" y="707"/>
                    <a:pt x="187" y="695"/>
                    <a:pt x="252" y="684"/>
                  </a:cubicBezTo>
                  <a:cubicBezTo>
                    <a:pt x="264" y="676"/>
                    <a:pt x="354" y="618"/>
                    <a:pt x="372" y="600"/>
                  </a:cubicBezTo>
                  <a:cubicBezTo>
                    <a:pt x="382" y="590"/>
                    <a:pt x="382" y="566"/>
                    <a:pt x="396" y="564"/>
                  </a:cubicBezTo>
                  <a:cubicBezTo>
                    <a:pt x="499" y="549"/>
                    <a:pt x="604" y="556"/>
                    <a:pt x="708" y="552"/>
                  </a:cubicBezTo>
                  <a:cubicBezTo>
                    <a:pt x="879" y="495"/>
                    <a:pt x="963" y="511"/>
                    <a:pt x="1188" y="504"/>
                  </a:cubicBezTo>
                  <a:cubicBezTo>
                    <a:pt x="1212" y="488"/>
                    <a:pt x="1244" y="480"/>
                    <a:pt x="1260" y="456"/>
                  </a:cubicBezTo>
                  <a:cubicBezTo>
                    <a:pt x="1281" y="424"/>
                    <a:pt x="1288" y="409"/>
                    <a:pt x="1320" y="384"/>
                  </a:cubicBezTo>
                  <a:cubicBezTo>
                    <a:pt x="1429" y="299"/>
                    <a:pt x="1566" y="258"/>
                    <a:pt x="1704" y="252"/>
                  </a:cubicBezTo>
                  <a:cubicBezTo>
                    <a:pt x="1872" y="245"/>
                    <a:pt x="2040" y="244"/>
                    <a:pt x="2208" y="240"/>
                  </a:cubicBezTo>
                  <a:cubicBezTo>
                    <a:pt x="2256" y="232"/>
                    <a:pt x="2306" y="231"/>
                    <a:pt x="2352" y="216"/>
                  </a:cubicBezTo>
                  <a:cubicBezTo>
                    <a:pt x="2376" y="208"/>
                    <a:pt x="2424" y="192"/>
                    <a:pt x="2424" y="192"/>
                  </a:cubicBezTo>
                  <a:cubicBezTo>
                    <a:pt x="2497" y="204"/>
                    <a:pt x="2568" y="222"/>
                    <a:pt x="2640" y="240"/>
                  </a:cubicBezTo>
                  <a:cubicBezTo>
                    <a:pt x="2733" y="231"/>
                    <a:pt x="2889" y="229"/>
                    <a:pt x="2976" y="180"/>
                  </a:cubicBezTo>
                  <a:cubicBezTo>
                    <a:pt x="3001" y="166"/>
                    <a:pt x="3022" y="145"/>
                    <a:pt x="3048" y="132"/>
                  </a:cubicBezTo>
                  <a:cubicBezTo>
                    <a:pt x="3064" y="124"/>
                    <a:pt x="3080" y="116"/>
                    <a:pt x="3096" y="108"/>
                  </a:cubicBezTo>
                  <a:cubicBezTo>
                    <a:pt x="3104" y="96"/>
                    <a:pt x="3109" y="81"/>
                    <a:pt x="3120" y="72"/>
                  </a:cubicBezTo>
                  <a:cubicBezTo>
                    <a:pt x="3130" y="64"/>
                    <a:pt x="3145" y="66"/>
                    <a:pt x="3156" y="60"/>
                  </a:cubicBezTo>
                  <a:cubicBezTo>
                    <a:pt x="3249" y="13"/>
                    <a:pt x="3138" y="54"/>
                    <a:pt x="3228" y="24"/>
                  </a:cubicBezTo>
                  <a:cubicBezTo>
                    <a:pt x="3272" y="28"/>
                    <a:pt x="3334" y="0"/>
                    <a:pt x="3360" y="36"/>
                  </a:cubicBezTo>
                  <a:cubicBezTo>
                    <a:pt x="3363" y="41"/>
                    <a:pt x="3341" y="270"/>
                    <a:pt x="3336" y="300"/>
                  </a:cubicBezTo>
                  <a:cubicBezTo>
                    <a:pt x="3314" y="422"/>
                    <a:pt x="3231" y="537"/>
                    <a:pt x="3144" y="624"/>
                  </a:cubicBezTo>
                  <a:cubicBezTo>
                    <a:pt x="3109" y="659"/>
                    <a:pt x="3072" y="684"/>
                    <a:pt x="3048" y="732"/>
                  </a:cubicBezTo>
                  <a:cubicBezTo>
                    <a:pt x="3033" y="762"/>
                    <a:pt x="3029" y="812"/>
                    <a:pt x="3024" y="840"/>
                  </a:cubicBezTo>
                  <a:cubicBezTo>
                    <a:pt x="3017" y="1049"/>
                    <a:pt x="3005" y="1228"/>
                    <a:pt x="2976" y="1428"/>
                  </a:cubicBezTo>
                  <a:cubicBezTo>
                    <a:pt x="2964" y="1610"/>
                    <a:pt x="2986" y="1693"/>
                    <a:pt x="2820" y="1776"/>
                  </a:cubicBezTo>
                  <a:cubicBezTo>
                    <a:pt x="2793" y="1857"/>
                    <a:pt x="2761" y="1786"/>
                    <a:pt x="2724" y="1896"/>
                  </a:cubicBezTo>
                  <a:cubicBezTo>
                    <a:pt x="2709" y="1942"/>
                    <a:pt x="2688" y="1992"/>
                    <a:pt x="2676" y="2040"/>
                  </a:cubicBezTo>
                  <a:cubicBezTo>
                    <a:pt x="2668" y="2072"/>
                    <a:pt x="2670" y="2109"/>
                    <a:pt x="2652" y="2136"/>
                  </a:cubicBezTo>
                  <a:cubicBezTo>
                    <a:pt x="2620" y="2184"/>
                    <a:pt x="2579" y="2222"/>
                    <a:pt x="2544" y="2268"/>
                  </a:cubicBezTo>
                  <a:cubicBezTo>
                    <a:pt x="2523" y="2331"/>
                    <a:pt x="2547" y="2282"/>
                    <a:pt x="2496" y="2328"/>
                  </a:cubicBezTo>
                  <a:cubicBezTo>
                    <a:pt x="2373" y="2438"/>
                    <a:pt x="2470" y="2370"/>
                    <a:pt x="2388" y="2424"/>
                  </a:cubicBezTo>
                  <a:cubicBezTo>
                    <a:pt x="2352" y="2533"/>
                    <a:pt x="2263" y="2644"/>
                    <a:pt x="2172" y="2712"/>
                  </a:cubicBezTo>
                  <a:cubicBezTo>
                    <a:pt x="2108" y="2760"/>
                    <a:pt x="2020" y="2806"/>
                    <a:pt x="1968" y="2868"/>
                  </a:cubicBezTo>
                  <a:cubicBezTo>
                    <a:pt x="1912" y="2935"/>
                    <a:pt x="1909" y="3023"/>
                    <a:pt x="1872" y="3096"/>
                  </a:cubicBezTo>
                  <a:cubicBezTo>
                    <a:pt x="1822" y="3195"/>
                    <a:pt x="1746" y="3282"/>
                    <a:pt x="1668" y="3360"/>
                  </a:cubicBezTo>
                  <a:cubicBezTo>
                    <a:pt x="1663" y="3408"/>
                    <a:pt x="1674" y="3466"/>
                    <a:pt x="1644" y="3504"/>
                  </a:cubicBezTo>
                  <a:cubicBezTo>
                    <a:pt x="1619" y="3535"/>
                    <a:pt x="1536" y="3552"/>
                    <a:pt x="1536" y="3552"/>
                  </a:cubicBezTo>
                  <a:cubicBezTo>
                    <a:pt x="1468" y="3538"/>
                    <a:pt x="1456" y="3540"/>
                    <a:pt x="1500" y="3540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Freeform 10" descr="Large confetti"/>
            <p:cNvSpPr>
              <a:spLocks/>
            </p:cNvSpPr>
            <p:nvPr/>
          </p:nvSpPr>
          <p:spPr bwMode="auto">
            <a:xfrm>
              <a:off x="1355" y="-3"/>
              <a:ext cx="1591" cy="598"/>
            </a:xfrm>
            <a:custGeom>
              <a:avLst/>
              <a:gdLst>
                <a:gd name="T0" fmla="*/ 9 w 1591"/>
                <a:gd name="T1" fmla="*/ 12 h 598"/>
                <a:gd name="T2" fmla="*/ 13 w 1591"/>
                <a:gd name="T3" fmla="*/ 97 h 598"/>
                <a:gd name="T4" fmla="*/ 44 w 1591"/>
                <a:gd name="T5" fmla="*/ 221 h 598"/>
                <a:gd name="T6" fmla="*/ 18 w 1591"/>
                <a:gd name="T7" fmla="*/ 337 h 598"/>
                <a:gd name="T8" fmla="*/ 9 w 1591"/>
                <a:gd name="T9" fmla="*/ 368 h 598"/>
                <a:gd name="T10" fmla="*/ 0 w 1591"/>
                <a:gd name="T11" fmla="*/ 394 h 598"/>
                <a:gd name="T12" fmla="*/ 218 w 1591"/>
                <a:gd name="T13" fmla="*/ 421 h 598"/>
                <a:gd name="T14" fmla="*/ 276 w 1591"/>
                <a:gd name="T15" fmla="*/ 439 h 598"/>
                <a:gd name="T16" fmla="*/ 378 w 1591"/>
                <a:gd name="T17" fmla="*/ 514 h 598"/>
                <a:gd name="T18" fmla="*/ 427 w 1591"/>
                <a:gd name="T19" fmla="*/ 541 h 598"/>
                <a:gd name="T20" fmla="*/ 711 w 1591"/>
                <a:gd name="T21" fmla="*/ 545 h 598"/>
                <a:gd name="T22" fmla="*/ 849 w 1591"/>
                <a:gd name="T23" fmla="*/ 568 h 598"/>
                <a:gd name="T24" fmla="*/ 911 w 1591"/>
                <a:gd name="T25" fmla="*/ 581 h 598"/>
                <a:gd name="T26" fmla="*/ 1071 w 1591"/>
                <a:gd name="T27" fmla="*/ 541 h 598"/>
                <a:gd name="T28" fmla="*/ 1209 w 1591"/>
                <a:gd name="T29" fmla="*/ 585 h 598"/>
                <a:gd name="T30" fmla="*/ 1309 w 1591"/>
                <a:gd name="T31" fmla="*/ 565 h 598"/>
                <a:gd name="T32" fmla="*/ 1582 w 1591"/>
                <a:gd name="T33" fmla="*/ 525 h 598"/>
                <a:gd name="T34" fmla="*/ 1356 w 1591"/>
                <a:gd name="T35" fmla="*/ 412 h 598"/>
                <a:gd name="T36" fmla="*/ 1229 w 1591"/>
                <a:gd name="T37" fmla="*/ 319 h 598"/>
                <a:gd name="T38" fmla="*/ 1085 w 1591"/>
                <a:gd name="T39" fmla="*/ 190 h 598"/>
                <a:gd name="T40" fmla="*/ 1045 w 1591"/>
                <a:gd name="T41" fmla="*/ 123 h 598"/>
                <a:gd name="T42" fmla="*/ 1013 w 1591"/>
                <a:gd name="T43" fmla="*/ 83 h 598"/>
                <a:gd name="T44" fmla="*/ 976 w 1591"/>
                <a:gd name="T45" fmla="*/ 12 h 598"/>
                <a:gd name="T46" fmla="*/ 9 w 1591"/>
                <a:gd name="T47" fmla="*/ 1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1" h="598">
                  <a:moveTo>
                    <a:pt x="9" y="12"/>
                  </a:moveTo>
                  <a:cubicBezTo>
                    <a:pt x="10" y="40"/>
                    <a:pt x="10" y="68"/>
                    <a:pt x="13" y="97"/>
                  </a:cubicBezTo>
                  <a:cubicBezTo>
                    <a:pt x="18" y="139"/>
                    <a:pt x="34" y="180"/>
                    <a:pt x="44" y="221"/>
                  </a:cubicBezTo>
                  <a:cubicBezTo>
                    <a:pt x="40" y="274"/>
                    <a:pt x="40" y="293"/>
                    <a:pt x="18" y="337"/>
                  </a:cubicBezTo>
                  <a:cubicBezTo>
                    <a:pt x="14" y="344"/>
                    <a:pt x="11" y="361"/>
                    <a:pt x="9" y="368"/>
                  </a:cubicBezTo>
                  <a:cubicBezTo>
                    <a:pt x="6" y="377"/>
                    <a:pt x="0" y="394"/>
                    <a:pt x="0" y="394"/>
                  </a:cubicBezTo>
                  <a:cubicBezTo>
                    <a:pt x="18" y="467"/>
                    <a:pt x="211" y="421"/>
                    <a:pt x="218" y="421"/>
                  </a:cubicBezTo>
                  <a:cubicBezTo>
                    <a:pt x="240" y="425"/>
                    <a:pt x="253" y="434"/>
                    <a:pt x="276" y="439"/>
                  </a:cubicBezTo>
                  <a:cubicBezTo>
                    <a:pt x="311" y="462"/>
                    <a:pt x="342" y="492"/>
                    <a:pt x="378" y="514"/>
                  </a:cubicBezTo>
                  <a:cubicBezTo>
                    <a:pt x="394" y="524"/>
                    <a:pt x="406" y="540"/>
                    <a:pt x="427" y="541"/>
                  </a:cubicBezTo>
                  <a:cubicBezTo>
                    <a:pt x="521" y="544"/>
                    <a:pt x="616" y="544"/>
                    <a:pt x="711" y="545"/>
                  </a:cubicBezTo>
                  <a:cubicBezTo>
                    <a:pt x="757" y="557"/>
                    <a:pt x="802" y="562"/>
                    <a:pt x="849" y="568"/>
                  </a:cubicBezTo>
                  <a:cubicBezTo>
                    <a:pt x="887" y="580"/>
                    <a:pt x="866" y="575"/>
                    <a:pt x="911" y="581"/>
                  </a:cubicBezTo>
                  <a:cubicBezTo>
                    <a:pt x="963" y="598"/>
                    <a:pt x="1028" y="570"/>
                    <a:pt x="1071" y="541"/>
                  </a:cubicBezTo>
                  <a:cubicBezTo>
                    <a:pt x="1121" y="537"/>
                    <a:pt x="1169" y="581"/>
                    <a:pt x="1209" y="585"/>
                  </a:cubicBezTo>
                  <a:cubicBezTo>
                    <a:pt x="1249" y="589"/>
                    <a:pt x="1247" y="575"/>
                    <a:pt x="1309" y="565"/>
                  </a:cubicBezTo>
                  <a:cubicBezTo>
                    <a:pt x="1371" y="555"/>
                    <a:pt x="1575" y="551"/>
                    <a:pt x="1582" y="525"/>
                  </a:cubicBezTo>
                  <a:cubicBezTo>
                    <a:pt x="1591" y="496"/>
                    <a:pt x="1415" y="447"/>
                    <a:pt x="1356" y="412"/>
                  </a:cubicBezTo>
                  <a:cubicBezTo>
                    <a:pt x="1297" y="378"/>
                    <a:pt x="1274" y="356"/>
                    <a:pt x="1229" y="319"/>
                  </a:cubicBezTo>
                  <a:cubicBezTo>
                    <a:pt x="1184" y="282"/>
                    <a:pt x="1115" y="223"/>
                    <a:pt x="1085" y="190"/>
                  </a:cubicBezTo>
                  <a:cubicBezTo>
                    <a:pt x="1083" y="163"/>
                    <a:pt x="1066" y="138"/>
                    <a:pt x="1045" y="123"/>
                  </a:cubicBezTo>
                  <a:cubicBezTo>
                    <a:pt x="1035" y="105"/>
                    <a:pt x="1030" y="95"/>
                    <a:pt x="1013" y="83"/>
                  </a:cubicBezTo>
                  <a:cubicBezTo>
                    <a:pt x="993" y="52"/>
                    <a:pt x="999" y="27"/>
                    <a:pt x="976" y="12"/>
                  </a:cubicBezTo>
                  <a:cubicBezTo>
                    <a:pt x="809" y="0"/>
                    <a:pt x="170" y="4"/>
                    <a:pt x="9" y="12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Freeform 11" descr="Large confetti"/>
            <p:cNvSpPr>
              <a:spLocks/>
            </p:cNvSpPr>
            <p:nvPr/>
          </p:nvSpPr>
          <p:spPr bwMode="auto">
            <a:xfrm>
              <a:off x="2488" y="1"/>
              <a:ext cx="2112" cy="520"/>
            </a:xfrm>
            <a:custGeom>
              <a:avLst/>
              <a:gdLst>
                <a:gd name="T0" fmla="*/ 0 w 2112"/>
                <a:gd name="T1" fmla="*/ 13 h 520"/>
                <a:gd name="T2" fmla="*/ 45 w 2112"/>
                <a:gd name="T3" fmla="*/ 84 h 520"/>
                <a:gd name="T4" fmla="*/ 71 w 2112"/>
                <a:gd name="T5" fmla="*/ 133 h 520"/>
                <a:gd name="T6" fmla="*/ 98 w 2112"/>
                <a:gd name="T7" fmla="*/ 151 h 520"/>
                <a:gd name="T8" fmla="*/ 125 w 2112"/>
                <a:gd name="T9" fmla="*/ 160 h 520"/>
                <a:gd name="T10" fmla="*/ 178 w 2112"/>
                <a:gd name="T11" fmla="*/ 213 h 520"/>
                <a:gd name="T12" fmla="*/ 214 w 2112"/>
                <a:gd name="T13" fmla="*/ 257 h 520"/>
                <a:gd name="T14" fmla="*/ 240 w 2112"/>
                <a:gd name="T15" fmla="*/ 280 h 520"/>
                <a:gd name="T16" fmla="*/ 320 w 2112"/>
                <a:gd name="T17" fmla="*/ 369 h 520"/>
                <a:gd name="T18" fmla="*/ 387 w 2112"/>
                <a:gd name="T19" fmla="*/ 377 h 520"/>
                <a:gd name="T20" fmla="*/ 454 w 2112"/>
                <a:gd name="T21" fmla="*/ 409 h 520"/>
                <a:gd name="T22" fmla="*/ 467 w 2112"/>
                <a:gd name="T23" fmla="*/ 417 h 520"/>
                <a:gd name="T24" fmla="*/ 494 w 2112"/>
                <a:gd name="T25" fmla="*/ 426 h 520"/>
                <a:gd name="T26" fmla="*/ 498 w 2112"/>
                <a:gd name="T27" fmla="*/ 409 h 520"/>
                <a:gd name="T28" fmla="*/ 503 w 2112"/>
                <a:gd name="T29" fmla="*/ 311 h 520"/>
                <a:gd name="T30" fmla="*/ 534 w 2112"/>
                <a:gd name="T31" fmla="*/ 293 h 520"/>
                <a:gd name="T32" fmla="*/ 596 w 2112"/>
                <a:gd name="T33" fmla="*/ 302 h 520"/>
                <a:gd name="T34" fmla="*/ 654 w 2112"/>
                <a:gd name="T35" fmla="*/ 404 h 520"/>
                <a:gd name="T36" fmla="*/ 658 w 2112"/>
                <a:gd name="T37" fmla="*/ 502 h 520"/>
                <a:gd name="T38" fmla="*/ 672 w 2112"/>
                <a:gd name="T39" fmla="*/ 511 h 520"/>
                <a:gd name="T40" fmla="*/ 707 w 2112"/>
                <a:gd name="T41" fmla="*/ 497 h 520"/>
                <a:gd name="T42" fmla="*/ 752 w 2112"/>
                <a:gd name="T43" fmla="*/ 497 h 520"/>
                <a:gd name="T44" fmla="*/ 921 w 2112"/>
                <a:gd name="T45" fmla="*/ 444 h 520"/>
                <a:gd name="T46" fmla="*/ 992 w 2112"/>
                <a:gd name="T47" fmla="*/ 440 h 520"/>
                <a:gd name="T48" fmla="*/ 1010 w 2112"/>
                <a:gd name="T49" fmla="*/ 435 h 520"/>
                <a:gd name="T50" fmla="*/ 1036 w 2112"/>
                <a:gd name="T51" fmla="*/ 417 h 520"/>
                <a:gd name="T52" fmla="*/ 1045 w 2112"/>
                <a:gd name="T53" fmla="*/ 404 h 520"/>
                <a:gd name="T54" fmla="*/ 1050 w 2112"/>
                <a:gd name="T55" fmla="*/ 391 h 520"/>
                <a:gd name="T56" fmla="*/ 1103 w 2112"/>
                <a:gd name="T57" fmla="*/ 373 h 520"/>
                <a:gd name="T58" fmla="*/ 1107 w 2112"/>
                <a:gd name="T59" fmla="*/ 360 h 520"/>
                <a:gd name="T60" fmla="*/ 1250 w 2112"/>
                <a:gd name="T61" fmla="*/ 346 h 520"/>
                <a:gd name="T62" fmla="*/ 1325 w 2112"/>
                <a:gd name="T63" fmla="*/ 288 h 520"/>
                <a:gd name="T64" fmla="*/ 1552 w 2112"/>
                <a:gd name="T65" fmla="*/ 266 h 520"/>
                <a:gd name="T66" fmla="*/ 1588 w 2112"/>
                <a:gd name="T67" fmla="*/ 231 h 520"/>
                <a:gd name="T68" fmla="*/ 1712 w 2112"/>
                <a:gd name="T69" fmla="*/ 253 h 520"/>
                <a:gd name="T70" fmla="*/ 1779 w 2112"/>
                <a:gd name="T71" fmla="*/ 244 h 520"/>
                <a:gd name="T72" fmla="*/ 1792 w 2112"/>
                <a:gd name="T73" fmla="*/ 217 h 520"/>
                <a:gd name="T74" fmla="*/ 1805 w 2112"/>
                <a:gd name="T75" fmla="*/ 204 h 520"/>
                <a:gd name="T76" fmla="*/ 1832 w 2112"/>
                <a:gd name="T77" fmla="*/ 164 h 520"/>
                <a:gd name="T78" fmla="*/ 1841 w 2112"/>
                <a:gd name="T79" fmla="*/ 137 h 520"/>
                <a:gd name="T80" fmla="*/ 1863 w 2112"/>
                <a:gd name="T81" fmla="*/ 80 h 520"/>
                <a:gd name="T82" fmla="*/ 1868 w 2112"/>
                <a:gd name="T83" fmla="*/ 31 h 520"/>
                <a:gd name="T84" fmla="*/ 1934 w 2112"/>
                <a:gd name="T85" fmla="*/ 0 h 520"/>
                <a:gd name="T86" fmla="*/ 2112 w 2112"/>
                <a:gd name="T87" fmla="*/ 17 h 520"/>
                <a:gd name="T88" fmla="*/ 0 w 2112"/>
                <a:gd name="T89" fmla="*/ 1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2" h="520">
                  <a:moveTo>
                    <a:pt x="0" y="13"/>
                  </a:moveTo>
                  <a:cubicBezTo>
                    <a:pt x="13" y="38"/>
                    <a:pt x="32" y="59"/>
                    <a:pt x="45" y="84"/>
                  </a:cubicBezTo>
                  <a:cubicBezTo>
                    <a:pt x="49" y="93"/>
                    <a:pt x="65" y="127"/>
                    <a:pt x="71" y="133"/>
                  </a:cubicBezTo>
                  <a:cubicBezTo>
                    <a:pt x="79" y="140"/>
                    <a:pt x="89" y="145"/>
                    <a:pt x="98" y="151"/>
                  </a:cubicBezTo>
                  <a:cubicBezTo>
                    <a:pt x="106" y="156"/>
                    <a:pt x="125" y="160"/>
                    <a:pt x="125" y="160"/>
                  </a:cubicBezTo>
                  <a:cubicBezTo>
                    <a:pt x="140" y="182"/>
                    <a:pt x="160" y="195"/>
                    <a:pt x="178" y="213"/>
                  </a:cubicBezTo>
                  <a:cubicBezTo>
                    <a:pt x="191" y="226"/>
                    <a:pt x="201" y="244"/>
                    <a:pt x="214" y="257"/>
                  </a:cubicBezTo>
                  <a:cubicBezTo>
                    <a:pt x="249" y="292"/>
                    <a:pt x="204" y="236"/>
                    <a:pt x="240" y="280"/>
                  </a:cubicBezTo>
                  <a:cubicBezTo>
                    <a:pt x="266" y="310"/>
                    <a:pt x="287" y="346"/>
                    <a:pt x="320" y="369"/>
                  </a:cubicBezTo>
                  <a:cubicBezTo>
                    <a:pt x="339" y="381"/>
                    <a:pt x="365" y="376"/>
                    <a:pt x="387" y="377"/>
                  </a:cubicBezTo>
                  <a:cubicBezTo>
                    <a:pt x="417" y="387"/>
                    <a:pt x="427" y="391"/>
                    <a:pt x="454" y="409"/>
                  </a:cubicBezTo>
                  <a:cubicBezTo>
                    <a:pt x="458" y="411"/>
                    <a:pt x="462" y="416"/>
                    <a:pt x="467" y="417"/>
                  </a:cubicBezTo>
                  <a:cubicBezTo>
                    <a:pt x="476" y="420"/>
                    <a:pt x="494" y="426"/>
                    <a:pt x="494" y="426"/>
                  </a:cubicBezTo>
                  <a:cubicBezTo>
                    <a:pt x="495" y="420"/>
                    <a:pt x="498" y="414"/>
                    <a:pt x="498" y="409"/>
                  </a:cubicBezTo>
                  <a:cubicBezTo>
                    <a:pt x="501" y="376"/>
                    <a:pt x="496" y="343"/>
                    <a:pt x="503" y="311"/>
                  </a:cubicBezTo>
                  <a:cubicBezTo>
                    <a:pt x="505" y="299"/>
                    <a:pt x="524" y="300"/>
                    <a:pt x="534" y="293"/>
                  </a:cubicBezTo>
                  <a:cubicBezTo>
                    <a:pt x="555" y="295"/>
                    <a:pt x="579" y="289"/>
                    <a:pt x="596" y="302"/>
                  </a:cubicBezTo>
                  <a:cubicBezTo>
                    <a:pt x="631" y="329"/>
                    <a:pt x="641" y="364"/>
                    <a:pt x="654" y="404"/>
                  </a:cubicBezTo>
                  <a:cubicBezTo>
                    <a:pt x="655" y="437"/>
                    <a:pt x="655" y="469"/>
                    <a:pt x="658" y="502"/>
                  </a:cubicBezTo>
                  <a:cubicBezTo>
                    <a:pt x="660" y="520"/>
                    <a:pt x="669" y="493"/>
                    <a:pt x="672" y="511"/>
                  </a:cubicBezTo>
                  <a:cubicBezTo>
                    <a:pt x="679" y="488"/>
                    <a:pt x="688" y="506"/>
                    <a:pt x="707" y="497"/>
                  </a:cubicBezTo>
                  <a:cubicBezTo>
                    <a:pt x="725" y="490"/>
                    <a:pt x="738" y="511"/>
                    <a:pt x="752" y="497"/>
                  </a:cubicBezTo>
                  <a:cubicBezTo>
                    <a:pt x="776" y="424"/>
                    <a:pt x="860" y="447"/>
                    <a:pt x="921" y="444"/>
                  </a:cubicBezTo>
                  <a:cubicBezTo>
                    <a:pt x="944" y="443"/>
                    <a:pt x="968" y="441"/>
                    <a:pt x="992" y="440"/>
                  </a:cubicBezTo>
                  <a:cubicBezTo>
                    <a:pt x="998" y="438"/>
                    <a:pt x="1004" y="438"/>
                    <a:pt x="1010" y="435"/>
                  </a:cubicBezTo>
                  <a:cubicBezTo>
                    <a:pt x="1019" y="430"/>
                    <a:pt x="1036" y="417"/>
                    <a:pt x="1036" y="417"/>
                  </a:cubicBezTo>
                  <a:cubicBezTo>
                    <a:pt x="1039" y="413"/>
                    <a:pt x="1043" y="409"/>
                    <a:pt x="1045" y="404"/>
                  </a:cubicBezTo>
                  <a:cubicBezTo>
                    <a:pt x="1047" y="400"/>
                    <a:pt x="1047" y="394"/>
                    <a:pt x="1050" y="391"/>
                  </a:cubicBezTo>
                  <a:cubicBezTo>
                    <a:pt x="1062" y="376"/>
                    <a:pt x="1086" y="379"/>
                    <a:pt x="1103" y="373"/>
                  </a:cubicBezTo>
                  <a:cubicBezTo>
                    <a:pt x="1104" y="369"/>
                    <a:pt x="1104" y="362"/>
                    <a:pt x="1107" y="360"/>
                  </a:cubicBezTo>
                  <a:cubicBezTo>
                    <a:pt x="1146" y="332"/>
                    <a:pt x="1202" y="348"/>
                    <a:pt x="1250" y="346"/>
                  </a:cubicBezTo>
                  <a:cubicBezTo>
                    <a:pt x="1280" y="331"/>
                    <a:pt x="1294" y="303"/>
                    <a:pt x="1325" y="288"/>
                  </a:cubicBezTo>
                  <a:cubicBezTo>
                    <a:pt x="1378" y="265"/>
                    <a:pt x="1509" y="268"/>
                    <a:pt x="1552" y="266"/>
                  </a:cubicBezTo>
                  <a:cubicBezTo>
                    <a:pt x="1562" y="251"/>
                    <a:pt x="1572" y="241"/>
                    <a:pt x="1588" y="231"/>
                  </a:cubicBezTo>
                  <a:cubicBezTo>
                    <a:pt x="1639" y="234"/>
                    <a:pt x="1669" y="231"/>
                    <a:pt x="1712" y="253"/>
                  </a:cubicBezTo>
                  <a:cubicBezTo>
                    <a:pt x="1734" y="251"/>
                    <a:pt x="1761" y="258"/>
                    <a:pt x="1779" y="244"/>
                  </a:cubicBezTo>
                  <a:cubicBezTo>
                    <a:pt x="1794" y="232"/>
                    <a:pt x="1783" y="231"/>
                    <a:pt x="1792" y="217"/>
                  </a:cubicBezTo>
                  <a:cubicBezTo>
                    <a:pt x="1795" y="212"/>
                    <a:pt x="1802" y="209"/>
                    <a:pt x="1805" y="204"/>
                  </a:cubicBezTo>
                  <a:cubicBezTo>
                    <a:pt x="1815" y="191"/>
                    <a:pt x="1823" y="177"/>
                    <a:pt x="1832" y="164"/>
                  </a:cubicBezTo>
                  <a:cubicBezTo>
                    <a:pt x="1837" y="156"/>
                    <a:pt x="1838" y="146"/>
                    <a:pt x="1841" y="137"/>
                  </a:cubicBezTo>
                  <a:cubicBezTo>
                    <a:pt x="1848" y="117"/>
                    <a:pt x="1858" y="101"/>
                    <a:pt x="1863" y="80"/>
                  </a:cubicBezTo>
                  <a:cubicBezTo>
                    <a:pt x="1865" y="63"/>
                    <a:pt x="1864" y="47"/>
                    <a:pt x="1868" y="31"/>
                  </a:cubicBezTo>
                  <a:cubicBezTo>
                    <a:pt x="1874" y="4"/>
                    <a:pt x="1915" y="2"/>
                    <a:pt x="1934" y="0"/>
                  </a:cubicBezTo>
                  <a:cubicBezTo>
                    <a:pt x="1995" y="3"/>
                    <a:pt x="2054" y="3"/>
                    <a:pt x="2112" y="17"/>
                  </a:cubicBezTo>
                  <a:cubicBezTo>
                    <a:pt x="1790" y="19"/>
                    <a:pt x="344" y="2"/>
                    <a:pt x="0" y="1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Freeform 12" descr="Large confetti"/>
            <p:cNvSpPr>
              <a:spLocks/>
            </p:cNvSpPr>
            <p:nvPr/>
          </p:nvSpPr>
          <p:spPr bwMode="auto">
            <a:xfrm>
              <a:off x="658" y="-18"/>
              <a:ext cx="956" cy="1932"/>
            </a:xfrm>
            <a:custGeom>
              <a:avLst/>
              <a:gdLst>
                <a:gd name="T0" fmla="*/ 36 w 956"/>
                <a:gd name="T1" fmla="*/ 1866 h 1932"/>
                <a:gd name="T2" fmla="*/ 257 w 956"/>
                <a:gd name="T3" fmla="*/ 1819 h 1932"/>
                <a:gd name="T4" fmla="*/ 283 w 956"/>
                <a:gd name="T5" fmla="*/ 1836 h 1932"/>
                <a:gd name="T6" fmla="*/ 305 w 956"/>
                <a:gd name="T7" fmla="*/ 1854 h 1932"/>
                <a:gd name="T8" fmla="*/ 319 w 956"/>
                <a:gd name="T9" fmla="*/ 1868 h 1932"/>
                <a:gd name="T10" fmla="*/ 377 w 956"/>
                <a:gd name="T11" fmla="*/ 1899 h 1932"/>
                <a:gd name="T12" fmla="*/ 390 w 956"/>
                <a:gd name="T13" fmla="*/ 1908 h 1932"/>
                <a:gd name="T14" fmla="*/ 403 w 956"/>
                <a:gd name="T15" fmla="*/ 1912 h 1932"/>
                <a:gd name="T16" fmla="*/ 443 w 956"/>
                <a:gd name="T17" fmla="*/ 1930 h 1932"/>
                <a:gd name="T18" fmla="*/ 510 w 956"/>
                <a:gd name="T19" fmla="*/ 1925 h 1932"/>
                <a:gd name="T20" fmla="*/ 523 w 956"/>
                <a:gd name="T21" fmla="*/ 1916 h 1932"/>
                <a:gd name="T22" fmla="*/ 612 w 956"/>
                <a:gd name="T23" fmla="*/ 1872 h 1932"/>
                <a:gd name="T24" fmla="*/ 732 w 956"/>
                <a:gd name="T25" fmla="*/ 1868 h 1932"/>
                <a:gd name="T26" fmla="*/ 772 w 956"/>
                <a:gd name="T27" fmla="*/ 1836 h 1932"/>
                <a:gd name="T28" fmla="*/ 794 w 956"/>
                <a:gd name="T29" fmla="*/ 1805 h 1932"/>
                <a:gd name="T30" fmla="*/ 803 w 956"/>
                <a:gd name="T31" fmla="*/ 1774 h 1932"/>
                <a:gd name="T32" fmla="*/ 830 w 956"/>
                <a:gd name="T33" fmla="*/ 1712 h 1932"/>
                <a:gd name="T34" fmla="*/ 726 w 956"/>
                <a:gd name="T35" fmla="*/ 1701 h 1932"/>
                <a:gd name="T36" fmla="*/ 584 w 956"/>
                <a:gd name="T37" fmla="*/ 1674 h 1932"/>
                <a:gd name="T38" fmla="*/ 480 w 956"/>
                <a:gd name="T39" fmla="*/ 1664 h 1932"/>
                <a:gd name="T40" fmla="*/ 499 w 956"/>
                <a:gd name="T41" fmla="*/ 1525 h 1932"/>
                <a:gd name="T42" fmla="*/ 543 w 956"/>
                <a:gd name="T43" fmla="*/ 1362 h 1932"/>
                <a:gd name="T44" fmla="*/ 725 w 956"/>
                <a:gd name="T45" fmla="*/ 1359 h 1932"/>
                <a:gd name="T46" fmla="*/ 899 w 956"/>
                <a:gd name="T47" fmla="*/ 1440 h 1932"/>
                <a:gd name="T48" fmla="*/ 851 w 956"/>
                <a:gd name="T49" fmla="*/ 1350 h 1932"/>
                <a:gd name="T50" fmla="*/ 938 w 956"/>
                <a:gd name="T51" fmla="*/ 1281 h 1932"/>
                <a:gd name="T52" fmla="*/ 947 w 956"/>
                <a:gd name="T53" fmla="*/ 1239 h 1932"/>
                <a:gd name="T54" fmla="*/ 884 w 956"/>
                <a:gd name="T55" fmla="*/ 1275 h 1932"/>
                <a:gd name="T56" fmla="*/ 812 w 956"/>
                <a:gd name="T57" fmla="*/ 1242 h 1932"/>
                <a:gd name="T58" fmla="*/ 809 w 956"/>
                <a:gd name="T59" fmla="*/ 1179 h 1932"/>
                <a:gd name="T60" fmla="*/ 845 w 956"/>
                <a:gd name="T61" fmla="*/ 1131 h 1932"/>
                <a:gd name="T62" fmla="*/ 734 w 956"/>
                <a:gd name="T63" fmla="*/ 1110 h 1932"/>
                <a:gd name="T64" fmla="*/ 661 w 956"/>
                <a:gd name="T65" fmla="*/ 1099 h 1932"/>
                <a:gd name="T66" fmla="*/ 639 w 956"/>
                <a:gd name="T67" fmla="*/ 1072 h 1932"/>
                <a:gd name="T68" fmla="*/ 621 w 956"/>
                <a:gd name="T69" fmla="*/ 1036 h 1932"/>
                <a:gd name="T70" fmla="*/ 617 w 956"/>
                <a:gd name="T71" fmla="*/ 1023 h 1932"/>
                <a:gd name="T72" fmla="*/ 590 w 956"/>
                <a:gd name="T73" fmla="*/ 965 h 1932"/>
                <a:gd name="T74" fmla="*/ 563 w 956"/>
                <a:gd name="T75" fmla="*/ 894 h 1932"/>
                <a:gd name="T76" fmla="*/ 554 w 956"/>
                <a:gd name="T77" fmla="*/ 867 h 1932"/>
                <a:gd name="T78" fmla="*/ 550 w 956"/>
                <a:gd name="T79" fmla="*/ 681 h 1932"/>
                <a:gd name="T80" fmla="*/ 550 w 956"/>
                <a:gd name="T81" fmla="*/ 641 h 1932"/>
                <a:gd name="T82" fmla="*/ 559 w 956"/>
                <a:gd name="T83" fmla="*/ 614 h 1932"/>
                <a:gd name="T84" fmla="*/ 559 w 956"/>
                <a:gd name="T85" fmla="*/ 312 h 1932"/>
                <a:gd name="T86" fmla="*/ 550 w 956"/>
                <a:gd name="T87" fmla="*/ 263 h 1932"/>
                <a:gd name="T88" fmla="*/ 492 w 956"/>
                <a:gd name="T89" fmla="*/ 112 h 1932"/>
                <a:gd name="T90" fmla="*/ 485 w 956"/>
                <a:gd name="T91" fmla="*/ 18 h 1932"/>
                <a:gd name="T92" fmla="*/ 0 w 956"/>
                <a:gd name="T93" fmla="*/ 0 h 1932"/>
                <a:gd name="T94" fmla="*/ 36 w 956"/>
                <a:gd name="T95" fmla="*/ 1390 h 1932"/>
                <a:gd name="T96" fmla="*/ 62 w 956"/>
                <a:gd name="T97" fmla="*/ 1392 h 1932"/>
                <a:gd name="T98" fmla="*/ 126 w 956"/>
                <a:gd name="T99" fmla="*/ 1438 h 1932"/>
                <a:gd name="T100" fmla="*/ 112 w 956"/>
                <a:gd name="T101" fmla="*/ 1556 h 1932"/>
                <a:gd name="T102" fmla="*/ 34 w 956"/>
                <a:gd name="T103" fmla="*/ 1616 h 1932"/>
                <a:gd name="T104" fmla="*/ 36 w 956"/>
                <a:gd name="T105" fmla="*/ 1866 h 1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6" h="1932">
                  <a:moveTo>
                    <a:pt x="36" y="1866"/>
                  </a:moveTo>
                  <a:cubicBezTo>
                    <a:pt x="40" y="1867"/>
                    <a:pt x="252" y="1816"/>
                    <a:pt x="257" y="1819"/>
                  </a:cubicBezTo>
                  <a:cubicBezTo>
                    <a:pt x="266" y="1824"/>
                    <a:pt x="283" y="1836"/>
                    <a:pt x="283" y="1836"/>
                  </a:cubicBezTo>
                  <a:cubicBezTo>
                    <a:pt x="303" y="1866"/>
                    <a:pt x="280" y="1837"/>
                    <a:pt x="305" y="1854"/>
                  </a:cubicBezTo>
                  <a:cubicBezTo>
                    <a:pt x="311" y="1858"/>
                    <a:pt x="314" y="1864"/>
                    <a:pt x="319" y="1868"/>
                  </a:cubicBezTo>
                  <a:cubicBezTo>
                    <a:pt x="338" y="1883"/>
                    <a:pt x="354" y="1893"/>
                    <a:pt x="377" y="1899"/>
                  </a:cubicBezTo>
                  <a:cubicBezTo>
                    <a:pt x="381" y="1902"/>
                    <a:pt x="385" y="1905"/>
                    <a:pt x="390" y="1908"/>
                  </a:cubicBezTo>
                  <a:cubicBezTo>
                    <a:pt x="394" y="1910"/>
                    <a:pt x="399" y="1910"/>
                    <a:pt x="403" y="1912"/>
                  </a:cubicBezTo>
                  <a:cubicBezTo>
                    <a:pt x="438" y="1932"/>
                    <a:pt x="402" y="1922"/>
                    <a:pt x="443" y="1930"/>
                  </a:cubicBezTo>
                  <a:cubicBezTo>
                    <a:pt x="465" y="1928"/>
                    <a:pt x="488" y="1929"/>
                    <a:pt x="510" y="1925"/>
                  </a:cubicBezTo>
                  <a:cubicBezTo>
                    <a:pt x="515" y="1925"/>
                    <a:pt x="518" y="1919"/>
                    <a:pt x="523" y="1916"/>
                  </a:cubicBezTo>
                  <a:cubicBezTo>
                    <a:pt x="552" y="1902"/>
                    <a:pt x="578" y="1874"/>
                    <a:pt x="612" y="1872"/>
                  </a:cubicBezTo>
                  <a:cubicBezTo>
                    <a:pt x="652" y="1869"/>
                    <a:pt x="692" y="1869"/>
                    <a:pt x="732" y="1868"/>
                  </a:cubicBezTo>
                  <a:cubicBezTo>
                    <a:pt x="752" y="1861"/>
                    <a:pt x="755" y="1848"/>
                    <a:pt x="772" y="1836"/>
                  </a:cubicBezTo>
                  <a:cubicBezTo>
                    <a:pt x="779" y="1826"/>
                    <a:pt x="788" y="1816"/>
                    <a:pt x="794" y="1805"/>
                  </a:cubicBezTo>
                  <a:cubicBezTo>
                    <a:pt x="799" y="1799"/>
                    <a:pt x="801" y="1780"/>
                    <a:pt x="803" y="1774"/>
                  </a:cubicBezTo>
                  <a:cubicBezTo>
                    <a:pt x="811" y="1753"/>
                    <a:pt x="823" y="1733"/>
                    <a:pt x="830" y="1712"/>
                  </a:cubicBezTo>
                  <a:cubicBezTo>
                    <a:pt x="820" y="1692"/>
                    <a:pt x="781" y="1732"/>
                    <a:pt x="726" y="1701"/>
                  </a:cubicBezTo>
                  <a:cubicBezTo>
                    <a:pt x="685" y="1695"/>
                    <a:pt x="625" y="1680"/>
                    <a:pt x="584" y="1674"/>
                  </a:cubicBezTo>
                  <a:lnTo>
                    <a:pt x="480" y="1664"/>
                  </a:lnTo>
                  <a:lnTo>
                    <a:pt x="499" y="1525"/>
                  </a:lnTo>
                  <a:cubicBezTo>
                    <a:pt x="487" y="1490"/>
                    <a:pt x="490" y="1386"/>
                    <a:pt x="543" y="1362"/>
                  </a:cubicBezTo>
                  <a:cubicBezTo>
                    <a:pt x="581" y="1334"/>
                    <a:pt x="666" y="1346"/>
                    <a:pt x="725" y="1359"/>
                  </a:cubicBezTo>
                  <a:cubicBezTo>
                    <a:pt x="784" y="1372"/>
                    <a:pt x="878" y="1442"/>
                    <a:pt x="899" y="1440"/>
                  </a:cubicBezTo>
                  <a:cubicBezTo>
                    <a:pt x="923" y="1440"/>
                    <a:pt x="845" y="1376"/>
                    <a:pt x="851" y="1350"/>
                  </a:cubicBezTo>
                  <a:cubicBezTo>
                    <a:pt x="857" y="1324"/>
                    <a:pt x="922" y="1299"/>
                    <a:pt x="938" y="1281"/>
                  </a:cubicBezTo>
                  <a:cubicBezTo>
                    <a:pt x="954" y="1263"/>
                    <a:pt x="956" y="1240"/>
                    <a:pt x="947" y="1239"/>
                  </a:cubicBezTo>
                  <a:cubicBezTo>
                    <a:pt x="938" y="1238"/>
                    <a:pt x="906" y="1275"/>
                    <a:pt x="884" y="1275"/>
                  </a:cubicBezTo>
                  <a:cubicBezTo>
                    <a:pt x="862" y="1275"/>
                    <a:pt x="824" y="1258"/>
                    <a:pt x="812" y="1242"/>
                  </a:cubicBezTo>
                  <a:cubicBezTo>
                    <a:pt x="808" y="1222"/>
                    <a:pt x="804" y="1197"/>
                    <a:pt x="809" y="1179"/>
                  </a:cubicBezTo>
                  <a:cubicBezTo>
                    <a:pt x="814" y="1161"/>
                    <a:pt x="857" y="1142"/>
                    <a:pt x="845" y="1131"/>
                  </a:cubicBezTo>
                  <a:cubicBezTo>
                    <a:pt x="837" y="1124"/>
                    <a:pt x="734" y="1110"/>
                    <a:pt x="734" y="1110"/>
                  </a:cubicBezTo>
                  <a:cubicBezTo>
                    <a:pt x="720" y="1090"/>
                    <a:pt x="674" y="1119"/>
                    <a:pt x="661" y="1099"/>
                  </a:cubicBezTo>
                  <a:cubicBezTo>
                    <a:pt x="655" y="1089"/>
                    <a:pt x="645" y="1082"/>
                    <a:pt x="639" y="1072"/>
                  </a:cubicBezTo>
                  <a:cubicBezTo>
                    <a:pt x="632" y="1061"/>
                    <a:pt x="625" y="1049"/>
                    <a:pt x="621" y="1036"/>
                  </a:cubicBezTo>
                  <a:cubicBezTo>
                    <a:pt x="620" y="1032"/>
                    <a:pt x="619" y="1027"/>
                    <a:pt x="617" y="1023"/>
                  </a:cubicBezTo>
                  <a:cubicBezTo>
                    <a:pt x="605" y="1000"/>
                    <a:pt x="599" y="989"/>
                    <a:pt x="590" y="965"/>
                  </a:cubicBezTo>
                  <a:cubicBezTo>
                    <a:pt x="581" y="941"/>
                    <a:pt x="571" y="919"/>
                    <a:pt x="563" y="894"/>
                  </a:cubicBezTo>
                  <a:cubicBezTo>
                    <a:pt x="561" y="885"/>
                    <a:pt x="554" y="867"/>
                    <a:pt x="554" y="867"/>
                  </a:cubicBezTo>
                  <a:cubicBezTo>
                    <a:pt x="553" y="805"/>
                    <a:pt x="553" y="743"/>
                    <a:pt x="550" y="681"/>
                  </a:cubicBezTo>
                  <a:cubicBezTo>
                    <a:pt x="548" y="644"/>
                    <a:pt x="538" y="683"/>
                    <a:pt x="550" y="641"/>
                  </a:cubicBezTo>
                  <a:cubicBezTo>
                    <a:pt x="553" y="632"/>
                    <a:pt x="559" y="614"/>
                    <a:pt x="559" y="614"/>
                  </a:cubicBezTo>
                  <a:cubicBezTo>
                    <a:pt x="570" y="485"/>
                    <a:pt x="566" y="545"/>
                    <a:pt x="559" y="312"/>
                  </a:cubicBezTo>
                  <a:cubicBezTo>
                    <a:pt x="559" y="309"/>
                    <a:pt x="551" y="267"/>
                    <a:pt x="550" y="263"/>
                  </a:cubicBezTo>
                  <a:cubicBezTo>
                    <a:pt x="533" y="212"/>
                    <a:pt x="505" y="163"/>
                    <a:pt x="492" y="112"/>
                  </a:cubicBezTo>
                  <a:cubicBezTo>
                    <a:pt x="491" y="8"/>
                    <a:pt x="567" y="37"/>
                    <a:pt x="485" y="18"/>
                  </a:cubicBezTo>
                  <a:lnTo>
                    <a:pt x="0" y="0"/>
                  </a:lnTo>
                  <a:lnTo>
                    <a:pt x="36" y="1390"/>
                  </a:lnTo>
                  <a:lnTo>
                    <a:pt x="62" y="1392"/>
                  </a:lnTo>
                  <a:cubicBezTo>
                    <a:pt x="77" y="1400"/>
                    <a:pt x="118" y="1411"/>
                    <a:pt x="126" y="1438"/>
                  </a:cubicBezTo>
                  <a:cubicBezTo>
                    <a:pt x="134" y="1465"/>
                    <a:pt x="127" y="1526"/>
                    <a:pt x="112" y="1556"/>
                  </a:cubicBezTo>
                  <a:cubicBezTo>
                    <a:pt x="97" y="1586"/>
                    <a:pt x="47" y="1564"/>
                    <a:pt x="34" y="1616"/>
                  </a:cubicBezTo>
                  <a:lnTo>
                    <a:pt x="36" y="1866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Freeform 13" descr="Large confetti"/>
            <p:cNvSpPr>
              <a:spLocks/>
            </p:cNvSpPr>
            <p:nvPr/>
          </p:nvSpPr>
          <p:spPr bwMode="auto">
            <a:xfrm>
              <a:off x="1577" y="1881"/>
              <a:ext cx="1207" cy="590"/>
            </a:xfrm>
            <a:custGeom>
              <a:avLst/>
              <a:gdLst>
                <a:gd name="T0" fmla="*/ 3102 w 3258"/>
                <a:gd name="T1" fmla="*/ 197 h 1591"/>
                <a:gd name="T2" fmla="*/ 2862 w 3258"/>
                <a:gd name="T3" fmla="*/ 71 h 1591"/>
                <a:gd name="T4" fmla="*/ 2796 w 3258"/>
                <a:gd name="T5" fmla="*/ 35 h 1591"/>
                <a:gd name="T6" fmla="*/ 2424 w 3258"/>
                <a:gd name="T7" fmla="*/ 5 h 1591"/>
                <a:gd name="T8" fmla="*/ 2238 w 3258"/>
                <a:gd name="T9" fmla="*/ 47 h 1591"/>
                <a:gd name="T10" fmla="*/ 2154 w 3258"/>
                <a:gd name="T11" fmla="*/ 245 h 1591"/>
                <a:gd name="T12" fmla="*/ 1848 w 3258"/>
                <a:gd name="T13" fmla="*/ 365 h 1591"/>
                <a:gd name="T14" fmla="*/ 1680 w 3258"/>
                <a:gd name="T15" fmla="*/ 335 h 1591"/>
                <a:gd name="T16" fmla="*/ 1614 w 3258"/>
                <a:gd name="T17" fmla="*/ 269 h 1591"/>
                <a:gd name="T18" fmla="*/ 1512 w 3258"/>
                <a:gd name="T19" fmla="*/ 251 h 1591"/>
                <a:gd name="T20" fmla="*/ 1110 w 3258"/>
                <a:gd name="T21" fmla="*/ 365 h 1591"/>
                <a:gd name="T22" fmla="*/ 990 w 3258"/>
                <a:gd name="T23" fmla="*/ 317 h 1591"/>
                <a:gd name="T24" fmla="*/ 750 w 3258"/>
                <a:gd name="T25" fmla="*/ 311 h 1591"/>
                <a:gd name="T26" fmla="*/ 474 w 3258"/>
                <a:gd name="T27" fmla="*/ 179 h 1591"/>
                <a:gd name="T28" fmla="*/ 192 w 3258"/>
                <a:gd name="T29" fmla="*/ 191 h 1591"/>
                <a:gd name="T30" fmla="*/ 72 w 3258"/>
                <a:gd name="T31" fmla="*/ 329 h 1591"/>
                <a:gd name="T32" fmla="*/ 12 w 3258"/>
                <a:gd name="T33" fmla="*/ 527 h 1591"/>
                <a:gd name="T34" fmla="*/ 186 w 3258"/>
                <a:gd name="T35" fmla="*/ 701 h 1591"/>
                <a:gd name="T36" fmla="*/ 240 w 3258"/>
                <a:gd name="T37" fmla="*/ 731 h 1591"/>
                <a:gd name="T38" fmla="*/ 372 w 3258"/>
                <a:gd name="T39" fmla="*/ 821 h 1591"/>
                <a:gd name="T40" fmla="*/ 624 w 3258"/>
                <a:gd name="T41" fmla="*/ 959 h 1591"/>
                <a:gd name="T42" fmla="*/ 912 w 3258"/>
                <a:gd name="T43" fmla="*/ 1025 h 1591"/>
                <a:gd name="T44" fmla="*/ 1026 w 3258"/>
                <a:gd name="T45" fmla="*/ 1205 h 1591"/>
                <a:gd name="T46" fmla="*/ 1146 w 3258"/>
                <a:gd name="T47" fmla="*/ 1301 h 1591"/>
                <a:gd name="T48" fmla="*/ 1332 w 3258"/>
                <a:gd name="T49" fmla="*/ 1415 h 1591"/>
                <a:gd name="T50" fmla="*/ 1542 w 3258"/>
                <a:gd name="T51" fmla="*/ 1565 h 1591"/>
                <a:gd name="T52" fmla="*/ 1788 w 3258"/>
                <a:gd name="T53" fmla="*/ 1565 h 1591"/>
                <a:gd name="T54" fmla="*/ 2340 w 3258"/>
                <a:gd name="T55" fmla="*/ 1445 h 1591"/>
                <a:gd name="T56" fmla="*/ 2520 w 3258"/>
                <a:gd name="T57" fmla="*/ 1379 h 1591"/>
                <a:gd name="T58" fmla="*/ 2598 w 3258"/>
                <a:gd name="T59" fmla="*/ 1331 h 1591"/>
                <a:gd name="T60" fmla="*/ 2820 w 3258"/>
                <a:gd name="T61" fmla="*/ 1391 h 1591"/>
                <a:gd name="T62" fmla="*/ 3090 w 3258"/>
                <a:gd name="T63" fmla="*/ 1313 h 1591"/>
                <a:gd name="T64" fmla="*/ 3240 w 3258"/>
                <a:gd name="T65" fmla="*/ 1145 h 1591"/>
                <a:gd name="T66" fmla="*/ 3258 w 3258"/>
                <a:gd name="T67" fmla="*/ 1073 h 1591"/>
                <a:gd name="T68" fmla="*/ 3222 w 3258"/>
                <a:gd name="T69" fmla="*/ 563 h 1591"/>
                <a:gd name="T70" fmla="*/ 3210 w 3258"/>
                <a:gd name="T71" fmla="*/ 383 h 1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8" h="1591">
                  <a:moveTo>
                    <a:pt x="3210" y="395"/>
                  </a:moveTo>
                  <a:cubicBezTo>
                    <a:pt x="3168" y="331"/>
                    <a:pt x="3172" y="244"/>
                    <a:pt x="3102" y="197"/>
                  </a:cubicBezTo>
                  <a:cubicBezTo>
                    <a:pt x="3078" y="160"/>
                    <a:pt x="3034" y="165"/>
                    <a:pt x="2994" y="161"/>
                  </a:cubicBezTo>
                  <a:cubicBezTo>
                    <a:pt x="2943" y="144"/>
                    <a:pt x="2904" y="101"/>
                    <a:pt x="2862" y="71"/>
                  </a:cubicBezTo>
                  <a:cubicBezTo>
                    <a:pt x="2855" y="66"/>
                    <a:pt x="2845" y="64"/>
                    <a:pt x="2838" y="59"/>
                  </a:cubicBezTo>
                  <a:cubicBezTo>
                    <a:pt x="2794" y="27"/>
                    <a:pt x="2848" y="51"/>
                    <a:pt x="2796" y="35"/>
                  </a:cubicBezTo>
                  <a:cubicBezTo>
                    <a:pt x="2784" y="31"/>
                    <a:pt x="2760" y="23"/>
                    <a:pt x="2760" y="23"/>
                  </a:cubicBezTo>
                  <a:cubicBezTo>
                    <a:pt x="2636" y="30"/>
                    <a:pt x="2542" y="20"/>
                    <a:pt x="2424" y="5"/>
                  </a:cubicBezTo>
                  <a:cubicBezTo>
                    <a:pt x="2374" y="7"/>
                    <a:pt x="2323" y="0"/>
                    <a:pt x="2274" y="11"/>
                  </a:cubicBezTo>
                  <a:cubicBezTo>
                    <a:pt x="2257" y="15"/>
                    <a:pt x="2238" y="47"/>
                    <a:pt x="2238" y="47"/>
                  </a:cubicBezTo>
                  <a:cubicBezTo>
                    <a:pt x="2216" y="113"/>
                    <a:pt x="2251" y="13"/>
                    <a:pt x="2220" y="83"/>
                  </a:cubicBezTo>
                  <a:cubicBezTo>
                    <a:pt x="2195" y="139"/>
                    <a:pt x="2192" y="196"/>
                    <a:pt x="2154" y="245"/>
                  </a:cubicBezTo>
                  <a:cubicBezTo>
                    <a:pt x="2138" y="266"/>
                    <a:pt x="2124" y="301"/>
                    <a:pt x="2100" y="317"/>
                  </a:cubicBezTo>
                  <a:cubicBezTo>
                    <a:pt x="2034" y="361"/>
                    <a:pt x="1922" y="361"/>
                    <a:pt x="1848" y="365"/>
                  </a:cubicBezTo>
                  <a:cubicBezTo>
                    <a:pt x="1794" y="373"/>
                    <a:pt x="1803" y="376"/>
                    <a:pt x="1740" y="359"/>
                  </a:cubicBezTo>
                  <a:cubicBezTo>
                    <a:pt x="1719" y="353"/>
                    <a:pt x="1680" y="335"/>
                    <a:pt x="1680" y="335"/>
                  </a:cubicBezTo>
                  <a:cubicBezTo>
                    <a:pt x="1669" y="324"/>
                    <a:pt x="1655" y="316"/>
                    <a:pt x="1644" y="305"/>
                  </a:cubicBezTo>
                  <a:cubicBezTo>
                    <a:pt x="1624" y="285"/>
                    <a:pt x="1641" y="286"/>
                    <a:pt x="1614" y="269"/>
                  </a:cubicBezTo>
                  <a:cubicBezTo>
                    <a:pt x="1599" y="259"/>
                    <a:pt x="1566" y="245"/>
                    <a:pt x="1566" y="245"/>
                  </a:cubicBezTo>
                  <a:cubicBezTo>
                    <a:pt x="1548" y="247"/>
                    <a:pt x="1530" y="247"/>
                    <a:pt x="1512" y="251"/>
                  </a:cubicBezTo>
                  <a:cubicBezTo>
                    <a:pt x="1449" y="266"/>
                    <a:pt x="1396" y="350"/>
                    <a:pt x="1332" y="371"/>
                  </a:cubicBezTo>
                  <a:cubicBezTo>
                    <a:pt x="1258" y="369"/>
                    <a:pt x="1184" y="371"/>
                    <a:pt x="1110" y="365"/>
                  </a:cubicBezTo>
                  <a:cubicBezTo>
                    <a:pt x="1099" y="364"/>
                    <a:pt x="1039" y="334"/>
                    <a:pt x="1026" y="329"/>
                  </a:cubicBezTo>
                  <a:cubicBezTo>
                    <a:pt x="1014" y="324"/>
                    <a:pt x="990" y="317"/>
                    <a:pt x="990" y="317"/>
                  </a:cubicBezTo>
                  <a:cubicBezTo>
                    <a:pt x="961" y="322"/>
                    <a:pt x="934" y="326"/>
                    <a:pt x="906" y="335"/>
                  </a:cubicBezTo>
                  <a:cubicBezTo>
                    <a:pt x="800" y="329"/>
                    <a:pt x="817" y="333"/>
                    <a:pt x="750" y="311"/>
                  </a:cubicBezTo>
                  <a:cubicBezTo>
                    <a:pt x="716" y="286"/>
                    <a:pt x="678" y="271"/>
                    <a:pt x="642" y="251"/>
                  </a:cubicBezTo>
                  <a:cubicBezTo>
                    <a:pt x="586" y="220"/>
                    <a:pt x="538" y="192"/>
                    <a:pt x="474" y="179"/>
                  </a:cubicBezTo>
                  <a:cubicBezTo>
                    <a:pt x="443" y="180"/>
                    <a:pt x="317" y="197"/>
                    <a:pt x="258" y="185"/>
                  </a:cubicBezTo>
                  <a:cubicBezTo>
                    <a:pt x="236" y="187"/>
                    <a:pt x="214" y="186"/>
                    <a:pt x="192" y="191"/>
                  </a:cubicBezTo>
                  <a:cubicBezTo>
                    <a:pt x="170" y="196"/>
                    <a:pt x="123" y="243"/>
                    <a:pt x="114" y="257"/>
                  </a:cubicBezTo>
                  <a:cubicBezTo>
                    <a:pt x="99" y="280"/>
                    <a:pt x="87" y="307"/>
                    <a:pt x="72" y="329"/>
                  </a:cubicBezTo>
                  <a:cubicBezTo>
                    <a:pt x="47" y="367"/>
                    <a:pt x="15" y="404"/>
                    <a:pt x="0" y="449"/>
                  </a:cubicBezTo>
                  <a:cubicBezTo>
                    <a:pt x="1" y="460"/>
                    <a:pt x="4" y="509"/>
                    <a:pt x="12" y="527"/>
                  </a:cubicBezTo>
                  <a:cubicBezTo>
                    <a:pt x="29" y="567"/>
                    <a:pt x="106" y="604"/>
                    <a:pt x="138" y="641"/>
                  </a:cubicBezTo>
                  <a:cubicBezTo>
                    <a:pt x="154" y="659"/>
                    <a:pt x="168" y="686"/>
                    <a:pt x="186" y="701"/>
                  </a:cubicBezTo>
                  <a:cubicBezTo>
                    <a:pt x="191" y="705"/>
                    <a:pt x="198" y="704"/>
                    <a:pt x="204" y="707"/>
                  </a:cubicBezTo>
                  <a:cubicBezTo>
                    <a:pt x="217" y="714"/>
                    <a:pt x="230" y="721"/>
                    <a:pt x="240" y="731"/>
                  </a:cubicBezTo>
                  <a:cubicBezTo>
                    <a:pt x="263" y="754"/>
                    <a:pt x="296" y="779"/>
                    <a:pt x="324" y="797"/>
                  </a:cubicBezTo>
                  <a:cubicBezTo>
                    <a:pt x="339" y="807"/>
                    <a:pt x="358" y="810"/>
                    <a:pt x="372" y="821"/>
                  </a:cubicBezTo>
                  <a:cubicBezTo>
                    <a:pt x="422" y="859"/>
                    <a:pt x="472" y="889"/>
                    <a:pt x="528" y="917"/>
                  </a:cubicBezTo>
                  <a:cubicBezTo>
                    <a:pt x="557" y="931"/>
                    <a:pt x="591" y="954"/>
                    <a:pt x="624" y="959"/>
                  </a:cubicBezTo>
                  <a:cubicBezTo>
                    <a:pt x="658" y="964"/>
                    <a:pt x="692" y="963"/>
                    <a:pt x="726" y="965"/>
                  </a:cubicBezTo>
                  <a:cubicBezTo>
                    <a:pt x="794" y="979"/>
                    <a:pt x="849" y="994"/>
                    <a:pt x="912" y="1025"/>
                  </a:cubicBezTo>
                  <a:cubicBezTo>
                    <a:pt x="928" y="1033"/>
                    <a:pt x="939" y="1050"/>
                    <a:pt x="954" y="1061"/>
                  </a:cubicBezTo>
                  <a:cubicBezTo>
                    <a:pt x="978" y="1110"/>
                    <a:pt x="996" y="1160"/>
                    <a:pt x="1026" y="1205"/>
                  </a:cubicBezTo>
                  <a:cubicBezTo>
                    <a:pt x="1033" y="1215"/>
                    <a:pt x="1058" y="1227"/>
                    <a:pt x="1068" y="1235"/>
                  </a:cubicBezTo>
                  <a:cubicBezTo>
                    <a:pt x="1094" y="1258"/>
                    <a:pt x="1114" y="1285"/>
                    <a:pt x="1146" y="1301"/>
                  </a:cubicBezTo>
                  <a:cubicBezTo>
                    <a:pt x="1190" y="1323"/>
                    <a:pt x="1232" y="1334"/>
                    <a:pt x="1278" y="1349"/>
                  </a:cubicBezTo>
                  <a:cubicBezTo>
                    <a:pt x="1295" y="1375"/>
                    <a:pt x="1314" y="1387"/>
                    <a:pt x="1332" y="1415"/>
                  </a:cubicBezTo>
                  <a:cubicBezTo>
                    <a:pt x="1342" y="1429"/>
                    <a:pt x="1362" y="1433"/>
                    <a:pt x="1374" y="1445"/>
                  </a:cubicBezTo>
                  <a:cubicBezTo>
                    <a:pt x="1421" y="1492"/>
                    <a:pt x="1477" y="1543"/>
                    <a:pt x="1542" y="1565"/>
                  </a:cubicBezTo>
                  <a:cubicBezTo>
                    <a:pt x="1565" y="1573"/>
                    <a:pt x="1590" y="1572"/>
                    <a:pt x="1614" y="1577"/>
                  </a:cubicBezTo>
                  <a:cubicBezTo>
                    <a:pt x="1672" y="1575"/>
                    <a:pt x="1736" y="1591"/>
                    <a:pt x="1788" y="1565"/>
                  </a:cubicBezTo>
                  <a:cubicBezTo>
                    <a:pt x="1832" y="1543"/>
                    <a:pt x="1878" y="1499"/>
                    <a:pt x="1926" y="1487"/>
                  </a:cubicBezTo>
                  <a:cubicBezTo>
                    <a:pt x="2038" y="1403"/>
                    <a:pt x="2230" y="1447"/>
                    <a:pt x="2340" y="1445"/>
                  </a:cubicBezTo>
                  <a:cubicBezTo>
                    <a:pt x="2387" y="1429"/>
                    <a:pt x="2394" y="1426"/>
                    <a:pt x="2454" y="1421"/>
                  </a:cubicBezTo>
                  <a:cubicBezTo>
                    <a:pt x="2476" y="1406"/>
                    <a:pt x="2498" y="1393"/>
                    <a:pt x="2520" y="1379"/>
                  </a:cubicBezTo>
                  <a:cubicBezTo>
                    <a:pt x="2536" y="1369"/>
                    <a:pt x="2546" y="1352"/>
                    <a:pt x="2562" y="1343"/>
                  </a:cubicBezTo>
                  <a:cubicBezTo>
                    <a:pt x="2573" y="1337"/>
                    <a:pt x="2586" y="1335"/>
                    <a:pt x="2598" y="1331"/>
                  </a:cubicBezTo>
                  <a:cubicBezTo>
                    <a:pt x="2604" y="1329"/>
                    <a:pt x="2616" y="1325"/>
                    <a:pt x="2616" y="1325"/>
                  </a:cubicBezTo>
                  <a:cubicBezTo>
                    <a:pt x="2684" y="1348"/>
                    <a:pt x="2748" y="1381"/>
                    <a:pt x="2820" y="1391"/>
                  </a:cubicBezTo>
                  <a:cubicBezTo>
                    <a:pt x="2841" y="1389"/>
                    <a:pt x="2911" y="1386"/>
                    <a:pt x="2940" y="1379"/>
                  </a:cubicBezTo>
                  <a:cubicBezTo>
                    <a:pt x="2995" y="1366"/>
                    <a:pt x="3038" y="1330"/>
                    <a:pt x="3090" y="1313"/>
                  </a:cubicBezTo>
                  <a:cubicBezTo>
                    <a:pt x="3122" y="1289"/>
                    <a:pt x="3153" y="1263"/>
                    <a:pt x="3186" y="1241"/>
                  </a:cubicBezTo>
                  <a:cubicBezTo>
                    <a:pt x="3205" y="1212"/>
                    <a:pt x="3229" y="1178"/>
                    <a:pt x="3240" y="1145"/>
                  </a:cubicBezTo>
                  <a:cubicBezTo>
                    <a:pt x="3245" y="1129"/>
                    <a:pt x="3248" y="1113"/>
                    <a:pt x="3252" y="1097"/>
                  </a:cubicBezTo>
                  <a:cubicBezTo>
                    <a:pt x="3254" y="1089"/>
                    <a:pt x="3258" y="1073"/>
                    <a:pt x="3258" y="1073"/>
                  </a:cubicBezTo>
                  <a:cubicBezTo>
                    <a:pt x="3248" y="1002"/>
                    <a:pt x="3239" y="924"/>
                    <a:pt x="3198" y="863"/>
                  </a:cubicBezTo>
                  <a:cubicBezTo>
                    <a:pt x="3180" y="774"/>
                    <a:pt x="3168" y="645"/>
                    <a:pt x="3222" y="563"/>
                  </a:cubicBezTo>
                  <a:cubicBezTo>
                    <a:pt x="3220" y="509"/>
                    <a:pt x="3220" y="455"/>
                    <a:pt x="3216" y="401"/>
                  </a:cubicBezTo>
                  <a:cubicBezTo>
                    <a:pt x="3216" y="395"/>
                    <a:pt x="3214" y="387"/>
                    <a:pt x="3210" y="383"/>
                  </a:cubicBezTo>
                  <a:cubicBezTo>
                    <a:pt x="3207" y="380"/>
                    <a:pt x="3210" y="391"/>
                    <a:pt x="3210" y="395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Freeform 14" descr="Large confetti"/>
            <p:cNvSpPr>
              <a:spLocks/>
            </p:cNvSpPr>
            <p:nvPr/>
          </p:nvSpPr>
          <p:spPr bwMode="auto">
            <a:xfrm>
              <a:off x="673" y="2769"/>
              <a:ext cx="773" cy="392"/>
            </a:xfrm>
            <a:custGeom>
              <a:avLst/>
              <a:gdLst>
                <a:gd name="T0" fmla="*/ 24 w 2086"/>
                <a:gd name="T1" fmla="*/ 0 h 1060"/>
                <a:gd name="T2" fmla="*/ 676 w 2086"/>
                <a:gd name="T3" fmla="*/ 16 h 1060"/>
                <a:gd name="T4" fmla="*/ 772 w 2086"/>
                <a:gd name="T5" fmla="*/ 34 h 1060"/>
                <a:gd name="T6" fmla="*/ 820 w 2086"/>
                <a:gd name="T7" fmla="*/ 70 h 1060"/>
                <a:gd name="T8" fmla="*/ 886 w 2086"/>
                <a:gd name="T9" fmla="*/ 142 h 1060"/>
                <a:gd name="T10" fmla="*/ 928 w 2086"/>
                <a:gd name="T11" fmla="*/ 178 h 1060"/>
                <a:gd name="T12" fmla="*/ 1054 w 2086"/>
                <a:gd name="T13" fmla="*/ 280 h 1060"/>
                <a:gd name="T14" fmla="*/ 1234 w 2086"/>
                <a:gd name="T15" fmla="*/ 268 h 1060"/>
                <a:gd name="T16" fmla="*/ 1426 w 2086"/>
                <a:gd name="T17" fmla="*/ 292 h 1060"/>
                <a:gd name="T18" fmla="*/ 1648 w 2086"/>
                <a:gd name="T19" fmla="*/ 406 h 1060"/>
                <a:gd name="T20" fmla="*/ 1672 w 2086"/>
                <a:gd name="T21" fmla="*/ 418 h 1060"/>
                <a:gd name="T22" fmla="*/ 1696 w 2086"/>
                <a:gd name="T23" fmla="*/ 436 h 1060"/>
                <a:gd name="T24" fmla="*/ 1744 w 2086"/>
                <a:gd name="T25" fmla="*/ 448 h 1060"/>
                <a:gd name="T26" fmla="*/ 1846 w 2086"/>
                <a:gd name="T27" fmla="*/ 496 h 1060"/>
                <a:gd name="T28" fmla="*/ 1912 w 2086"/>
                <a:gd name="T29" fmla="*/ 538 h 1060"/>
                <a:gd name="T30" fmla="*/ 1942 w 2086"/>
                <a:gd name="T31" fmla="*/ 568 h 1060"/>
                <a:gd name="T32" fmla="*/ 1990 w 2086"/>
                <a:gd name="T33" fmla="*/ 646 h 1060"/>
                <a:gd name="T34" fmla="*/ 2026 w 2086"/>
                <a:gd name="T35" fmla="*/ 694 h 1060"/>
                <a:gd name="T36" fmla="*/ 2056 w 2086"/>
                <a:gd name="T37" fmla="*/ 754 h 1060"/>
                <a:gd name="T38" fmla="*/ 2068 w 2086"/>
                <a:gd name="T39" fmla="*/ 796 h 1060"/>
                <a:gd name="T40" fmla="*/ 2026 w 2086"/>
                <a:gd name="T41" fmla="*/ 976 h 1060"/>
                <a:gd name="T42" fmla="*/ 1948 w 2086"/>
                <a:gd name="T43" fmla="*/ 1060 h 1060"/>
                <a:gd name="T44" fmla="*/ 1750 w 2086"/>
                <a:gd name="T45" fmla="*/ 1000 h 1060"/>
                <a:gd name="T46" fmla="*/ 1690 w 2086"/>
                <a:gd name="T47" fmla="*/ 964 h 1060"/>
                <a:gd name="T48" fmla="*/ 1552 w 2086"/>
                <a:gd name="T49" fmla="*/ 976 h 1060"/>
                <a:gd name="T50" fmla="*/ 1384 w 2086"/>
                <a:gd name="T51" fmla="*/ 826 h 1060"/>
                <a:gd name="T52" fmla="*/ 1234 w 2086"/>
                <a:gd name="T53" fmla="*/ 670 h 1060"/>
                <a:gd name="T54" fmla="*/ 1222 w 2086"/>
                <a:gd name="T55" fmla="*/ 646 h 1060"/>
                <a:gd name="T56" fmla="*/ 1084 w 2086"/>
                <a:gd name="T57" fmla="*/ 514 h 1060"/>
                <a:gd name="T58" fmla="*/ 760 w 2086"/>
                <a:gd name="T59" fmla="*/ 472 h 1060"/>
                <a:gd name="T60" fmla="*/ 688 w 2086"/>
                <a:gd name="T61" fmla="*/ 442 h 1060"/>
                <a:gd name="T62" fmla="*/ 0 w 2086"/>
                <a:gd name="T63" fmla="*/ 396 h 1060"/>
                <a:gd name="T64" fmla="*/ 24 w 2086"/>
                <a:gd name="T65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6" h="1060">
                  <a:moveTo>
                    <a:pt x="24" y="0"/>
                  </a:moveTo>
                  <a:cubicBezTo>
                    <a:pt x="46" y="11"/>
                    <a:pt x="654" y="6"/>
                    <a:pt x="676" y="16"/>
                  </a:cubicBezTo>
                  <a:cubicBezTo>
                    <a:pt x="701" y="27"/>
                    <a:pt x="746" y="30"/>
                    <a:pt x="772" y="34"/>
                  </a:cubicBezTo>
                  <a:cubicBezTo>
                    <a:pt x="792" y="47"/>
                    <a:pt x="797" y="62"/>
                    <a:pt x="820" y="70"/>
                  </a:cubicBezTo>
                  <a:cubicBezTo>
                    <a:pt x="830" y="101"/>
                    <a:pt x="864" y="120"/>
                    <a:pt x="886" y="142"/>
                  </a:cubicBezTo>
                  <a:cubicBezTo>
                    <a:pt x="924" y="180"/>
                    <a:pt x="893" y="166"/>
                    <a:pt x="928" y="178"/>
                  </a:cubicBezTo>
                  <a:cubicBezTo>
                    <a:pt x="962" y="212"/>
                    <a:pt x="1008" y="269"/>
                    <a:pt x="1054" y="280"/>
                  </a:cubicBezTo>
                  <a:cubicBezTo>
                    <a:pt x="1140" y="274"/>
                    <a:pt x="1149" y="261"/>
                    <a:pt x="1234" y="268"/>
                  </a:cubicBezTo>
                  <a:cubicBezTo>
                    <a:pt x="1295" y="288"/>
                    <a:pt x="1371" y="255"/>
                    <a:pt x="1426" y="292"/>
                  </a:cubicBezTo>
                  <a:cubicBezTo>
                    <a:pt x="1498" y="340"/>
                    <a:pt x="1570" y="372"/>
                    <a:pt x="1648" y="406"/>
                  </a:cubicBezTo>
                  <a:cubicBezTo>
                    <a:pt x="1656" y="410"/>
                    <a:pt x="1664" y="413"/>
                    <a:pt x="1672" y="418"/>
                  </a:cubicBezTo>
                  <a:cubicBezTo>
                    <a:pt x="1680" y="423"/>
                    <a:pt x="1687" y="432"/>
                    <a:pt x="1696" y="436"/>
                  </a:cubicBezTo>
                  <a:cubicBezTo>
                    <a:pt x="1758" y="463"/>
                    <a:pt x="1701" y="426"/>
                    <a:pt x="1744" y="448"/>
                  </a:cubicBezTo>
                  <a:cubicBezTo>
                    <a:pt x="1781" y="467"/>
                    <a:pt x="1804" y="488"/>
                    <a:pt x="1846" y="496"/>
                  </a:cubicBezTo>
                  <a:cubicBezTo>
                    <a:pt x="1867" y="512"/>
                    <a:pt x="1890" y="523"/>
                    <a:pt x="1912" y="538"/>
                  </a:cubicBezTo>
                  <a:cubicBezTo>
                    <a:pt x="1960" y="610"/>
                    <a:pt x="1886" y="504"/>
                    <a:pt x="1942" y="568"/>
                  </a:cubicBezTo>
                  <a:cubicBezTo>
                    <a:pt x="1963" y="592"/>
                    <a:pt x="1972" y="621"/>
                    <a:pt x="1990" y="646"/>
                  </a:cubicBezTo>
                  <a:cubicBezTo>
                    <a:pt x="2002" y="662"/>
                    <a:pt x="2026" y="694"/>
                    <a:pt x="2026" y="694"/>
                  </a:cubicBezTo>
                  <a:cubicBezTo>
                    <a:pt x="2033" y="716"/>
                    <a:pt x="2048" y="732"/>
                    <a:pt x="2056" y="754"/>
                  </a:cubicBezTo>
                  <a:cubicBezTo>
                    <a:pt x="2061" y="768"/>
                    <a:pt x="2063" y="782"/>
                    <a:pt x="2068" y="796"/>
                  </a:cubicBezTo>
                  <a:cubicBezTo>
                    <a:pt x="2065" y="864"/>
                    <a:pt x="2086" y="936"/>
                    <a:pt x="2026" y="976"/>
                  </a:cubicBezTo>
                  <a:cubicBezTo>
                    <a:pt x="2004" y="1010"/>
                    <a:pt x="1982" y="1037"/>
                    <a:pt x="1948" y="1060"/>
                  </a:cubicBezTo>
                  <a:cubicBezTo>
                    <a:pt x="1881" y="1053"/>
                    <a:pt x="1811" y="1030"/>
                    <a:pt x="1750" y="1000"/>
                  </a:cubicBezTo>
                  <a:cubicBezTo>
                    <a:pt x="1727" y="989"/>
                    <a:pt x="1714" y="972"/>
                    <a:pt x="1690" y="964"/>
                  </a:cubicBezTo>
                  <a:cubicBezTo>
                    <a:pt x="1610" y="977"/>
                    <a:pt x="1664" y="984"/>
                    <a:pt x="1552" y="976"/>
                  </a:cubicBezTo>
                  <a:cubicBezTo>
                    <a:pt x="1446" y="941"/>
                    <a:pt x="1446" y="900"/>
                    <a:pt x="1384" y="826"/>
                  </a:cubicBezTo>
                  <a:cubicBezTo>
                    <a:pt x="1337" y="769"/>
                    <a:pt x="1287" y="723"/>
                    <a:pt x="1234" y="670"/>
                  </a:cubicBezTo>
                  <a:cubicBezTo>
                    <a:pt x="1228" y="664"/>
                    <a:pt x="1227" y="653"/>
                    <a:pt x="1222" y="646"/>
                  </a:cubicBezTo>
                  <a:cubicBezTo>
                    <a:pt x="1187" y="597"/>
                    <a:pt x="1138" y="541"/>
                    <a:pt x="1084" y="514"/>
                  </a:cubicBezTo>
                  <a:cubicBezTo>
                    <a:pt x="975" y="460"/>
                    <a:pt x="895" y="476"/>
                    <a:pt x="760" y="472"/>
                  </a:cubicBezTo>
                  <a:cubicBezTo>
                    <a:pt x="741" y="466"/>
                    <a:pt x="708" y="445"/>
                    <a:pt x="688" y="442"/>
                  </a:cubicBezTo>
                  <a:cubicBezTo>
                    <a:pt x="666" y="439"/>
                    <a:pt x="111" y="470"/>
                    <a:pt x="0" y="396"/>
                  </a:cubicBezTo>
                  <a:lnTo>
                    <a:pt x="24" y="0"/>
                  </a:lnTo>
                  <a:close/>
                </a:path>
              </a:pathLst>
            </a:custGeom>
            <a:pattFill prst="lgConfetti">
              <a:fgClr>
                <a:srgbClr val="008000">
                  <a:alpha val="50999"/>
                </a:srgbClr>
              </a:fgClr>
              <a:bgClr>
                <a:schemeClr val="bg1">
                  <a:alpha val="50999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Freeform 15" descr="Large confetti"/>
            <p:cNvSpPr>
              <a:spLocks/>
            </p:cNvSpPr>
            <p:nvPr/>
          </p:nvSpPr>
          <p:spPr bwMode="auto">
            <a:xfrm>
              <a:off x="681" y="1940"/>
              <a:ext cx="1265" cy="1032"/>
            </a:xfrm>
            <a:custGeom>
              <a:avLst/>
              <a:gdLst>
                <a:gd name="T0" fmla="*/ 227 w 1265"/>
                <a:gd name="T1" fmla="*/ 32 h 1032"/>
                <a:gd name="T2" fmla="*/ 230 w 1265"/>
                <a:gd name="T3" fmla="*/ 43 h 1032"/>
                <a:gd name="T4" fmla="*/ 250 w 1265"/>
                <a:gd name="T5" fmla="*/ 59 h 1032"/>
                <a:gd name="T6" fmla="*/ 305 w 1265"/>
                <a:gd name="T7" fmla="*/ 81 h 1032"/>
                <a:gd name="T8" fmla="*/ 330 w 1265"/>
                <a:gd name="T9" fmla="*/ 94 h 1032"/>
                <a:gd name="T10" fmla="*/ 343 w 1265"/>
                <a:gd name="T11" fmla="*/ 99 h 1032"/>
                <a:gd name="T12" fmla="*/ 454 w 1265"/>
                <a:gd name="T13" fmla="*/ 90 h 1032"/>
                <a:gd name="T14" fmla="*/ 534 w 1265"/>
                <a:gd name="T15" fmla="*/ 110 h 1032"/>
                <a:gd name="T16" fmla="*/ 603 w 1265"/>
                <a:gd name="T17" fmla="*/ 107 h 1032"/>
                <a:gd name="T18" fmla="*/ 647 w 1265"/>
                <a:gd name="T19" fmla="*/ 87 h 1032"/>
                <a:gd name="T20" fmla="*/ 701 w 1265"/>
                <a:gd name="T21" fmla="*/ 70 h 1032"/>
                <a:gd name="T22" fmla="*/ 756 w 1265"/>
                <a:gd name="T23" fmla="*/ 36 h 1032"/>
                <a:gd name="T24" fmla="*/ 814 w 1265"/>
                <a:gd name="T25" fmla="*/ 47 h 1032"/>
                <a:gd name="T26" fmla="*/ 803 w 1265"/>
                <a:gd name="T27" fmla="*/ 139 h 1032"/>
                <a:gd name="T28" fmla="*/ 645 w 1265"/>
                <a:gd name="T29" fmla="*/ 290 h 1032"/>
                <a:gd name="T30" fmla="*/ 691 w 1265"/>
                <a:gd name="T31" fmla="*/ 336 h 1032"/>
                <a:gd name="T32" fmla="*/ 759 w 1265"/>
                <a:gd name="T33" fmla="*/ 318 h 1032"/>
                <a:gd name="T34" fmla="*/ 827 w 1265"/>
                <a:gd name="T35" fmla="*/ 246 h 1032"/>
                <a:gd name="T36" fmla="*/ 909 w 1265"/>
                <a:gd name="T37" fmla="*/ 274 h 1032"/>
                <a:gd name="T38" fmla="*/ 1012 w 1265"/>
                <a:gd name="T39" fmla="*/ 327 h 1032"/>
                <a:gd name="T40" fmla="*/ 1154 w 1265"/>
                <a:gd name="T41" fmla="*/ 454 h 1032"/>
                <a:gd name="T42" fmla="*/ 1049 w 1265"/>
                <a:gd name="T43" fmla="*/ 550 h 1032"/>
                <a:gd name="T44" fmla="*/ 996 w 1265"/>
                <a:gd name="T45" fmla="*/ 650 h 1032"/>
                <a:gd name="T46" fmla="*/ 969 w 1265"/>
                <a:gd name="T47" fmla="*/ 754 h 1032"/>
                <a:gd name="T48" fmla="*/ 952 w 1265"/>
                <a:gd name="T49" fmla="*/ 785 h 1032"/>
                <a:gd name="T50" fmla="*/ 936 w 1265"/>
                <a:gd name="T51" fmla="*/ 821 h 1032"/>
                <a:gd name="T52" fmla="*/ 952 w 1265"/>
                <a:gd name="T53" fmla="*/ 899 h 1032"/>
                <a:gd name="T54" fmla="*/ 1152 w 1265"/>
                <a:gd name="T55" fmla="*/ 616 h 1032"/>
                <a:gd name="T56" fmla="*/ 1252 w 1265"/>
                <a:gd name="T57" fmla="*/ 612 h 1032"/>
                <a:gd name="T58" fmla="*/ 1232 w 1265"/>
                <a:gd name="T59" fmla="*/ 736 h 1032"/>
                <a:gd name="T60" fmla="*/ 1198 w 1265"/>
                <a:gd name="T61" fmla="*/ 845 h 1032"/>
                <a:gd name="T62" fmla="*/ 1001 w 1265"/>
                <a:gd name="T63" fmla="*/ 1016 h 1032"/>
                <a:gd name="T64" fmla="*/ 867 w 1265"/>
                <a:gd name="T65" fmla="*/ 1008 h 1032"/>
                <a:gd name="T66" fmla="*/ 770 w 1265"/>
                <a:gd name="T67" fmla="*/ 961 h 1032"/>
                <a:gd name="T68" fmla="*/ 752 w 1265"/>
                <a:gd name="T69" fmla="*/ 954 h 1032"/>
                <a:gd name="T70" fmla="*/ 718 w 1265"/>
                <a:gd name="T71" fmla="*/ 910 h 1032"/>
                <a:gd name="T72" fmla="*/ 661 w 1265"/>
                <a:gd name="T73" fmla="*/ 905 h 1032"/>
                <a:gd name="T74" fmla="*/ 634 w 1265"/>
                <a:gd name="T75" fmla="*/ 896 h 1032"/>
                <a:gd name="T76" fmla="*/ 583 w 1265"/>
                <a:gd name="T77" fmla="*/ 894 h 1032"/>
                <a:gd name="T78" fmla="*/ 543 w 1265"/>
                <a:gd name="T79" fmla="*/ 879 h 1032"/>
                <a:gd name="T80" fmla="*/ 530 w 1265"/>
                <a:gd name="T81" fmla="*/ 870 h 1032"/>
                <a:gd name="T82" fmla="*/ 516 w 1265"/>
                <a:gd name="T83" fmla="*/ 865 h 1032"/>
                <a:gd name="T84" fmla="*/ 478 w 1265"/>
                <a:gd name="T85" fmla="*/ 850 h 1032"/>
                <a:gd name="T86" fmla="*/ 456 w 1265"/>
                <a:gd name="T87" fmla="*/ 841 h 1032"/>
                <a:gd name="T88" fmla="*/ 416 w 1265"/>
                <a:gd name="T89" fmla="*/ 799 h 1032"/>
                <a:gd name="T90" fmla="*/ 385 w 1265"/>
                <a:gd name="T91" fmla="*/ 768 h 1032"/>
                <a:gd name="T92" fmla="*/ 378 w 1265"/>
                <a:gd name="T93" fmla="*/ 761 h 1032"/>
                <a:gd name="T94" fmla="*/ 365 w 1265"/>
                <a:gd name="T95" fmla="*/ 756 h 1032"/>
                <a:gd name="T96" fmla="*/ 347 w 1265"/>
                <a:gd name="T97" fmla="*/ 743 h 1032"/>
                <a:gd name="T98" fmla="*/ 298 w 1265"/>
                <a:gd name="T99" fmla="*/ 745 h 1032"/>
                <a:gd name="T100" fmla="*/ 154 w 1265"/>
                <a:gd name="T101" fmla="*/ 733 h 1032"/>
                <a:gd name="T102" fmla="*/ 40 w 1265"/>
                <a:gd name="T103" fmla="*/ 723 h 1032"/>
                <a:gd name="T104" fmla="*/ 0 w 1265"/>
                <a:gd name="T105" fmla="*/ 725 h 1032"/>
                <a:gd name="T106" fmla="*/ 0 w 1265"/>
                <a:gd name="T107" fmla="*/ 0 h 1032"/>
                <a:gd name="T108" fmla="*/ 227 w 1265"/>
                <a:gd name="T109" fmla="*/ 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5" h="1032">
                  <a:moveTo>
                    <a:pt x="227" y="32"/>
                  </a:moveTo>
                  <a:cubicBezTo>
                    <a:pt x="228" y="36"/>
                    <a:pt x="228" y="40"/>
                    <a:pt x="230" y="43"/>
                  </a:cubicBezTo>
                  <a:cubicBezTo>
                    <a:pt x="232" y="48"/>
                    <a:pt x="247" y="57"/>
                    <a:pt x="250" y="59"/>
                  </a:cubicBezTo>
                  <a:cubicBezTo>
                    <a:pt x="264" y="68"/>
                    <a:pt x="288" y="72"/>
                    <a:pt x="305" y="81"/>
                  </a:cubicBezTo>
                  <a:cubicBezTo>
                    <a:pt x="321" y="89"/>
                    <a:pt x="299" y="84"/>
                    <a:pt x="330" y="94"/>
                  </a:cubicBezTo>
                  <a:cubicBezTo>
                    <a:pt x="334" y="96"/>
                    <a:pt x="343" y="99"/>
                    <a:pt x="343" y="99"/>
                  </a:cubicBezTo>
                  <a:cubicBezTo>
                    <a:pt x="381" y="97"/>
                    <a:pt x="416" y="92"/>
                    <a:pt x="454" y="90"/>
                  </a:cubicBezTo>
                  <a:cubicBezTo>
                    <a:pt x="481" y="94"/>
                    <a:pt x="508" y="99"/>
                    <a:pt x="534" y="110"/>
                  </a:cubicBezTo>
                  <a:cubicBezTo>
                    <a:pt x="557" y="109"/>
                    <a:pt x="580" y="109"/>
                    <a:pt x="603" y="107"/>
                  </a:cubicBezTo>
                  <a:cubicBezTo>
                    <a:pt x="620" y="106"/>
                    <a:pt x="632" y="93"/>
                    <a:pt x="647" y="87"/>
                  </a:cubicBezTo>
                  <a:cubicBezTo>
                    <a:pt x="663" y="82"/>
                    <a:pt x="687" y="79"/>
                    <a:pt x="701" y="70"/>
                  </a:cubicBezTo>
                  <a:cubicBezTo>
                    <a:pt x="718" y="58"/>
                    <a:pt x="736" y="43"/>
                    <a:pt x="756" y="36"/>
                  </a:cubicBezTo>
                  <a:cubicBezTo>
                    <a:pt x="778" y="37"/>
                    <a:pt x="802" y="29"/>
                    <a:pt x="814" y="47"/>
                  </a:cubicBezTo>
                  <a:cubicBezTo>
                    <a:pt x="812" y="83"/>
                    <a:pt x="811" y="106"/>
                    <a:pt x="803" y="139"/>
                  </a:cubicBezTo>
                  <a:cubicBezTo>
                    <a:pt x="804" y="166"/>
                    <a:pt x="637" y="265"/>
                    <a:pt x="645" y="290"/>
                  </a:cubicBezTo>
                  <a:cubicBezTo>
                    <a:pt x="628" y="317"/>
                    <a:pt x="676" y="332"/>
                    <a:pt x="691" y="336"/>
                  </a:cubicBezTo>
                  <a:cubicBezTo>
                    <a:pt x="710" y="341"/>
                    <a:pt x="735" y="346"/>
                    <a:pt x="759" y="318"/>
                  </a:cubicBezTo>
                  <a:cubicBezTo>
                    <a:pt x="766" y="327"/>
                    <a:pt x="817" y="239"/>
                    <a:pt x="827" y="246"/>
                  </a:cubicBezTo>
                  <a:cubicBezTo>
                    <a:pt x="830" y="257"/>
                    <a:pt x="903" y="264"/>
                    <a:pt x="909" y="274"/>
                  </a:cubicBezTo>
                  <a:cubicBezTo>
                    <a:pt x="927" y="285"/>
                    <a:pt x="971" y="297"/>
                    <a:pt x="1012" y="327"/>
                  </a:cubicBezTo>
                  <a:cubicBezTo>
                    <a:pt x="1052" y="357"/>
                    <a:pt x="1148" y="417"/>
                    <a:pt x="1154" y="454"/>
                  </a:cubicBezTo>
                  <a:cubicBezTo>
                    <a:pt x="1152" y="482"/>
                    <a:pt x="1102" y="536"/>
                    <a:pt x="1049" y="550"/>
                  </a:cubicBezTo>
                  <a:cubicBezTo>
                    <a:pt x="1023" y="582"/>
                    <a:pt x="1009" y="616"/>
                    <a:pt x="996" y="650"/>
                  </a:cubicBezTo>
                  <a:cubicBezTo>
                    <a:pt x="983" y="684"/>
                    <a:pt x="977" y="732"/>
                    <a:pt x="969" y="754"/>
                  </a:cubicBezTo>
                  <a:cubicBezTo>
                    <a:pt x="965" y="779"/>
                    <a:pt x="967" y="765"/>
                    <a:pt x="952" y="785"/>
                  </a:cubicBezTo>
                  <a:cubicBezTo>
                    <a:pt x="924" y="763"/>
                    <a:pt x="965" y="844"/>
                    <a:pt x="936" y="821"/>
                  </a:cubicBezTo>
                  <a:cubicBezTo>
                    <a:pt x="936" y="840"/>
                    <a:pt x="916" y="933"/>
                    <a:pt x="952" y="899"/>
                  </a:cubicBezTo>
                  <a:cubicBezTo>
                    <a:pt x="994" y="872"/>
                    <a:pt x="1102" y="664"/>
                    <a:pt x="1152" y="616"/>
                  </a:cubicBezTo>
                  <a:cubicBezTo>
                    <a:pt x="1202" y="569"/>
                    <a:pt x="1238" y="592"/>
                    <a:pt x="1252" y="612"/>
                  </a:cubicBezTo>
                  <a:cubicBezTo>
                    <a:pt x="1265" y="632"/>
                    <a:pt x="1241" y="698"/>
                    <a:pt x="1232" y="736"/>
                  </a:cubicBezTo>
                  <a:cubicBezTo>
                    <a:pt x="1223" y="775"/>
                    <a:pt x="1237" y="799"/>
                    <a:pt x="1198" y="845"/>
                  </a:cubicBezTo>
                  <a:cubicBezTo>
                    <a:pt x="1160" y="892"/>
                    <a:pt x="1056" y="989"/>
                    <a:pt x="1001" y="1016"/>
                  </a:cubicBezTo>
                  <a:cubicBezTo>
                    <a:pt x="1001" y="1024"/>
                    <a:pt x="867" y="1008"/>
                    <a:pt x="867" y="1008"/>
                  </a:cubicBezTo>
                  <a:cubicBezTo>
                    <a:pt x="867" y="1032"/>
                    <a:pt x="771" y="936"/>
                    <a:pt x="770" y="961"/>
                  </a:cubicBezTo>
                  <a:cubicBezTo>
                    <a:pt x="768" y="989"/>
                    <a:pt x="761" y="929"/>
                    <a:pt x="752" y="954"/>
                  </a:cubicBezTo>
                  <a:cubicBezTo>
                    <a:pt x="743" y="978"/>
                    <a:pt x="746" y="900"/>
                    <a:pt x="718" y="910"/>
                  </a:cubicBezTo>
                  <a:cubicBezTo>
                    <a:pt x="699" y="909"/>
                    <a:pt x="680" y="909"/>
                    <a:pt x="661" y="905"/>
                  </a:cubicBezTo>
                  <a:cubicBezTo>
                    <a:pt x="651" y="903"/>
                    <a:pt x="644" y="897"/>
                    <a:pt x="634" y="896"/>
                  </a:cubicBezTo>
                  <a:cubicBezTo>
                    <a:pt x="617" y="895"/>
                    <a:pt x="600" y="895"/>
                    <a:pt x="583" y="894"/>
                  </a:cubicBezTo>
                  <a:cubicBezTo>
                    <a:pt x="569" y="890"/>
                    <a:pt x="557" y="882"/>
                    <a:pt x="543" y="879"/>
                  </a:cubicBezTo>
                  <a:cubicBezTo>
                    <a:pt x="538" y="876"/>
                    <a:pt x="535" y="872"/>
                    <a:pt x="530" y="870"/>
                  </a:cubicBezTo>
                  <a:cubicBezTo>
                    <a:pt x="525" y="868"/>
                    <a:pt x="516" y="865"/>
                    <a:pt x="516" y="865"/>
                  </a:cubicBezTo>
                  <a:cubicBezTo>
                    <a:pt x="507" y="850"/>
                    <a:pt x="496" y="852"/>
                    <a:pt x="478" y="850"/>
                  </a:cubicBezTo>
                  <a:cubicBezTo>
                    <a:pt x="470" y="847"/>
                    <a:pt x="465" y="843"/>
                    <a:pt x="456" y="841"/>
                  </a:cubicBezTo>
                  <a:cubicBezTo>
                    <a:pt x="440" y="830"/>
                    <a:pt x="432" y="809"/>
                    <a:pt x="416" y="799"/>
                  </a:cubicBezTo>
                  <a:cubicBezTo>
                    <a:pt x="408" y="786"/>
                    <a:pt x="395" y="778"/>
                    <a:pt x="385" y="768"/>
                  </a:cubicBezTo>
                  <a:cubicBezTo>
                    <a:pt x="383" y="765"/>
                    <a:pt x="381" y="763"/>
                    <a:pt x="378" y="761"/>
                  </a:cubicBezTo>
                  <a:cubicBezTo>
                    <a:pt x="375" y="758"/>
                    <a:pt x="365" y="756"/>
                    <a:pt x="365" y="756"/>
                  </a:cubicBezTo>
                  <a:cubicBezTo>
                    <a:pt x="360" y="748"/>
                    <a:pt x="355" y="748"/>
                    <a:pt x="347" y="743"/>
                  </a:cubicBezTo>
                  <a:cubicBezTo>
                    <a:pt x="331" y="744"/>
                    <a:pt x="315" y="745"/>
                    <a:pt x="298" y="745"/>
                  </a:cubicBezTo>
                  <a:cubicBezTo>
                    <a:pt x="264" y="751"/>
                    <a:pt x="204" y="737"/>
                    <a:pt x="154" y="733"/>
                  </a:cubicBezTo>
                  <a:cubicBezTo>
                    <a:pt x="111" y="730"/>
                    <a:pt x="66" y="725"/>
                    <a:pt x="40" y="723"/>
                  </a:cubicBezTo>
                  <a:cubicBezTo>
                    <a:pt x="14" y="722"/>
                    <a:pt x="7" y="845"/>
                    <a:pt x="0" y="725"/>
                  </a:cubicBezTo>
                  <a:lnTo>
                    <a:pt x="0" y="0"/>
                  </a:lnTo>
                  <a:lnTo>
                    <a:pt x="227" y="32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Freeform 16" descr="Large confetti"/>
            <p:cNvSpPr>
              <a:spLocks/>
            </p:cNvSpPr>
            <p:nvPr/>
          </p:nvSpPr>
          <p:spPr bwMode="auto">
            <a:xfrm>
              <a:off x="672" y="2833"/>
              <a:ext cx="1499" cy="1482"/>
            </a:xfrm>
            <a:custGeom>
              <a:avLst/>
              <a:gdLst>
                <a:gd name="T0" fmla="*/ 1492 w 1499"/>
                <a:gd name="T1" fmla="*/ 1482 h 1482"/>
                <a:gd name="T2" fmla="*/ 1488 w 1499"/>
                <a:gd name="T3" fmla="*/ 1444 h 1482"/>
                <a:gd name="T4" fmla="*/ 1499 w 1499"/>
                <a:gd name="T5" fmla="*/ 1424 h 1482"/>
                <a:gd name="T6" fmla="*/ 1492 w 1499"/>
                <a:gd name="T7" fmla="*/ 1395 h 1482"/>
                <a:gd name="T8" fmla="*/ 1477 w 1499"/>
                <a:gd name="T9" fmla="*/ 1386 h 1482"/>
                <a:gd name="T10" fmla="*/ 1426 w 1499"/>
                <a:gd name="T11" fmla="*/ 1355 h 1482"/>
                <a:gd name="T12" fmla="*/ 1408 w 1499"/>
                <a:gd name="T13" fmla="*/ 1337 h 1482"/>
                <a:gd name="T14" fmla="*/ 1392 w 1499"/>
                <a:gd name="T15" fmla="*/ 1311 h 1482"/>
                <a:gd name="T16" fmla="*/ 1381 w 1499"/>
                <a:gd name="T17" fmla="*/ 1275 h 1482"/>
                <a:gd name="T18" fmla="*/ 1337 w 1499"/>
                <a:gd name="T19" fmla="*/ 1246 h 1482"/>
                <a:gd name="T20" fmla="*/ 1317 w 1499"/>
                <a:gd name="T21" fmla="*/ 1231 h 1482"/>
                <a:gd name="T22" fmla="*/ 1237 w 1499"/>
                <a:gd name="T23" fmla="*/ 1164 h 1482"/>
                <a:gd name="T24" fmla="*/ 1203 w 1499"/>
                <a:gd name="T25" fmla="*/ 1151 h 1482"/>
                <a:gd name="T26" fmla="*/ 1157 w 1499"/>
                <a:gd name="T27" fmla="*/ 1115 h 1482"/>
                <a:gd name="T28" fmla="*/ 1143 w 1499"/>
                <a:gd name="T29" fmla="*/ 1100 h 1482"/>
                <a:gd name="T30" fmla="*/ 1139 w 1499"/>
                <a:gd name="T31" fmla="*/ 1086 h 1482"/>
                <a:gd name="T32" fmla="*/ 1112 w 1499"/>
                <a:gd name="T33" fmla="*/ 1031 h 1482"/>
                <a:gd name="T34" fmla="*/ 1097 w 1499"/>
                <a:gd name="T35" fmla="*/ 1060 h 1482"/>
                <a:gd name="T36" fmla="*/ 1081 w 1499"/>
                <a:gd name="T37" fmla="*/ 1095 h 1482"/>
                <a:gd name="T38" fmla="*/ 1079 w 1499"/>
                <a:gd name="T39" fmla="*/ 1088 h 1482"/>
                <a:gd name="T40" fmla="*/ 1072 w 1499"/>
                <a:gd name="T41" fmla="*/ 1086 h 1482"/>
                <a:gd name="T42" fmla="*/ 1052 w 1499"/>
                <a:gd name="T43" fmla="*/ 1075 h 1482"/>
                <a:gd name="T44" fmla="*/ 1039 w 1499"/>
                <a:gd name="T45" fmla="*/ 1071 h 1482"/>
                <a:gd name="T46" fmla="*/ 1017 w 1499"/>
                <a:gd name="T47" fmla="*/ 1035 h 1482"/>
                <a:gd name="T48" fmla="*/ 1014 w 1499"/>
                <a:gd name="T49" fmla="*/ 997 h 1482"/>
                <a:gd name="T50" fmla="*/ 1012 w 1499"/>
                <a:gd name="T51" fmla="*/ 984 h 1482"/>
                <a:gd name="T52" fmla="*/ 983 w 1499"/>
                <a:gd name="T53" fmla="*/ 915 h 1482"/>
                <a:gd name="T54" fmla="*/ 957 w 1499"/>
                <a:gd name="T55" fmla="*/ 895 h 1482"/>
                <a:gd name="T56" fmla="*/ 943 w 1499"/>
                <a:gd name="T57" fmla="*/ 866 h 1482"/>
                <a:gd name="T58" fmla="*/ 923 w 1499"/>
                <a:gd name="T59" fmla="*/ 822 h 1482"/>
                <a:gd name="T60" fmla="*/ 901 w 1499"/>
                <a:gd name="T61" fmla="*/ 788 h 1482"/>
                <a:gd name="T62" fmla="*/ 881 w 1499"/>
                <a:gd name="T63" fmla="*/ 791 h 1482"/>
                <a:gd name="T64" fmla="*/ 852 w 1499"/>
                <a:gd name="T65" fmla="*/ 822 h 1482"/>
                <a:gd name="T66" fmla="*/ 843 w 1499"/>
                <a:gd name="T67" fmla="*/ 837 h 1482"/>
                <a:gd name="T68" fmla="*/ 841 w 1499"/>
                <a:gd name="T69" fmla="*/ 844 h 1482"/>
                <a:gd name="T70" fmla="*/ 823 w 1499"/>
                <a:gd name="T71" fmla="*/ 851 h 1482"/>
                <a:gd name="T72" fmla="*/ 814 w 1499"/>
                <a:gd name="T73" fmla="*/ 860 h 1482"/>
                <a:gd name="T74" fmla="*/ 801 w 1499"/>
                <a:gd name="T75" fmla="*/ 871 h 1482"/>
                <a:gd name="T76" fmla="*/ 781 w 1499"/>
                <a:gd name="T77" fmla="*/ 884 h 1482"/>
                <a:gd name="T78" fmla="*/ 777 w 1499"/>
                <a:gd name="T79" fmla="*/ 891 h 1482"/>
                <a:gd name="T80" fmla="*/ 725 w 1499"/>
                <a:gd name="T81" fmla="*/ 926 h 1482"/>
                <a:gd name="T82" fmla="*/ 688 w 1499"/>
                <a:gd name="T83" fmla="*/ 924 h 1482"/>
                <a:gd name="T84" fmla="*/ 654 w 1499"/>
                <a:gd name="T85" fmla="*/ 904 h 1482"/>
                <a:gd name="T86" fmla="*/ 563 w 1499"/>
                <a:gd name="T87" fmla="*/ 826 h 1482"/>
                <a:gd name="T88" fmla="*/ 534 w 1499"/>
                <a:gd name="T89" fmla="*/ 684 h 1482"/>
                <a:gd name="T90" fmla="*/ 512 w 1499"/>
                <a:gd name="T91" fmla="*/ 637 h 1482"/>
                <a:gd name="T92" fmla="*/ 485 w 1499"/>
                <a:gd name="T93" fmla="*/ 609 h 1482"/>
                <a:gd name="T94" fmla="*/ 561 w 1499"/>
                <a:gd name="T95" fmla="*/ 566 h 1482"/>
                <a:gd name="T96" fmla="*/ 536 w 1499"/>
                <a:gd name="T97" fmla="*/ 540 h 1482"/>
                <a:gd name="T98" fmla="*/ 532 w 1499"/>
                <a:gd name="T99" fmla="*/ 531 h 1482"/>
                <a:gd name="T100" fmla="*/ 519 w 1499"/>
                <a:gd name="T101" fmla="*/ 506 h 1482"/>
                <a:gd name="T102" fmla="*/ 508 w 1499"/>
                <a:gd name="T103" fmla="*/ 491 h 1482"/>
                <a:gd name="T104" fmla="*/ 510 w 1499"/>
                <a:gd name="T105" fmla="*/ 464 h 1482"/>
                <a:gd name="T106" fmla="*/ 470 w 1499"/>
                <a:gd name="T107" fmla="*/ 413 h 1482"/>
                <a:gd name="T108" fmla="*/ 363 w 1499"/>
                <a:gd name="T109" fmla="*/ 311 h 1482"/>
                <a:gd name="T110" fmla="*/ 356 w 1499"/>
                <a:gd name="T111" fmla="*/ 241 h 1482"/>
                <a:gd name="T112" fmla="*/ 311 w 1499"/>
                <a:gd name="T113" fmla="*/ 213 h 1482"/>
                <a:gd name="T114" fmla="*/ 293 w 1499"/>
                <a:gd name="T115" fmla="*/ 185 h 1482"/>
                <a:gd name="T116" fmla="*/ 176 w 1499"/>
                <a:gd name="T117" fmla="*/ 163 h 1482"/>
                <a:gd name="T118" fmla="*/ 293 w 1499"/>
                <a:gd name="T119" fmla="*/ 300 h 1482"/>
                <a:gd name="T120" fmla="*/ 0 w 1499"/>
                <a:gd name="T121" fmla="*/ 197 h 1482"/>
                <a:gd name="T122" fmla="*/ 6 w 1499"/>
                <a:gd name="T123" fmla="*/ 1481 h 1482"/>
                <a:gd name="T124" fmla="*/ 1492 w 1499"/>
                <a:gd name="T125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99" h="1482">
                  <a:moveTo>
                    <a:pt x="1492" y="1482"/>
                  </a:moveTo>
                  <a:cubicBezTo>
                    <a:pt x="1484" y="1469"/>
                    <a:pt x="1483" y="1461"/>
                    <a:pt x="1488" y="1444"/>
                  </a:cubicBezTo>
                  <a:cubicBezTo>
                    <a:pt x="1490" y="1437"/>
                    <a:pt x="1496" y="1431"/>
                    <a:pt x="1499" y="1424"/>
                  </a:cubicBezTo>
                  <a:cubicBezTo>
                    <a:pt x="1496" y="1404"/>
                    <a:pt x="1498" y="1413"/>
                    <a:pt x="1492" y="1395"/>
                  </a:cubicBezTo>
                  <a:cubicBezTo>
                    <a:pt x="1492" y="1393"/>
                    <a:pt x="1477" y="1386"/>
                    <a:pt x="1477" y="1386"/>
                  </a:cubicBezTo>
                  <a:cubicBezTo>
                    <a:pt x="1456" y="1377"/>
                    <a:pt x="1444" y="1367"/>
                    <a:pt x="1426" y="1355"/>
                  </a:cubicBezTo>
                  <a:cubicBezTo>
                    <a:pt x="1421" y="1347"/>
                    <a:pt x="1416" y="1343"/>
                    <a:pt x="1408" y="1337"/>
                  </a:cubicBezTo>
                  <a:cubicBezTo>
                    <a:pt x="1401" y="1327"/>
                    <a:pt x="1395" y="1324"/>
                    <a:pt x="1392" y="1311"/>
                  </a:cubicBezTo>
                  <a:cubicBezTo>
                    <a:pt x="1390" y="1299"/>
                    <a:pt x="1389" y="1285"/>
                    <a:pt x="1381" y="1275"/>
                  </a:cubicBezTo>
                  <a:cubicBezTo>
                    <a:pt x="1370" y="1262"/>
                    <a:pt x="1351" y="1256"/>
                    <a:pt x="1337" y="1246"/>
                  </a:cubicBezTo>
                  <a:cubicBezTo>
                    <a:pt x="1331" y="1238"/>
                    <a:pt x="1326" y="1235"/>
                    <a:pt x="1317" y="1231"/>
                  </a:cubicBezTo>
                  <a:cubicBezTo>
                    <a:pt x="1300" y="1206"/>
                    <a:pt x="1260" y="1177"/>
                    <a:pt x="1237" y="1164"/>
                  </a:cubicBezTo>
                  <a:cubicBezTo>
                    <a:pt x="1227" y="1158"/>
                    <a:pt x="1213" y="1158"/>
                    <a:pt x="1203" y="1151"/>
                  </a:cubicBezTo>
                  <a:cubicBezTo>
                    <a:pt x="1188" y="1140"/>
                    <a:pt x="1175" y="1121"/>
                    <a:pt x="1157" y="1115"/>
                  </a:cubicBezTo>
                  <a:cubicBezTo>
                    <a:pt x="1152" y="1111"/>
                    <a:pt x="1146" y="1105"/>
                    <a:pt x="1143" y="1100"/>
                  </a:cubicBezTo>
                  <a:cubicBezTo>
                    <a:pt x="1141" y="1096"/>
                    <a:pt x="1139" y="1086"/>
                    <a:pt x="1139" y="1086"/>
                  </a:cubicBezTo>
                  <a:cubicBezTo>
                    <a:pt x="1137" y="1063"/>
                    <a:pt x="1137" y="1039"/>
                    <a:pt x="1112" y="1031"/>
                  </a:cubicBezTo>
                  <a:cubicBezTo>
                    <a:pt x="1102" y="1038"/>
                    <a:pt x="1102" y="1048"/>
                    <a:pt x="1097" y="1060"/>
                  </a:cubicBezTo>
                  <a:cubicBezTo>
                    <a:pt x="1092" y="1071"/>
                    <a:pt x="1087" y="1084"/>
                    <a:pt x="1081" y="1095"/>
                  </a:cubicBezTo>
                  <a:cubicBezTo>
                    <a:pt x="1080" y="1093"/>
                    <a:pt x="1080" y="1090"/>
                    <a:pt x="1079" y="1088"/>
                  </a:cubicBezTo>
                  <a:cubicBezTo>
                    <a:pt x="1077" y="1087"/>
                    <a:pt x="1074" y="1087"/>
                    <a:pt x="1072" y="1086"/>
                  </a:cubicBezTo>
                  <a:cubicBezTo>
                    <a:pt x="1066" y="1083"/>
                    <a:pt x="1059" y="1078"/>
                    <a:pt x="1052" y="1075"/>
                  </a:cubicBezTo>
                  <a:cubicBezTo>
                    <a:pt x="1048" y="1073"/>
                    <a:pt x="1039" y="1071"/>
                    <a:pt x="1039" y="1071"/>
                  </a:cubicBezTo>
                  <a:cubicBezTo>
                    <a:pt x="1028" y="1060"/>
                    <a:pt x="1023" y="1048"/>
                    <a:pt x="1017" y="1035"/>
                  </a:cubicBezTo>
                  <a:cubicBezTo>
                    <a:pt x="1016" y="1023"/>
                    <a:pt x="1016" y="1010"/>
                    <a:pt x="1014" y="997"/>
                  </a:cubicBezTo>
                  <a:cubicBezTo>
                    <a:pt x="1014" y="993"/>
                    <a:pt x="1013" y="988"/>
                    <a:pt x="1012" y="984"/>
                  </a:cubicBezTo>
                  <a:cubicBezTo>
                    <a:pt x="1010" y="951"/>
                    <a:pt x="1019" y="924"/>
                    <a:pt x="983" y="915"/>
                  </a:cubicBezTo>
                  <a:cubicBezTo>
                    <a:pt x="974" y="908"/>
                    <a:pt x="967" y="900"/>
                    <a:pt x="957" y="895"/>
                  </a:cubicBezTo>
                  <a:cubicBezTo>
                    <a:pt x="951" y="886"/>
                    <a:pt x="948" y="876"/>
                    <a:pt x="943" y="866"/>
                  </a:cubicBezTo>
                  <a:cubicBezTo>
                    <a:pt x="936" y="851"/>
                    <a:pt x="929" y="837"/>
                    <a:pt x="923" y="822"/>
                  </a:cubicBezTo>
                  <a:cubicBezTo>
                    <a:pt x="918" y="807"/>
                    <a:pt x="916" y="796"/>
                    <a:pt x="901" y="788"/>
                  </a:cubicBezTo>
                  <a:cubicBezTo>
                    <a:pt x="894" y="789"/>
                    <a:pt x="887" y="788"/>
                    <a:pt x="881" y="791"/>
                  </a:cubicBezTo>
                  <a:cubicBezTo>
                    <a:pt x="868" y="797"/>
                    <a:pt x="864" y="814"/>
                    <a:pt x="852" y="822"/>
                  </a:cubicBezTo>
                  <a:cubicBezTo>
                    <a:pt x="847" y="837"/>
                    <a:pt x="854" y="818"/>
                    <a:pt x="843" y="837"/>
                  </a:cubicBezTo>
                  <a:cubicBezTo>
                    <a:pt x="842" y="839"/>
                    <a:pt x="843" y="843"/>
                    <a:pt x="841" y="844"/>
                  </a:cubicBezTo>
                  <a:cubicBezTo>
                    <a:pt x="836" y="848"/>
                    <a:pt x="829" y="848"/>
                    <a:pt x="823" y="851"/>
                  </a:cubicBezTo>
                  <a:cubicBezTo>
                    <a:pt x="818" y="866"/>
                    <a:pt x="825" y="850"/>
                    <a:pt x="814" y="860"/>
                  </a:cubicBezTo>
                  <a:cubicBezTo>
                    <a:pt x="798" y="873"/>
                    <a:pt x="816" y="866"/>
                    <a:pt x="801" y="871"/>
                  </a:cubicBezTo>
                  <a:cubicBezTo>
                    <a:pt x="795" y="876"/>
                    <a:pt x="787" y="879"/>
                    <a:pt x="781" y="884"/>
                  </a:cubicBezTo>
                  <a:cubicBezTo>
                    <a:pt x="779" y="886"/>
                    <a:pt x="778" y="889"/>
                    <a:pt x="777" y="891"/>
                  </a:cubicBezTo>
                  <a:cubicBezTo>
                    <a:pt x="762" y="906"/>
                    <a:pt x="746" y="921"/>
                    <a:pt x="725" y="926"/>
                  </a:cubicBezTo>
                  <a:cubicBezTo>
                    <a:pt x="713" y="926"/>
                    <a:pt x="700" y="926"/>
                    <a:pt x="688" y="924"/>
                  </a:cubicBezTo>
                  <a:cubicBezTo>
                    <a:pt x="677" y="923"/>
                    <a:pt x="663" y="909"/>
                    <a:pt x="654" y="904"/>
                  </a:cubicBezTo>
                  <a:cubicBezTo>
                    <a:pt x="618" y="882"/>
                    <a:pt x="587" y="862"/>
                    <a:pt x="563" y="826"/>
                  </a:cubicBezTo>
                  <a:cubicBezTo>
                    <a:pt x="551" y="779"/>
                    <a:pt x="547" y="731"/>
                    <a:pt x="534" y="684"/>
                  </a:cubicBezTo>
                  <a:cubicBezTo>
                    <a:pt x="530" y="668"/>
                    <a:pt x="526" y="647"/>
                    <a:pt x="512" y="637"/>
                  </a:cubicBezTo>
                  <a:cubicBezTo>
                    <a:pt x="508" y="627"/>
                    <a:pt x="494" y="616"/>
                    <a:pt x="485" y="609"/>
                  </a:cubicBezTo>
                  <a:cubicBezTo>
                    <a:pt x="476" y="600"/>
                    <a:pt x="574" y="570"/>
                    <a:pt x="561" y="566"/>
                  </a:cubicBezTo>
                  <a:cubicBezTo>
                    <a:pt x="544" y="568"/>
                    <a:pt x="552" y="536"/>
                    <a:pt x="536" y="540"/>
                  </a:cubicBezTo>
                  <a:cubicBezTo>
                    <a:pt x="526" y="547"/>
                    <a:pt x="543" y="525"/>
                    <a:pt x="532" y="531"/>
                  </a:cubicBezTo>
                  <a:cubicBezTo>
                    <a:pt x="523" y="535"/>
                    <a:pt x="528" y="504"/>
                    <a:pt x="519" y="506"/>
                  </a:cubicBezTo>
                  <a:cubicBezTo>
                    <a:pt x="506" y="504"/>
                    <a:pt x="518" y="499"/>
                    <a:pt x="508" y="491"/>
                  </a:cubicBezTo>
                  <a:cubicBezTo>
                    <a:pt x="500" y="484"/>
                    <a:pt x="518" y="468"/>
                    <a:pt x="510" y="464"/>
                  </a:cubicBezTo>
                  <a:cubicBezTo>
                    <a:pt x="514" y="432"/>
                    <a:pt x="494" y="439"/>
                    <a:pt x="470" y="413"/>
                  </a:cubicBezTo>
                  <a:cubicBezTo>
                    <a:pt x="445" y="387"/>
                    <a:pt x="382" y="339"/>
                    <a:pt x="363" y="311"/>
                  </a:cubicBezTo>
                  <a:cubicBezTo>
                    <a:pt x="355" y="232"/>
                    <a:pt x="375" y="267"/>
                    <a:pt x="356" y="241"/>
                  </a:cubicBezTo>
                  <a:cubicBezTo>
                    <a:pt x="347" y="225"/>
                    <a:pt x="322" y="222"/>
                    <a:pt x="311" y="213"/>
                  </a:cubicBezTo>
                  <a:cubicBezTo>
                    <a:pt x="301" y="204"/>
                    <a:pt x="316" y="193"/>
                    <a:pt x="293" y="185"/>
                  </a:cubicBezTo>
                  <a:cubicBezTo>
                    <a:pt x="271" y="176"/>
                    <a:pt x="176" y="143"/>
                    <a:pt x="176" y="163"/>
                  </a:cubicBezTo>
                  <a:cubicBezTo>
                    <a:pt x="176" y="182"/>
                    <a:pt x="323" y="295"/>
                    <a:pt x="293" y="300"/>
                  </a:cubicBezTo>
                  <a:cubicBezTo>
                    <a:pt x="264" y="306"/>
                    <a:pt x="48" y="0"/>
                    <a:pt x="0" y="197"/>
                  </a:cubicBezTo>
                  <a:lnTo>
                    <a:pt x="6" y="1481"/>
                  </a:lnTo>
                  <a:lnTo>
                    <a:pt x="1492" y="1482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2388" y="753"/>
              <a:ext cx="2449" cy="3567"/>
            </a:xfrm>
            <a:custGeom>
              <a:avLst/>
              <a:gdLst>
                <a:gd name="T0" fmla="*/ 10 w 2449"/>
                <a:gd name="T1" fmla="*/ 3490 h 3567"/>
                <a:gd name="T2" fmla="*/ 69 w 2449"/>
                <a:gd name="T3" fmla="*/ 3336 h 3567"/>
                <a:gd name="T4" fmla="*/ 290 w 2449"/>
                <a:gd name="T5" fmla="*/ 3137 h 3567"/>
                <a:gd name="T6" fmla="*/ 413 w 2449"/>
                <a:gd name="T7" fmla="*/ 3071 h 3567"/>
                <a:gd name="T8" fmla="*/ 491 w 2449"/>
                <a:gd name="T9" fmla="*/ 3031 h 3567"/>
                <a:gd name="T10" fmla="*/ 627 w 2449"/>
                <a:gd name="T11" fmla="*/ 2958 h 3567"/>
                <a:gd name="T12" fmla="*/ 755 w 2449"/>
                <a:gd name="T13" fmla="*/ 2887 h 3567"/>
                <a:gd name="T14" fmla="*/ 968 w 2449"/>
                <a:gd name="T15" fmla="*/ 2730 h 3567"/>
                <a:gd name="T16" fmla="*/ 1028 w 2449"/>
                <a:gd name="T17" fmla="*/ 2631 h 3567"/>
                <a:gd name="T18" fmla="*/ 1084 w 2449"/>
                <a:gd name="T19" fmla="*/ 2641 h 3567"/>
                <a:gd name="T20" fmla="*/ 1316 w 2449"/>
                <a:gd name="T21" fmla="*/ 2488 h 3567"/>
                <a:gd name="T22" fmla="*/ 1474 w 2449"/>
                <a:gd name="T23" fmla="*/ 2316 h 3567"/>
                <a:gd name="T24" fmla="*/ 1519 w 2449"/>
                <a:gd name="T25" fmla="*/ 2050 h 3567"/>
                <a:gd name="T26" fmla="*/ 1523 w 2449"/>
                <a:gd name="T27" fmla="*/ 1836 h 3567"/>
                <a:gd name="T28" fmla="*/ 1545 w 2449"/>
                <a:gd name="T29" fmla="*/ 1482 h 3567"/>
                <a:gd name="T30" fmla="*/ 1580 w 2449"/>
                <a:gd name="T31" fmla="*/ 1180 h 3567"/>
                <a:gd name="T32" fmla="*/ 1618 w 2449"/>
                <a:gd name="T33" fmla="*/ 1081 h 3567"/>
                <a:gd name="T34" fmla="*/ 1685 w 2449"/>
                <a:gd name="T35" fmla="*/ 971 h 3567"/>
                <a:gd name="T36" fmla="*/ 1790 w 2449"/>
                <a:gd name="T37" fmla="*/ 852 h 3567"/>
                <a:gd name="T38" fmla="*/ 1919 w 2449"/>
                <a:gd name="T39" fmla="*/ 703 h 3567"/>
                <a:gd name="T40" fmla="*/ 2039 w 2449"/>
                <a:gd name="T41" fmla="*/ 577 h 3567"/>
                <a:gd name="T42" fmla="*/ 2132 w 2449"/>
                <a:gd name="T43" fmla="*/ 492 h 3567"/>
                <a:gd name="T44" fmla="*/ 2220 w 2449"/>
                <a:gd name="T45" fmla="*/ 397 h 3567"/>
                <a:gd name="T46" fmla="*/ 2295 w 2449"/>
                <a:gd name="T47" fmla="*/ 304 h 3567"/>
                <a:gd name="T48" fmla="*/ 2392 w 2449"/>
                <a:gd name="T49" fmla="*/ 154 h 3567"/>
                <a:gd name="T50" fmla="*/ 2435 w 2449"/>
                <a:gd name="T51" fmla="*/ 378 h 3567"/>
                <a:gd name="T52" fmla="*/ 2432 w 2449"/>
                <a:gd name="T53" fmla="*/ 383 h 3567"/>
                <a:gd name="T54" fmla="*/ 2411 w 2449"/>
                <a:gd name="T55" fmla="*/ 406 h 3567"/>
                <a:gd name="T56" fmla="*/ 2292 w 2449"/>
                <a:gd name="T57" fmla="*/ 506 h 3567"/>
                <a:gd name="T58" fmla="*/ 2218 w 2449"/>
                <a:gd name="T59" fmla="*/ 571 h 3567"/>
                <a:gd name="T60" fmla="*/ 2138 w 2449"/>
                <a:gd name="T61" fmla="*/ 654 h 3567"/>
                <a:gd name="T62" fmla="*/ 2007 w 2449"/>
                <a:gd name="T63" fmla="*/ 795 h 3567"/>
                <a:gd name="T64" fmla="*/ 1928 w 2449"/>
                <a:gd name="T65" fmla="*/ 916 h 3567"/>
                <a:gd name="T66" fmla="*/ 1817 w 2449"/>
                <a:gd name="T67" fmla="*/ 1036 h 3567"/>
                <a:gd name="T68" fmla="*/ 1736 w 2449"/>
                <a:gd name="T69" fmla="*/ 1265 h 3567"/>
                <a:gd name="T70" fmla="*/ 1732 w 2449"/>
                <a:gd name="T71" fmla="*/ 1415 h 3567"/>
                <a:gd name="T72" fmla="*/ 1708 w 2449"/>
                <a:gd name="T73" fmla="*/ 1706 h 3567"/>
                <a:gd name="T74" fmla="*/ 1689 w 2449"/>
                <a:gd name="T75" fmla="*/ 2118 h 3567"/>
                <a:gd name="T76" fmla="*/ 1656 w 2449"/>
                <a:gd name="T77" fmla="*/ 2337 h 3567"/>
                <a:gd name="T78" fmla="*/ 1591 w 2449"/>
                <a:gd name="T79" fmla="*/ 2515 h 3567"/>
                <a:gd name="T80" fmla="*/ 1450 w 2449"/>
                <a:gd name="T81" fmla="*/ 2622 h 3567"/>
                <a:gd name="T82" fmla="*/ 1324 w 2449"/>
                <a:gd name="T83" fmla="*/ 2716 h 3567"/>
                <a:gd name="T84" fmla="*/ 1194 w 2449"/>
                <a:gd name="T85" fmla="*/ 2785 h 3567"/>
                <a:gd name="T86" fmla="*/ 1059 w 2449"/>
                <a:gd name="T87" fmla="*/ 2877 h 3567"/>
                <a:gd name="T88" fmla="*/ 912 w 2449"/>
                <a:gd name="T89" fmla="*/ 2994 h 3567"/>
                <a:gd name="T90" fmla="*/ 826 w 2449"/>
                <a:gd name="T91" fmla="*/ 3042 h 3567"/>
                <a:gd name="T92" fmla="*/ 672 w 2449"/>
                <a:gd name="T93" fmla="*/ 3137 h 3567"/>
                <a:gd name="T94" fmla="*/ 512 w 2449"/>
                <a:gd name="T95" fmla="*/ 3245 h 3567"/>
                <a:gd name="T96" fmla="*/ 309 w 2449"/>
                <a:gd name="T97" fmla="*/ 3355 h 3567"/>
                <a:gd name="T98" fmla="*/ 234 w 2449"/>
                <a:gd name="T99" fmla="*/ 3481 h 3567"/>
                <a:gd name="T100" fmla="*/ 0 w 2449"/>
                <a:gd name="T101" fmla="*/ 3564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49" h="3567">
                  <a:moveTo>
                    <a:pt x="0" y="3564"/>
                  </a:moveTo>
                  <a:lnTo>
                    <a:pt x="10" y="3490"/>
                  </a:lnTo>
                  <a:cubicBezTo>
                    <a:pt x="18" y="3461"/>
                    <a:pt x="35" y="3416"/>
                    <a:pt x="45" y="3391"/>
                  </a:cubicBezTo>
                  <a:cubicBezTo>
                    <a:pt x="55" y="3365"/>
                    <a:pt x="48" y="3366"/>
                    <a:pt x="69" y="3336"/>
                  </a:cubicBezTo>
                  <a:cubicBezTo>
                    <a:pt x="86" y="3304"/>
                    <a:pt x="133" y="3244"/>
                    <a:pt x="170" y="3211"/>
                  </a:cubicBezTo>
                  <a:cubicBezTo>
                    <a:pt x="207" y="3178"/>
                    <a:pt x="259" y="3155"/>
                    <a:pt x="290" y="3137"/>
                  </a:cubicBezTo>
                  <a:cubicBezTo>
                    <a:pt x="294" y="3133"/>
                    <a:pt x="333" y="3116"/>
                    <a:pt x="354" y="3105"/>
                  </a:cubicBezTo>
                  <a:cubicBezTo>
                    <a:pt x="374" y="3094"/>
                    <a:pt x="398" y="3081"/>
                    <a:pt x="413" y="3071"/>
                  </a:cubicBezTo>
                  <a:cubicBezTo>
                    <a:pt x="427" y="3067"/>
                    <a:pt x="431" y="3053"/>
                    <a:pt x="446" y="3048"/>
                  </a:cubicBezTo>
                  <a:cubicBezTo>
                    <a:pt x="460" y="3044"/>
                    <a:pt x="491" y="3031"/>
                    <a:pt x="491" y="3031"/>
                  </a:cubicBezTo>
                  <a:cubicBezTo>
                    <a:pt x="524" y="2997"/>
                    <a:pt x="545" y="3005"/>
                    <a:pt x="586" y="2985"/>
                  </a:cubicBezTo>
                  <a:cubicBezTo>
                    <a:pt x="600" y="2978"/>
                    <a:pt x="614" y="2965"/>
                    <a:pt x="627" y="2958"/>
                  </a:cubicBezTo>
                  <a:cubicBezTo>
                    <a:pt x="656" y="2941"/>
                    <a:pt x="680" y="2925"/>
                    <a:pt x="712" y="2914"/>
                  </a:cubicBezTo>
                  <a:cubicBezTo>
                    <a:pt x="726" y="2909"/>
                    <a:pt x="741" y="2893"/>
                    <a:pt x="755" y="2887"/>
                  </a:cubicBezTo>
                  <a:cubicBezTo>
                    <a:pt x="817" y="2855"/>
                    <a:pt x="795" y="2868"/>
                    <a:pt x="853" y="2823"/>
                  </a:cubicBezTo>
                  <a:cubicBezTo>
                    <a:pt x="894" y="2792"/>
                    <a:pt x="932" y="2766"/>
                    <a:pt x="968" y="2730"/>
                  </a:cubicBezTo>
                  <a:cubicBezTo>
                    <a:pt x="999" y="2705"/>
                    <a:pt x="1015" y="2698"/>
                    <a:pt x="1038" y="2679"/>
                  </a:cubicBezTo>
                  <a:cubicBezTo>
                    <a:pt x="1048" y="2663"/>
                    <a:pt x="1026" y="2641"/>
                    <a:pt x="1028" y="2631"/>
                  </a:cubicBezTo>
                  <a:cubicBezTo>
                    <a:pt x="1030" y="2620"/>
                    <a:pt x="1039" y="2615"/>
                    <a:pt x="1049" y="2617"/>
                  </a:cubicBezTo>
                  <a:cubicBezTo>
                    <a:pt x="1058" y="2619"/>
                    <a:pt x="1065" y="2645"/>
                    <a:pt x="1084" y="2641"/>
                  </a:cubicBezTo>
                  <a:cubicBezTo>
                    <a:pt x="1103" y="2637"/>
                    <a:pt x="1123" y="2621"/>
                    <a:pt x="1161" y="2595"/>
                  </a:cubicBezTo>
                  <a:cubicBezTo>
                    <a:pt x="1160" y="2595"/>
                    <a:pt x="1253" y="2520"/>
                    <a:pt x="1316" y="2488"/>
                  </a:cubicBezTo>
                  <a:cubicBezTo>
                    <a:pt x="1329" y="2482"/>
                    <a:pt x="1356" y="2443"/>
                    <a:pt x="1370" y="2438"/>
                  </a:cubicBezTo>
                  <a:cubicBezTo>
                    <a:pt x="1394" y="2409"/>
                    <a:pt x="1456" y="2343"/>
                    <a:pt x="1474" y="2316"/>
                  </a:cubicBezTo>
                  <a:cubicBezTo>
                    <a:pt x="1496" y="2280"/>
                    <a:pt x="1493" y="2268"/>
                    <a:pt x="1501" y="2223"/>
                  </a:cubicBezTo>
                  <a:cubicBezTo>
                    <a:pt x="1505" y="2180"/>
                    <a:pt x="1520" y="2110"/>
                    <a:pt x="1519" y="2050"/>
                  </a:cubicBezTo>
                  <a:cubicBezTo>
                    <a:pt x="1523" y="2002"/>
                    <a:pt x="1524" y="1970"/>
                    <a:pt x="1525" y="1934"/>
                  </a:cubicBezTo>
                  <a:cubicBezTo>
                    <a:pt x="1525" y="1899"/>
                    <a:pt x="1522" y="1890"/>
                    <a:pt x="1523" y="1836"/>
                  </a:cubicBezTo>
                  <a:cubicBezTo>
                    <a:pt x="1517" y="1787"/>
                    <a:pt x="1522" y="1719"/>
                    <a:pt x="1532" y="1610"/>
                  </a:cubicBezTo>
                  <a:cubicBezTo>
                    <a:pt x="1536" y="1551"/>
                    <a:pt x="1543" y="1527"/>
                    <a:pt x="1545" y="1482"/>
                  </a:cubicBezTo>
                  <a:cubicBezTo>
                    <a:pt x="1548" y="1438"/>
                    <a:pt x="1542" y="1393"/>
                    <a:pt x="1548" y="1343"/>
                  </a:cubicBezTo>
                  <a:cubicBezTo>
                    <a:pt x="1554" y="1292"/>
                    <a:pt x="1572" y="1214"/>
                    <a:pt x="1580" y="1180"/>
                  </a:cubicBezTo>
                  <a:cubicBezTo>
                    <a:pt x="1585" y="1165"/>
                    <a:pt x="1585" y="1149"/>
                    <a:pt x="1594" y="1137"/>
                  </a:cubicBezTo>
                  <a:cubicBezTo>
                    <a:pt x="1605" y="1124"/>
                    <a:pt x="1609" y="1095"/>
                    <a:pt x="1618" y="1081"/>
                  </a:cubicBezTo>
                  <a:cubicBezTo>
                    <a:pt x="1634" y="1055"/>
                    <a:pt x="1637" y="1040"/>
                    <a:pt x="1653" y="1015"/>
                  </a:cubicBezTo>
                  <a:cubicBezTo>
                    <a:pt x="1663" y="1001"/>
                    <a:pt x="1675" y="985"/>
                    <a:pt x="1685" y="971"/>
                  </a:cubicBezTo>
                  <a:cubicBezTo>
                    <a:pt x="1695" y="954"/>
                    <a:pt x="1716" y="933"/>
                    <a:pt x="1729" y="913"/>
                  </a:cubicBezTo>
                  <a:cubicBezTo>
                    <a:pt x="1746" y="894"/>
                    <a:pt x="1771" y="872"/>
                    <a:pt x="1790" y="852"/>
                  </a:cubicBezTo>
                  <a:cubicBezTo>
                    <a:pt x="1799" y="838"/>
                    <a:pt x="1845" y="796"/>
                    <a:pt x="1845" y="796"/>
                  </a:cubicBezTo>
                  <a:cubicBezTo>
                    <a:pt x="1864" y="772"/>
                    <a:pt x="1899" y="729"/>
                    <a:pt x="1919" y="703"/>
                  </a:cubicBezTo>
                  <a:cubicBezTo>
                    <a:pt x="1938" y="677"/>
                    <a:pt x="1942" y="662"/>
                    <a:pt x="1962" y="641"/>
                  </a:cubicBezTo>
                  <a:cubicBezTo>
                    <a:pt x="1981" y="612"/>
                    <a:pt x="2010" y="596"/>
                    <a:pt x="2039" y="577"/>
                  </a:cubicBezTo>
                  <a:cubicBezTo>
                    <a:pt x="2037" y="575"/>
                    <a:pt x="2098" y="523"/>
                    <a:pt x="2100" y="523"/>
                  </a:cubicBezTo>
                  <a:cubicBezTo>
                    <a:pt x="2114" y="514"/>
                    <a:pt x="2132" y="492"/>
                    <a:pt x="2132" y="492"/>
                  </a:cubicBezTo>
                  <a:cubicBezTo>
                    <a:pt x="2144" y="476"/>
                    <a:pt x="2174" y="448"/>
                    <a:pt x="2189" y="432"/>
                  </a:cubicBezTo>
                  <a:cubicBezTo>
                    <a:pt x="2203" y="416"/>
                    <a:pt x="2208" y="410"/>
                    <a:pt x="2220" y="397"/>
                  </a:cubicBezTo>
                  <a:cubicBezTo>
                    <a:pt x="2234" y="383"/>
                    <a:pt x="2247" y="367"/>
                    <a:pt x="2263" y="355"/>
                  </a:cubicBezTo>
                  <a:cubicBezTo>
                    <a:pt x="2276" y="343"/>
                    <a:pt x="2284" y="317"/>
                    <a:pt x="2295" y="304"/>
                  </a:cubicBezTo>
                  <a:cubicBezTo>
                    <a:pt x="2318" y="279"/>
                    <a:pt x="2327" y="256"/>
                    <a:pt x="2346" y="227"/>
                  </a:cubicBezTo>
                  <a:cubicBezTo>
                    <a:pt x="2361" y="201"/>
                    <a:pt x="2376" y="186"/>
                    <a:pt x="2392" y="154"/>
                  </a:cubicBezTo>
                  <a:cubicBezTo>
                    <a:pt x="2407" y="123"/>
                    <a:pt x="2429" y="0"/>
                    <a:pt x="2436" y="37"/>
                  </a:cubicBezTo>
                  <a:cubicBezTo>
                    <a:pt x="2449" y="66"/>
                    <a:pt x="2437" y="311"/>
                    <a:pt x="2435" y="378"/>
                  </a:cubicBezTo>
                  <a:cubicBezTo>
                    <a:pt x="2434" y="436"/>
                    <a:pt x="2435" y="380"/>
                    <a:pt x="2435" y="381"/>
                  </a:cubicBezTo>
                  <a:cubicBezTo>
                    <a:pt x="2434" y="382"/>
                    <a:pt x="2433" y="381"/>
                    <a:pt x="2432" y="383"/>
                  </a:cubicBezTo>
                  <a:cubicBezTo>
                    <a:pt x="2430" y="385"/>
                    <a:pt x="2429" y="389"/>
                    <a:pt x="2426" y="393"/>
                  </a:cubicBezTo>
                  <a:cubicBezTo>
                    <a:pt x="2422" y="397"/>
                    <a:pt x="2418" y="399"/>
                    <a:pt x="2411" y="406"/>
                  </a:cubicBezTo>
                  <a:cubicBezTo>
                    <a:pt x="2404" y="414"/>
                    <a:pt x="2404" y="421"/>
                    <a:pt x="2384" y="437"/>
                  </a:cubicBezTo>
                  <a:cubicBezTo>
                    <a:pt x="2381" y="435"/>
                    <a:pt x="2318" y="497"/>
                    <a:pt x="2292" y="506"/>
                  </a:cubicBezTo>
                  <a:cubicBezTo>
                    <a:pt x="2278" y="510"/>
                    <a:pt x="2269" y="529"/>
                    <a:pt x="2269" y="529"/>
                  </a:cubicBezTo>
                  <a:cubicBezTo>
                    <a:pt x="2255" y="540"/>
                    <a:pt x="2240" y="550"/>
                    <a:pt x="2218" y="571"/>
                  </a:cubicBezTo>
                  <a:cubicBezTo>
                    <a:pt x="2204" y="585"/>
                    <a:pt x="2200" y="603"/>
                    <a:pt x="2187" y="617"/>
                  </a:cubicBezTo>
                  <a:cubicBezTo>
                    <a:pt x="2174" y="631"/>
                    <a:pt x="2160" y="633"/>
                    <a:pt x="2138" y="654"/>
                  </a:cubicBezTo>
                  <a:cubicBezTo>
                    <a:pt x="2100" y="692"/>
                    <a:pt x="2043" y="763"/>
                    <a:pt x="2054" y="744"/>
                  </a:cubicBezTo>
                  <a:cubicBezTo>
                    <a:pt x="2043" y="762"/>
                    <a:pt x="2018" y="777"/>
                    <a:pt x="2007" y="795"/>
                  </a:cubicBezTo>
                  <a:cubicBezTo>
                    <a:pt x="1989" y="825"/>
                    <a:pt x="1950" y="881"/>
                    <a:pt x="1950" y="881"/>
                  </a:cubicBezTo>
                  <a:cubicBezTo>
                    <a:pt x="1937" y="903"/>
                    <a:pt x="1939" y="903"/>
                    <a:pt x="1928" y="916"/>
                  </a:cubicBezTo>
                  <a:cubicBezTo>
                    <a:pt x="1916" y="929"/>
                    <a:pt x="1899" y="942"/>
                    <a:pt x="1880" y="962"/>
                  </a:cubicBezTo>
                  <a:cubicBezTo>
                    <a:pt x="1864" y="994"/>
                    <a:pt x="1838" y="1001"/>
                    <a:pt x="1817" y="1036"/>
                  </a:cubicBezTo>
                  <a:cubicBezTo>
                    <a:pt x="1795" y="1071"/>
                    <a:pt x="1766" y="1133"/>
                    <a:pt x="1753" y="1171"/>
                  </a:cubicBezTo>
                  <a:cubicBezTo>
                    <a:pt x="1743" y="1200"/>
                    <a:pt x="1746" y="1237"/>
                    <a:pt x="1736" y="1265"/>
                  </a:cubicBezTo>
                  <a:cubicBezTo>
                    <a:pt x="1732" y="1279"/>
                    <a:pt x="1722" y="1308"/>
                    <a:pt x="1722" y="1308"/>
                  </a:cubicBezTo>
                  <a:cubicBezTo>
                    <a:pt x="1720" y="1333"/>
                    <a:pt x="1732" y="1369"/>
                    <a:pt x="1732" y="1415"/>
                  </a:cubicBezTo>
                  <a:cubicBezTo>
                    <a:pt x="1732" y="1462"/>
                    <a:pt x="1726" y="1539"/>
                    <a:pt x="1722" y="1587"/>
                  </a:cubicBezTo>
                  <a:cubicBezTo>
                    <a:pt x="1718" y="1636"/>
                    <a:pt x="1710" y="1639"/>
                    <a:pt x="1708" y="1706"/>
                  </a:cubicBezTo>
                  <a:cubicBezTo>
                    <a:pt x="1703" y="1821"/>
                    <a:pt x="1713" y="1922"/>
                    <a:pt x="1710" y="1990"/>
                  </a:cubicBezTo>
                  <a:cubicBezTo>
                    <a:pt x="1707" y="2059"/>
                    <a:pt x="1696" y="2077"/>
                    <a:pt x="1689" y="2118"/>
                  </a:cubicBezTo>
                  <a:cubicBezTo>
                    <a:pt x="1684" y="2156"/>
                    <a:pt x="1673" y="2194"/>
                    <a:pt x="1670" y="2232"/>
                  </a:cubicBezTo>
                  <a:cubicBezTo>
                    <a:pt x="1666" y="2266"/>
                    <a:pt x="1664" y="2299"/>
                    <a:pt x="1656" y="2337"/>
                  </a:cubicBezTo>
                  <a:cubicBezTo>
                    <a:pt x="1649" y="2375"/>
                    <a:pt x="1633" y="2430"/>
                    <a:pt x="1623" y="2460"/>
                  </a:cubicBezTo>
                  <a:cubicBezTo>
                    <a:pt x="1617" y="2502"/>
                    <a:pt x="1605" y="2496"/>
                    <a:pt x="1591" y="2515"/>
                  </a:cubicBezTo>
                  <a:cubicBezTo>
                    <a:pt x="1577" y="2534"/>
                    <a:pt x="1560" y="2556"/>
                    <a:pt x="1537" y="2574"/>
                  </a:cubicBezTo>
                  <a:cubicBezTo>
                    <a:pt x="1487" y="2615"/>
                    <a:pt x="1506" y="2594"/>
                    <a:pt x="1450" y="2622"/>
                  </a:cubicBezTo>
                  <a:cubicBezTo>
                    <a:pt x="1437" y="2628"/>
                    <a:pt x="1422" y="2652"/>
                    <a:pt x="1409" y="2659"/>
                  </a:cubicBezTo>
                  <a:cubicBezTo>
                    <a:pt x="1379" y="2676"/>
                    <a:pt x="1356" y="2705"/>
                    <a:pt x="1324" y="2716"/>
                  </a:cubicBezTo>
                  <a:cubicBezTo>
                    <a:pt x="1265" y="2736"/>
                    <a:pt x="1294" y="2722"/>
                    <a:pt x="1238" y="2759"/>
                  </a:cubicBezTo>
                  <a:cubicBezTo>
                    <a:pt x="1229" y="2773"/>
                    <a:pt x="1190" y="2786"/>
                    <a:pt x="1194" y="2785"/>
                  </a:cubicBezTo>
                  <a:cubicBezTo>
                    <a:pt x="1191" y="2785"/>
                    <a:pt x="1231" y="2737"/>
                    <a:pt x="1110" y="2844"/>
                  </a:cubicBezTo>
                  <a:cubicBezTo>
                    <a:pt x="1089" y="2860"/>
                    <a:pt x="1081" y="2859"/>
                    <a:pt x="1059" y="2877"/>
                  </a:cubicBezTo>
                  <a:cubicBezTo>
                    <a:pt x="1037" y="2894"/>
                    <a:pt x="1001" y="2928"/>
                    <a:pt x="976" y="2948"/>
                  </a:cubicBezTo>
                  <a:cubicBezTo>
                    <a:pt x="975" y="2946"/>
                    <a:pt x="1011" y="2915"/>
                    <a:pt x="912" y="2994"/>
                  </a:cubicBezTo>
                  <a:cubicBezTo>
                    <a:pt x="899" y="3004"/>
                    <a:pt x="891" y="2998"/>
                    <a:pt x="880" y="3011"/>
                  </a:cubicBezTo>
                  <a:cubicBezTo>
                    <a:pt x="867" y="3027"/>
                    <a:pt x="839" y="3027"/>
                    <a:pt x="826" y="3042"/>
                  </a:cubicBezTo>
                  <a:cubicBezTo>
                    <a:pt x="815" y="3055"/>
                    <a:pt x="765" y="3070"/>
                    <a:pt x="752" y="3083"/>
                  </a:cubicBezTo>
                  <a:cubicBezTo>
                    <a:pt x="724" y="3089"/>
                    <a:pt x="707" y="3114"/>
                    <a:pt x="672" y="3137"/>
                  </a:cubicBezTo>
                  <a:cubicBezTo>
                    <a:pt x="637" y="3160"/>
                    <a:pt x="569" y="3202"/>
                    <a:pt x="542" y="3220"/>
                  </a:cubicBezTo>
                  <a:cubicBezTo>
                    <a:pt x="514" y="3237"/>
                    <a:pt x="526" y="3235"/>
                    <a:pt x="512" y="3245"/>
                  </a:cubicBezTo>
                  <a:cubicBezTo>
                    <a:pt x="499" y="3256"/>
                    <a:pt x="493" y="3267"/>
                    <a:pt x="459" y="3286"/>
                  </a:cubicBezTo>
                  <a:cubicBezTo>
                    <a:pt x="425" y="3304"/>
                    <a:pt x="342" y="3336"/>
                    <a:pt x="309" y="3355"/>
                  </a:cubicBezTo>
                  <a:cubicBezTo>
                    <a:pt x="300" y="3370"/>
                    <a:pt x="270" y="3384"/>
                    <a:pt x="263" y="3400"/>
                  </a:cubicBezTo>
                  <a:cubicBezTo>
                    <a:pt x="251" y="3427"/>
                    <a:pt x="234" y="3481"/>
                    <a:pt x="234" y="3481"/>
                  </a:cubicBezTo>
                  <a:lnTo>
                    <a:pt x="243" y="3567"/>
                  </a:lnTo>
                  <a:lnTo>
                    <a:pt x="0" y="3564"/>
                  </a:lnTo>
                  <a:close/>
                </a:path>
              </a:pathLst>
            </a:cu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>
                    <a:alpha val="77000"/>
                  </a:srgbClr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AutoShape 18"/>
            <p:cNvSpPr>
              <a:spLocks noChangeArrowheads="1"/>
            </p:cNvSpPr>
            <p:nvPr/>
          </p:nvSpPr>
          <p:spPr bwMode="auto">
            <a:xfrm rot="6396683">
              <a:off x="3993" y="1804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AutoShape 19"/>
            <p:cNvSpPr>
              <a:spLocks noChangeArrowheads="1"/>
            </p:cNvSpPr>
            <p:nvPr/>
          </p:nvSpPr>
          <p:spPr bwMode="auto">
            <a:xfrm rot="6396683">
              <a:off x="4016" y="181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6" name="AutoShape 20"/>
            <p:cNvSpPr>
              <a:spLocks noChangeArrowheads="1"/>
            </p:cNvSpPr>
            <p:nvPr/>
          </p:nvSpPr>
          <p:spPr bwMode="auto">
            <a:xfrm rot="6396683">
              <a:off x="4038" y="181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7" name="AutoShape 21"/>
            <p:cNvSpPr>
              <a:spLocks noChangeArrowheads="1"/>
            </p:cNvSpPr>
            <p:nvPr/>
          </p:nvSpPr>
          <p:spPr bwMode="auto">
            <a:xfrm rot="6396683">
              <a:off x="4061" y="1823"/>
              <a:ext cx="67" cy="23"/>
            </a:xfrm>
            <a:prstGeom prst="homePlate">
              <a:avLst>
                <a:gd name="adj" fmla="val 7282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8" name="AutoShape 22"/>
            <p:cNvSpPr>
              <a:spLocks noChangeArrowheads="1"/>
            </p:cNvSpPr>
            <p:nvPr/>
          </p:nvSpPr>
          <p:spPr bwMode="auto">
            <a:xfrm rot="6396683">
              <a:off x="4083" y="183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9" name="AutoShape 23"/>
            <p:cNvSpPr>
              <a:spLocks noChangeArrowheads="1"/>
            </p:cNvSpPr>
            <p:nvPr/>
          </p:nvSpPr>
          <p:spPr bwMode="auto">
            <a:xfrm rot="6396683">
              <a:off x="4105" y="183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0" name="AutoShape 24"/>
            <p:cNvSpPr>
              <a:spLocks noChangeArrowheads="1"/>
            </p:cNvSpPr>
            <p:nvPr/>
          </p:nvSpPr>
          <p:spPr bwMode="auto">
            <a:xfrm rot="6396683">
              <a:off x="4128" y="1843"/>
              <a:ext cx="67" cy="23"/>
            </a:xfrm>
            <a:prstGeom prst="homePlate">
              <a:avLst>
                <a:gd name="adj" fmla="val 7282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1" name="AutoShape 25"/>
            <p:cNvSpPr>
              <a:spLocks noChangeArrowheads="1"/>
            </p:cNvSpPr>
            <p:nvPr/>
          </p:nvSpPr>
          <p:spPr bwMode="auto">
            <a:xfrm rot="6781811">
              <a:off x="2417" y="412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2" name="AutoShape 26"/>
            <p:cNvSpPr>
              <a:spLocks noChangeArrowheads="1"/>
            </p:cNvSpPr>
            <p:nvPr/>
          </p:nvSpPr>
          <p:spPr bwMode="auto">
            <a:xfrm rot="6781811">
              <a:off x="2440" y="4128"/>
              <a:ext cx="66" cy="22"/>
            </a:xfrm>
            <a:prstGeom prst="homePlate">
              <a:avLst>
                <a:gd name="adj" fmla="val 75000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3" name="AutoShape 27"/>
            <p:cNvSpPr>
              <a:spLocks noChangeArrowheads="1"/>
            </p:cNvSpPr>
            <p:nvPr/>
          </p:nvSpPr>
          <p:spPr bwMode="auto">
            <a:xfrm rot="6781811">
              <a:off x="2460" y="4139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4" name="AutoShape 28"/>
            <p:cNvSpPr>
              <a:spLocks noChangeArrowheads="1"/>
            </p:cNvSpPr>
            <p:nvPr/>
          </p:nvSpPr>
          <p:spPr bwMode="auto">
            <a:xfrm rot="6781811">
              <a:off x="2482" y="414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5" name="AutoShape 29"/>
            <p:cNvSpPr>
              <a:spLocks noChangeArrowheads="1"/>
            </p:cNvSpPr>
            <p:nvPr/>
          </p:nvSpPr>
          <p:spPr bwMode="auto">
            <a:xfrm rot="6781811">
              <a:off x="2503" y="4156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6" name="AutoShape 30"/>
            <p:cNvSpPr>
              <a:spLocks noChangeArrowheads="1"/>
            </p:cNvSpPr>
            <p:nvPr/>
          </p:nvSpPr>
          <p:spPr bwMode="auto">
            <a:xfrm rot="6781811">
              <a:off x="2525" y="4167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7" name="AutoShape 31"/>
            <p:cNvSpPr>
              <a:spLocks noChangeArrowheads="1"/>
            </p:cNvSpPr>
            <p:nvPr/>
          </p:nvSpPr>
          <p:spPr bwMode="auto">
            <a:xfrm rot="6781811">
              <a:off x="2546" y="4175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8" name="AutoShape 32"/>
            <p:cNvSpPr>
              <a:spLocks noChangeArrowheads="1"/>
            </p:cNvSpPr>
            <p:nvPr/>
          </p:nvSpPr>
          <p:spPr bwMode="auto">
            <a:xfrm rot="6781811">
              <a:off x="2570" y="4182"/>
              <a:ext cx="66" cy="23"/>
            </a:xfrm>
            <a:prstGeom prst="homePlate">
              <a:avLst>
                <a:gd name="adj" fmla="val 71739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9" name="AutoShape 33"/>
            <p:cNvSpPr>
              <a:spLocks noChangeArrowheads="1"/>
            </p:cNvSpPr>
            <p:nvPr/>
          </p:nvSpPr>
          <p:spPr bwMode="auto">
            <a:xfrm rot="6781811">
              <a:off x="2590" y="4192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0" name="Text Box 34"/>
            <p:cNvSpPr txBox="1">
              <a:spLocks noChangeArrowheads="1"/>
            </p:cNvSpPr>
            <p:nvPr/>
          </p:nvSpPr>
          <p:spPr bwMode="auto">
            <a:xfrm rot="-23537585">
              <a:off x="3090" y="3454"/>
              <a:ext cx="6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i="1">
                  <a:latin typeface="Times New Roman" panose="02020603050405020304" pitchFamily="18" charset="0"/>
                  <a:cs typeface="Arial" panose="020B0604020202020204" pitchFamily="34" charset="0"/>
                </a:rPr>
                <a:t>Hudson River</a:t>
              </a:r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auto">
            <a:xfrm>
              <a:off x="1652" y="2393"/>
              <a:ext cx="1143" cy="412"/>
            </a:xfrm>
            <a:custGeom>
              <a:avLst/>
              <a:gdLst>
                <a:gd name="T0" fmla="*/ 3086 w 3086"/>
                <a:gd name="T1" fmla="*/ 83 h 1112"/>
                <a:gd name="T2" fmla="*/ 2954 w 3086"/>
                <a:gd name="T3" fmla="*/ 47 h 1112"/>
                <a:gd name="T4" fmla="*/ 2882 w 3086"/>
                <a:gd name="T5" fmla="*/ 11 h 1112"/>
                <a:gd name="T6" fmla="*/ 2846 w 3086"/>
                <a:gd name="T7" fmla="*/ 23 h 1112"/>
                <a:gd name="T8" fmla="*/ 2822 w 3086"/>
                <a:gd name="T9" fmla="*/ 59 h 1112"/>
                <a:gd name="T10" fmla="*/ 2750 w 3086"/>
                <a:gd name="T11" fmla="*/ 83 h 1112"/>
                <a:gd name="T12" fmla="*/ 2654 w 3086"/>
                <a:gd name="T13" fmla="*/ 71 h 1112"/>
                <a:gd name="T14" fmla="*/ 2582 w 3086"/>
                <a:gd name="T15" fmla="*/ 47 h 1112"/>
                <a:gd name="T16" fmla="*/ 2414 w 3086"/>
                <a:gd name="T17" fmla="*/ 59 h 1112"/>
                <a:gd name="T18" fmla="*/ 2306 w 3086"/>
                <a:gd name="T19" fmla="*/ 119 h 1112"/>
                <a:gd name="T20" fmla="*/ 2162 w 3086"/>
                <a:gd name="T21" fmla="*/ 131 h 1112"/>
                <a:gd name="T22" fmla="*/ 2054 w 3086"/>
                <a:gd name="T23" fmla="*/ 191 h 1112"/>
                <a:gd name="T24" fmla="*/ 1982 w 3086"/>
                <a:gd name="T25" fmla="*/ 251 h 1112"/>
                <a:gd name="T26" fmla="*/ 1898 w 3086"/>
                <a:gd name="T27" fmla="*/ 263 h 1112"/>
                <a:gd name="T28" fmla="*/ 1346 w 3086"/>
                <a:gd name="T29" fmla="*/ 263 h 1112"/>
                <a:gd name="T30" fmla="*/ 1238 w 3086"/>
                <a:gd name="T31" fmla="*/ 227 h 1112"/>
                <a:gd name="T32" fmla="*/ 1202 w 3086"/>
                <a:gd name="T33" fmla="*/ 203 h 1112"/>
                <a:gd name="T34" fmla="*/ 974 w 3086"/>
                <a:gd name="T35" fmla="*/ 191 h 1112"/>
                <a:gd name="T36" fmla="*/ 770 w 3086"/>
                <a:gd name="T37" fmla="*/ 203 h 1112"/>
                <a:gd name="T38" fmla="*/ 542 w 3086"/>
                <a:gd name="T39" fmla="*/ 263 h 1112"/>
                <a:gd name="T40" fmla="*/ 470 w 3086"/>
                <a:gd name="T41" fmla="*/ 311 h 1112"/>
                <a:gd name="T42" fmla="*/ 398 w 3086"/>
                <a:gd name="T43" fmla="*/ 335 h 1112"/>
                <a:gd name="T44" fmla="*/ 362 w 3086"/>
                <a:gd name="T45" fmla="*/ 347 h 1112"/>
                <a:gd name="T46" fmla="*/ 326 w 3086"/>
                <a:gd name="T47" fmla="*/ 359 h 1112"/>
                <a:gd name="T48" fmla="*/ 278 w 3086"/>
                <a:gd name="T49" fmla="*/ 503 h 1112"/>
                <a:gd name="T50" fmla="*/ 218 w 3086"/>
                <a:gd name="T51" fmla="*/ 575 h 1112"/>
                <a:gd name="T52" fmla="*/ 146 w 3086"/>
                <a:gd name="T53" fmla="*/ 719 h 1112"/>
                <a:gd name="T54" fmla="*/ 62 w 3086"/>
                <a:gd name="T55" fmla="*/ 923 h 1112"/>
                <a:gd name="T56" fmla="*/ 38 w 3086"/>
                <a:gd name="T57" fmla="*/ 959 h 1112"/>
                <a:gd name="T58" fmla="*/ 14 w 3086"/>
                <a:gd name="T59" fmla="*/ 1031 h 1112"/>
                <a:gd name="T60" fmla="*/ 10 w 3086"/>
                <a:gd name="T61" fmla="*/ 1079 h 1112"/>
                <a:gd name="T62" fmla="*/ 8 w 3086"/>
                <a:gd name="T63" fmla="*/ 1088 h 1112"/>
                <a:gd name="T64" fmla="*/ 8 w 3086"/>
                <a:gd name="T65" fmla="*/ 110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86" h="1112">
                  <a:moveTo>
                    <a:pt x="3086" y="83"/>
                  </a:moveTo>
                  <a:cubicBezTo>
                    <a:pt x="3042" y="72"/>
                    <a:pt x="2995" y="67"/>
                    <a:pt x="2954" y="47"/>
                  </a:cubicBezTo>
                  <a:cubicBezTo>
                    <a:pt x="2861" y="0"/>
                    <a:pt x="2972" y="41"/>
                    <a:pt x="2882" y="11"/>
                  </a:cubicBezTo>
                  <a:cubicBezTo>
                    <a:pt x="2870" y="15"/>
                    <a:pt x="2856" y="15"/>
                    <a:pt x="2846" y="23"/>
                  </a:cubicBezTo>
                  <a:cubicBezTo>
                    <a:pt x="2835" y="32"/>
                    <a:pt x="2834" y="51"/>
                    <a:pt x="2822" y="59"/>
                  </a:cubicBezTo>
                  <a:cubicBezTo>
                    <a:pt x="2801" y="72"/>
                    <a:pt x="2750" y="83"/>
                    <a:pt x="2750" y="83"/>
                  </a:cubicBezTo>
                  <a:cubicBezTo>
                    <a:pt x="2718" y="79"/>
                    <a:pt x="2686" y="78"/>
                    <a:pt x="2654" y="71"/>
                  </a:cubicBezTo>
                  <a:cubicBezTo>
                    <a:pt x="2629" y="66"/>
                    <a:pt x="2582" y="47"/>
                    <a:pt x="2582" y="47"/>
                  </a:cubicBezTo>
                  <a:cubicBezTo>
                    <a:pt x="2526" y="51"/>
                    <a:pt x="2470" y="52"/>
                    <a:pt x="2414" y="59"/>
                  </a:cubicBezTo>
                  <a:cubicBezTo>
                    <a:pt x="2373" y="64"/>
                    <a:pt x="2347" y="116"/>
                    <a:pt x="2306" y="119"/>
                  </a:cubicBezTo>
                  <a:cubicBezTo>
                    <a:pt x="2258" y="123"/>
                    <a:pt x="2210" y="127"/>
                    <a:pt x="2162" y="131"/>
                  </a:cubicBezTo>
                  <a:cubicBezTo>
                    <a:pt x="2127" y="155"/>
                    <a:pt x="2087" y="164"/>
                    <a:pt x="2054" y="191"/>
                  </a:cubicBezTo>
                  <a:cubicBezTo>
                    <a:pt x="2034" y="208"/>
                    <a:pt x="2010" y="243"/>
                    <a:pt x="1982" y="251"/>
                  </a:cubicBezTo>
                  <a:cubicBezTo>
                    <a:pt x="1955" y="259"/>
                    <a:pt x="1926" y="259"/>
                    <a:pt x="1898" y="263"/>
                  </a:cubicBezTo>
                  <a:cubicBezTo>
                    <a:pt x="1745" y="365"/>
                    <a:pt x="1346" y="263"/>
                    <a:pt x="1346" y="263"/>
                  </a:cubicBezTo>
                  <a:cubicBezTo>
                    <a:pt x="1310" y="251"/>
                    <a:pt x="1270" y="248"/>
                    <a:pt x="1238" y="227"/>
                  </a:cubicBezTo>
                  <a:cubicBezTo>
                    <a:pt x="1226" y="219"/>
                    <a:pt x="1216" y="205"/>
                    <a:pt x="1202" y="203"/>
                  </a:cubicBezTo>
                  <a:cubicBezTo>
                    <a:pt x="1127" y="193"/>
                    <a:pt x="1050" y="195"/>
                    <a:pt x="974" y="191"/>
                  </a:cubicBezTo>
                  <a:cubicBezTo>
                    <a:pt x="898" y="180"/>
                    <a:pt x="843" y="179"/>
                    <a:pt x="770" y="203"/>
                  </a:cubicBezTo>
                  <a:cubicBezTo>
                    <a:pt x="717" y="283"/>
                    <a:pt x="646" y="256"/>
                    <a:pt x="542" y="263"/>
                  </a:cubicBezTo>
                  <a:cubicBezTo>
                    <a:pt x="423" y="303"/>
                    <a:pt x="605" y="236"/>
                    <a:pt x="470" y="311"/>
                  </a:cubicBezTo>
                  <a:cubicBezTo>
                    <a:pt x="448" y="323"/>
                    <a:pt x="422" y="327"/>
                    <a:pt x="398" y="335"/>
                  </a:cubicBezTo>
                  <a:cubicBezTo>
                    <a:pt x="386" y="339"/>
                    <a:pt x="374" y="343"/>
                    <a:pt x="362" y="347"/>
                  </a:cubicBezTo>
                  <a:cubicBezTo>
                    <a:pt x="350" y="351"/>
                    <a:pt x="326" y="359"/>
                    <a:pt x="326" y="359"/>
                  </a:cubicBezTo>
                  <a:cubicBezTo>
                    <a:pt x="295" y="406"/>
                    <a:pt x="302" y="454"/>
                    <a:pt x="278" y="503"/>
                  </a:cubicBezTo>
                  <a:cubicBezTo>
                    <a:pt x="252" y="554"/>
                    <a:pt x="255" y="527"/>
                    <a:pt x="218" y="575"/>
                  </a:cubicBezTo>
                  <a:cubicBezTo>
                    <a:pt x="164" y="645"/>
                    <a:pt x="172" y="640"/>
                    <a:pt x="146" y="719"/>
                  </a:cubicBezTo>
                  <a:cubicBezTo>
                    <a:pt x="120" y="798"/>
                    <a:pt x="137" y="873"/>
                    <a:pt x="62" y="923"/>
                  </a:cubicBezTo>
                  <a:cubicBezTo>
                    <a:pt x="54" y="935"/>
                    <a:pt x="44" y="946"/>
                    <a:pt x="38" y="959"/>
                  </a:cubicBezTo>
                  <a:cubicBezTo>
                    <a:pt x="28" y="982"/>
                    <a:pt x="14" y="1031"/>
                    <a:pt x="14" y="1031"/>
                  </a:cubicBezTo>
                  <a:cubicBezTo>
                    <a:pt x="10" y="1079"/>
                    <a:pt x="30" y="1035"/>
                    <a:pt x="10" y="1079"/>
                  </a:cubicBezTo>
                  <a:cubicBezTo>
                    <a:pt x="3" y="1094"/>
                    <a:pt x="20" y="1100"/>
                    <a:pt x="8" y="1088"/>
                  </a:cubicBezTo>
                  <a:cubicBezTo>
                    <a:pt x="0" y="1080"/>
                    <a:pt x="8" y="1112"/>
                    <a:pt x="8" y="1100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auto">
            <a:xfrm>
              <a:off x="679" y="2941"/>
              <a:ext cx="1609" cy="1183"/>
            </a:xfrm>
            <a:custGeom>
              <a:avLst/>
              <a:gdLst>
                <a:gd name="T0" fmla="*/ 0 w 4341"/>
                <a:gd name="T1" fmla="*/ 0 h 3194"/>
                <a:gd name="T2" fmla="*/ 348 w 4341"/>
                <a:gd name="T3" fmla="*/ 20 h 3194"/>
                <a:gd name="T4" fmla="*/ 472 w 4341"/>
                <a:gd name="T5" fmla="*/ 72 h 3194"/>
                <a:gd name="T6" fmla="*/ 718 w 4341"/>
                <a:gd name="T7" fmla="*/ 92 h 3194"/>
                <a:gd name="T8" fmla="*/ 852 w 4341"/>
                <a:gd name="T9" fmla="*/ 164 h 3194"/>
                <a:gd name="T10" fmla="*/ 996 w 4341"/>
                <a:gd name="T11" fmla="*/ 248 h 3194"/>
                <a:gd name="T12" fmla="*/ 1080 w 4341"/>
                <a:gd name="T13" fmla="*/ 344 h 3194"/>
                <a:gd name="T14" fmla="*/ 1212 w 4341"/>
                <a:gd name="T15" fmla="*/ 584 h 3194"/>
                <a:gd name="T16" fmla="*/ 1356 w 4341"/>
                <a:gd name="T17" fmla="*/ 740 h 3194"/>
                <a:gd name="T18" fmla="*/ 1500 w 4341"/>
                <a:gd name="T19" fmla="*/ 752 h 3194"/>
                <a:gd name="T20" fmla="*/ 1548 w 4341"/>
                <a:gd name="T21" fmla="*/ 800 h 3194"/>
                <a:gd name="T22" fmla="*/ 1608 w 4341"/>
                <a:gd name="T23" fmla="*/ 908 h 3194"/>
                <a:gd name="T24" fmla="*/ 1632 w 4341"/>
                <a:gd name="T25" fmla="*/ 1016 h 3194"/>
                <a:gd name="T26" fmla="*/ 1728 w 4341"/>
                <a:gd name="T27" fmla="*/ 1076 h 3194"/>
                <a:gd name="T28" fmla="*/ 1764 w 4341"/>
                <a:gd name="T29" fmla="*/ 1088 h 3194"/>
                <a:gd name="T30" fmla="*/ 1848 w 4341"/>
                <a:gd name="T31" fmla="*/ 1184 h 3194"/>
                <a:gd name="T32" fmla="*/ 1860 w 4341"/>
                <a:gd name="T33" fmla="*/ 1316 h 3194"/>
                <a:gd name="T34" fmla="*/ 1896 w 4341"/>
                <a:gd name="T35" fmla="*/ 1340 h 3194"/>
                <a:gd name="T36" fmla="*/ 1968 w 4341"/>
                <a:gd name="T37" fmla="*/ 1448 h 3194"/>
                <a:gd name="T38" fmla="*/ 2076 w 4341"/>
                <a:gd name="T39" fmla="*/ 1520 h 3194"/>
                <a:gd name="T40" fmla="*/ 2112 w 4341"/>
                <a:gd name="T41" fmla="*/ 1544 h 3194"/>
                <a:gd name="T42" fmla="*/ 2340 w 4341"/>
                <a:gd name="T43" fmla="*/ 1640 h 3194"/>
                <a:gd name="T44" fmla="*/ 2556 w 4341"/>
                <a:gd name="T45" fmla="*/ 1688 h 3194"/>
                <a:gd name="T46" fmla="*/ 2616 w 4341"/>
                <a:gd name="T47" fmla="*/ 1736 h 3194"/>
                <a:gd name="T48" fmla="*/ 2640 w 4341"/>
                <a:gd name="T49" fmla="*/ 1772 h 3194"/>
                <a:gd name="T50" fmla="*/ 2676 w 4341"/>
                <a:gd name="T51" fmla="*/ 1796 h 3194"/>
                <a:gd name="T52" fmla="*/ 2784 w 4341"/>
                <a:gd name="T53" fmla="*/ 1904 h 3194"/>
                <a:gd name="T54" fmla="*/ 2856 w 4341"/>
                <a:gd name="T55" fmla="*/ 1964 h 3194"/>
                <a:gd name="T56" fmla="*/ 2880 w 4341"/>
                <a:gd name="T57" fmla="*/ 2000 h 3194"/>
                <a:gd name="T58" fmla="*/ 2916 w 4341"/>
                <a:gd name="T59" fmla="*/ 2024 h 3194"/>
                <a:gd name="T60" fmla="*/ 2928 w 4341"/>
                <a:gd name="T61" fmla="*/ 2060 h 3194"/>
                <a:gd name="T62" fmla="*/ 2988 w 4341"/>
                <a:gd name="T63" fmla="*/ 2168 h 3194"/>
                <a:gd name="T64" fmla="*/ 3024 w 4341"/>
                <a:gd name="T65" fmla="*/ 2312 h 3194"/>
                <a:gd name="T66" fmla="*/ 3132 w 4341"/>
                <a:gd name="T67" fmla="*/ 2372 h 3194"/>
                <a:gd name="T68" fmla="*/ 3216 w 4341"/>
                <a:gd name="T69" fmla="*/ 2492 h 3194"/>
                <a:gd name="T70" fmla="*/ 3396 w 4341"/>
                <a:gd name="T71" fmla="*/ 2636 h 3194"/>
                <a:gd name="T72" fmla="*/ 3420 w 4341"/>
                <a:gd name="T73" fmla="*/ 2672 h 3194"/>
                <a:gd name="T74" fmla="*/ 3492 w 4341"/>
                <a:gd name="T75" fmla="*/ 2744 h 3194"/>
                <a:gd name="T76" fmla="*/ 3684 w 4341"/>
                <a:gd name="T77" fmla="*/ 2924 h 3194"/>
                <a:gd name="T78" fmla="*/ 3696 w 4341"/>
                <a:gd name="T79" fmla="*/ 2972 h 3194"/>
                <a:gd name="T80" fmla="*/ 3840 w 4341"/>
                <a:gd name="T81" fmla="*/ 3020 h 3194"/>
                <a:gd name="T82" fmla="*/ 3912 w 4341"/>
                <a:gd name="T83" fmla="*/ 3044 h 3194"/>
                <a:gd name="T84" fmla="*/ 3948 w 4341"/>
                <a:gd name="T85" fmla="*/ 3056 h 3194"/>
                <a:gd name="T86" fmla="*/ 4020 w 4341"/>
                <a:gd name="T87" fmla="*/ 3032 h 3194"/>
                <a:gd name="T88" fmla="*/ 4212 w 4341"/>
                <a:gd name="T89" fmla="*/ 3116 h 3194"/>
                <a:gd name="T90" fmla="*/ 4240 w 4341"/>
                <a:gd name="T91" fmla="*/ 3136 h 3194"/>
                <a:gd name="T92" fmla="*/ 4280 w 4341"/>
                <a:gd name="T93" fmla="*/ 3164 h 3194"/>
                <a:gd name="T94" fmla="*/ 4300 w 4341"/>
                <a:gd name="T95" fmla="*/ 3176 h 3194"/>
                <a:gd name="T96" fmla="*/ 4328 w 4341"/>
                <a:gd name="T97" fmla="*/ 3192 h 3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41" h="3194">
                  <a:moveTo>
                    <a:pt x="0" y="0"/>
                  </a:moveTo>
                  <a:cubicBezTo>
                    <a:pt x="58" y="8"/>
                    <a:pt x="228" y="5"/>
                    <a:pt x="348" y="20"/>
                  </a:cubicBezTo>
                  <a:cubicBezTo>
                    <a:pt x="427" y="32"/>
                    <a:pt x="410" y="60"/>
                    <a:pt x="472" y="72"/>
                  </a:cubicBezTo>
                  <a:cubicBezTo>
                    <a:pt x="534" y="84"/>
                    <a:pt x="655" y="77"/>
                    <a:pt x="718" y="92"/>
                  </a:cubicBezTo>
                  <a:cubicBezTo>
                    <a:pt x="764" y="109"/>
                    <a:pt x="808" y="139"/>
                    <a:pt x="852" y="164"/>
                  </a:cubicBezTo>
                  <a:cubicBezTo>
                    <a:pt x="905" y="194"/>
                    <a:pt x="940" y="229"/>
                    <a:pt x="996" y="248"/>
                  </a:cubicBezTo>
                  <a:cubicBezTo>
                    <a:pt x="1052" y="332"/>
                    <a:pt x="1020" y="304"/>
                    <a:pt x="1080" y="344"/>
                  </a:cubicBezTo>
                  <a:cubicBezTo>
                    <a:pt x="1111" y="436"/>
                    <a:pt x="1127" y="527"/>
                    <a:pt x="1212" y="584"/>
                  </a:cubicBezTo>
                  <a:cubicBezTo>
                    <a:pt x="1239" y="624"/>
                    <a:pt x="1292" y="735"/>
                    <a:pt x="1356" y="740"/>
                  </a:cubicBezTo>
                  <a:cubicBezTo>
                    <a:pt x="1404" y="744"/>
                    <a:pt x="1452" y="748"/>
                    <a:pt x="1500" y="752"/>
                  </a:cubicBezTo>
                  <a:cubicBezTo>
                    <a:pt x="1561" y="772"/>
                    <a:pt x="1519" y="748"/>
                    <a:pt x="1548" y="800"/>
                  </a:cubicBezTo>
                  <a:cubicBezTo>
                    <a:pt x="1582" y="862"/>
                    <a:pt x="1596" y="854"/>
                    <a:pt x="1608" y="908"/>
                  </a:cubicBezTo>
                  <a:cubicBezTo>
                    <a:pt x="1615" y="941"/>
                    <a:pt x="1616" y="984"/>
                    <a:pt x="1632" y="1016"/>
                  </a:cubicBezTo>
                  <a:cubicBezTo>
                    <a:pt x="1659" y="1069"/>
                    <a:pt x="1662" y="1054"/>
                    <a:pt x="1728" y="1076"/>
                  </a:cubicBezTo>
                  <a:cubicBezTo>
                    <a:pt x="1740" y="1080"/>
                    <a:pt x="1764" y="1088"/>
                    <a:pt x="1764" y="1088"/>
                  </a:cubicBezTo>
                  <a:cubicBezTo>
                    <a:pt x="1790" y="1127"/>
                    <a:pt x="1822" y="1145"/>
                    <a:pt x="1848" y="1184"/>
                  </a:cubicBezTo>
                  <a:cubicBezTo>
                    <a:pt x="1852" y="1228"/>
                    <a:pt x="1847" y="1274"/>
                    <a:pt x="1860" y="1316"/>
                  </a:cubicBezTo>
                  <a:cubicBezTo>
                    <a:pt x="1864" y="1330"/>
                    <a:pt x="1887" y="1329"/>
                    <a:pt x="1896" y="1340"/>
                  </a:cubicBezTo>
                  <a:cubicBezTo>
                    <a:pt x="1924" y="1373"/>
                    <a:pt x="1932" y="1424"/>
                    <a:pt x="1968" y="1448"/>
                  </a:cubicBezTo>
                  <a:cubicBezTo>
                    <a:pt x="2004" y="1472"/>
                    <a:pt x="2040" y="1496"/>
                    <a:pt x="2076" y="1520"/>
                  </a:cubicBezTo>
                  <a:cubicBezTo>
                    <a:pt x="2088" y="1528"/>
                    <a:pt x="2112" y="1544"/>
                    <a:pt x="2112" y="1544"/>
                  </a:cubicBezTo>
                  <a:cubicBezTo>
                    <a:pt x="2182" y="1649"/>
                    <a:pt x="2221" y="1629"/>
                    <a:pt x="2340" y="1640"/>
                  </a:cubicBezTo>
                  <a:cubicBezTo>
                    <a:pt x="2415" y="1655"/>
                    <a:pt x="2487" y="1654"/>
                    <a:pt x="2556" y="1688"/>
                  </a:cubicBezTo>
                  <a:cubicBezTo>
                    <a:pt x="2625" y="1791"/>
                    <a:pt x="2533" y="1670"/>
                    <a:pt x="2616" y="1736"/>
                  </a:cubicBezTo>
                  <a:cubicBezTo>
                    <a:pt x="2627" y="1745"/>
                    <a:pt x="2630" y="1762"/>
                    <a:pt x="2640" y="1772"/>
                  </a:cubicBezTo>
                  <a:cubicBezTo>
                    <a:pt x="2650" y="1782"/>
                    <a:pt x="2664" y="1788"/>
                    <a:pt x="2676" y="1796"/>
                  </a:cubicBezTo>
                  <a:cubicBezTo>
                    <a:pt x="2708" y="1844"/>
                    <a:pt x="2745" y="1865"/>
                    <a:pt x="2784" y="1904"/>
                  </a:cubicBezTo>
                  <a:cubicBezTo>
                    <a:pt x="2849" y="1969"/>
                    <a:pt x="2787" y="1941"/>
                    <a:pt x="2856" y="1964"/>
                  </a:cubicBezTo>
                  <a:cubicBezTo>
                    <a:pt x="2864" y="1976"/>
                    <a:pt x="2870" y="1990"/>
                    <a:pt x="2880" y="2000"/>
                  </a:cubicBezTo>
                  <a:cubicBezTo>
                    <a:pt x="2890" y="2010"/>
                    <a:pt x="2907" y="2013"/>
                    <a:pt x="2916" y="2024"/>
                  </a:cubicBezTo>
                  <a:cubicBezTo>
                    <a:pt x="2924" y="2034"/>
                    <a:pt x="2922" y="2049"/>
                    <a:pt x="2928" y="2060"/>
                  </a:cubicBezTo>
                  <a:cubicBezTo>
                    <a:pt x="2946" y="2097"/>
                    <a:pt x="2970" y="2131"/>
                    <a:pt x="2988" y="2168"/>
                  </a:cubicBezTo>
                  <a:cubicBezTo>
                    <a:pt x="3010" y="2211"/>
                    <a:pt x="3001" y="2272"/>
                    <a:pt x="3024" y="2312"/>
                  </a:cubicBezTo>
                  <a:cubicBezTo>
                    <a:pt x="3043" y="2345"/>
                    <a:pt x="3105" y="2345"/>
                    <a:pt x="3132" y="2372"/>
                  </a:cubicBezTo>
                  <a:cubicBezTo>
                    <a:pt x="3151" y="2391"/>
                    <a:pt x="3215" y="2492"/>
                    <a:pt x="3216" y="2492"/>
                  </a:cubicBezTo>
                  <a:cubicBezTo>
                    <a:pt x="3293" y="2518"/>
                    <a:pt x="3339" y="2579"/>
                    <a:pt x="3396" y="2636"/>
                  </a:cubicBezTo>
                  <a:cubicBezTo>
                    <a:pt x="3406" y="2646"/>
                    <a:pt x="3410" y="2661"/>
                    <a:pt x="3420" y="2672"/>
                  </a:cubicBezTo>
                  <a:cubicBezTo>
                    <a:pt x="3443" y="2697"/>
                    <a:pt x="3473" y="2716"/>
                    <a:pt x="3492" y="2744"/>
                  </a:cubicBezTo>
                  <a:cubicBezTo>
                    <a:pt x="3538" y="2812"/>
                    <a:pt x="3604" y="2897"/>
                    <a:pt x="3684" y="2924"/>
                  </a:cubicBezTo>
                  <a:cubicBezTo>
                    <a:pt x="3688" y="2940"/>
                    <a:pt x="3683" y="2961"/>
                    <a:pt x="3696" y="2972"/>
                  </a:cubicBezTo>
                  <a:cubicBezTo>
                    <a:pt x="3720" y="2992"/>
                    <a:pt x="3805" y="3008"/>
                    <a:pt x="3840" y="3020"/>
                  </a:cubicBezTo>
                  <a:cubicBezTo>
                    <a:pt x="3864" y="3028"/>
                    <a:pt x="3888" y="3036"/>
                    <a:pt x="3912" y="3044"/>
                  </a:cubicBezTo>
                  <a:cubicBezTo>
                    <a:pt x="3924" y="3048"/>
                    <a:pt x="3948" y="3056"/>
                    <a:pt x="3948" y="3056"/>
                  </a:cubicBezTo>
                  <a:cubicBezTo>
                    <a:pt x="3972" y="3048"/>
                    <a:pt x="3995" y="3026"/>
                    <a:pt x="4020" y="3032"/>
                  </a:cubicBezTo>
                  <a:cubicBezTo>
                    <a:pt x="4089" y="3049"/>
                    <a:pt x="4153" y="3077"/>
                    <a:pt x="4212" y="3116"/>
                  </a:cubicBezTo>
                  <a:cubicBezTo>
                    <a:pt x="4263" y="3192"/>
                    <a:pt x="4157" y="3128"/>
                    <a:pt x="4240" y="3136"/>
                  </a:cubicBezTo>
                  <a:cubicBezTo>
                    <a:pt x="4297" y="3174"/>
                    <a:pt x="4251" y="3078"/>
                    <a:pt x="4280" y="3164"/>
                  </a:cubicBezTo>
                  <a:cubicBezTo>
                    <a:pt x="4285" y="3178"/>
                    <a:pt x="4287" y="3170"/>
                    <a:pt x="4300" y="3176"/>
                  </a:cubicBezTo>
                  <a:cubicBezTo>
                    <a:pt x="4341" y="3194"/>
                    <a:pt x="4283" y="3192"/>
                    <a:pt x="4328" y="3192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auto">
            <a:xfrm>
              <a:off x="681" y="1835"/>
              <a:ext cx="2065" cy="148"/>
            </a:xfrm>
            <a:custGeom>
              <a:avLst/>
              <a:gdLst>
                <a:gd name="T0" fmla="*/ 5576 w 5576"/>
                <a:gd name="T1" fmla="*/ 236 h 399"/>
                <a:gd name="T2" fmla="*/ 5520 w 5576"/>
                <a:gd name="T3" fmla="*/ 212 h 399"/>
                <a:gd name="T4" fmla="*/ 5472 w 5576"/>
                <a:gd name="T5" fmla="*/ 180 h 399"/>
                <a:gd name="T6" fmla="*/ 5224 w 5576"/>
                <a:gd name="T7" fmla="*/ 140 h 399"/>
                <a:gd name="T8" fmla="*/ 5200 w 5576"/>
                <a:gd name="T9" fmla="*/ 124 h 399"/>
                <a:gd name="T10" fmla="*/ 5184 w 5576"/>
                <a:gd name="T11" fmla="*/ 100 h 399"/>
                <a:gd name="T12" fmla="*/ 5160 w 5576"/>
                <a:gd name="T13" fmla="*/ 92 h 399"/>
                <a:gd name="T14" fmla="*/ 5136 w 5576"/>
                <a:gd name="T15" fmla="*/ 76 h 399"/>
                <a:gd name="T16" fmla="*/ 5016 w 5576"/>
                <a:gd name="T17" fmla="*/ 28 h 399"/>
                <a:gd name="T18" fmla="*/ 4576 w 5576"/>
                <a:gd name="T19" fmla="*/ 36 h 399"/>
                <a:gd name="T20" fmla="*/ 4432 w 5576"/>
                <a:gd name="T21" fmla="*/ 20 h 399"/>
                <a:gd name="T22" fmla="*/ 4352 w 5576"/>
                <a:gd name="T23" fmla="*/ 92 h 399"/>
                <a:gd name="T24" fmla="*/ 4248 w 5576"/>
                <a:gd name="T25" fmla="*/ 52 h 399"/>
                <a:gd name="T26" fmla="*/ 4080 w 5576"/>
                <a:gd name="T27" fmla="*/ 108 h 399"/>
                <a:gd name="T28" fmla="*/ 4008 w 5576"/>
                <a:gd name="T29" fmla="*/ 140 h 399"/>
                <a:gd name="T30" fmla="*/ 3936 w 5576"/>
                <a:gd name="T31" fmla="*/ 116 h 399"/>
                <a:gd name="T32" fmla="*/ 3888 w 5576"/>
                <a:gd name="T33" fmla="*/ 100 h 399"/>
                <a:gd name="T34" fmla="*/ 3712 w 5576"/>
                <a:gd name="T35" fmla="*/ 124 h 399"/>
                <a:gd name="T36" fmla="*/ 3616 w 5576"/>
                <a:gd name="T37" fmla="*/ 196 h 399"/>
                <a:gd name="T38" fmla="*/ 3504 w 5576"/>
                <a:gd name="T39" fmla="*/ 188 h 399"/>
                <a:gd name="T40" fmla="*/ 3456 w 5576"/>
                <a:gd name="T41" fmla="*/ 172 h 399"/>
                <a:gd name="T42" fmla="*/ 3176 w 5576"/>
                <a:gd name="T43" fmla="*/ 180 h 399"/>
                <a:gd name="T44" fmla="*/ 3112 w 5576"/>
                <a:gd name="T45" fmla="*/ 196 h 399"/>
                <a:gd name="T46" fmla="*/ 3072 w 5576"/>
                <a:gd name="T47" fmla="*/ 188 h 399"/>
                <a:gd name="T48" fmla="*/ 3024 w 5576"/>
                <a:gd name="T49" fmla="*/ 172 h 399"/>
                <a:gd name="T50" fmla="*/ 2840 w 5576"/>
                <a:gd name="T51" fmla="*/ 212 h 399"/>
                <a:gd name="T52" fmla="*/ 2752 w 5576"/>
                <a:gd name="T53" fmla="*/ 148 h 399"/>
                <a:gd name="T54" fmla="*/ 2696 w 5576"/>
                <a:gd name="T55" fmla="*/ 164 h 399"/>
                <a:gd name="T56" fmla="*/ 2680 w 5576"/>
                <a:gd name="T57" fmla="*/ 188 h 399"/>
                <a:gd name="T58" fmla="*/ 2632 w 5576"/>
                <a:gd name="T59" fmla="*/ 212 h 399"/>
                <a:gd name="T60" fmla="*/ 2520 w 5576"/>
                <a:gd name="T61" fmla="*/ 180 h 399"/>
                <a:gd name="T62" fmla="*/ 2448 w 5576"/>
                <a:gd name="T63" fmla="*/ 140 h 399"/>
                <a:gd name="T64" fmla="*/ 2200 w 5576"/>
                <a:gd name="T65" fmla="*/ 164 h 399"/>
                <a:gd name="T66" fmla="*/ 2060 w 5576"/>
                <a:gd name="T67" fmla="*/ 200 h 399"/>
                <a:gd name="T68" fmla="*/ 1948 w 5576"/>
                <a:gd name="T69" fmla="*/ 256 h 399"/>
                <a:gd name="T70" fmla="*/ 1810 w 5576"/>
                <a:gd name="T71" fmla="*/ 300 h 399"/>
                <a:gd name="T72" fmla="*/ 1600 w 5576"/>
                <a:gd name="T73" fmla="*/ 356 h 399"/>
                <a:gd name="T74" fmla="*/ 1528 w 5576"/>
                <a:gd name="T75" fmla="*/ 388 h 399"/>
                <a:gd name="T76" fmla="*/ 1320 w 5576"/>
                <a:gd name="T77" fmla="*/ 394 h 399"/>
                <a:gd name="T78" fmla="*/ 1194 w 5576"/>
                <a:gd name="T79" fmla="*/ 358 h 399"/>
                <a:gd name="T80" fmla="*/ 968 w 5576"/>
                <a:gd name="T81" fmla="*/ 356 h 399"/>
                <a:gd name="T82" fmla="*/ 904 w 5576"/>
                <a:gd name="T83" fmla="*/ 308 h 399"/>
                <a:gd name="T84" fmla="*/ 880 w 5576"/>
                <a:gd name="T85" fmla="*/ 284 h 399"/>
                <a:gd name="T86" fmla="*/ 808 w 5576"/>
                <a:gd name="T87" fmla="*/ 292 h 399"/>
                <a:gd name="T88" fmla="*/ 684 w 5576"/>
                <a:gd name="T89" fmla="*/ 308 h 399"/>
                <a:gd name="T90" fmla="*/ 468 w 5576"/>
                <a:gd name="T91" fmla="*/ 188 h 399"/>
                <a:gd name="T92" fmla="*/ 280 w 5576"/>
                <a:gd name="T93" fmla="*/ 212 h 399"/>
                <a:gd name="T94" fmla="*/ 0 w 5576"/>
                <a:gd name="T95" fmla="*/ 12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76" h="399">
                  <a:moveTo>
                    <a:pt x="5576" y="236"/>
                  </a:moveTo>
                  <a:cubicBezTo>
                    <a:pt x="5551" y="211"/>
                    <a:pt x="5549" y="228"/>
                    <a:pt x="5520" y="212"/>
                  </a:cubicBezTo>
                  <a:cubicBezTo>
                    <a:pt x="5503" y="203"/>
                    <a:pt x="5472" y="180"/>
                    <a:pt x="5472" y="180"/>
                  </a:cubicBezTo>
                  <a:cubicBezTo>
                    <a:pt x="5422" y="105"/>
                    <a:pt x="5301" y="143"/>
                    <a:pt x="5224" y="140"/>
                  </a:cubicBezTo>
                  <a:cubicBezTo>
                    <a:pt x="5216" y="135"/>
                    <a:pt x="5207" y="131"/>
                    <a:pt x="5200" y="124"/>
                  </a:cubicBezTo>
                  <a:cubicBezTo>
                    <a:pt x="5193" y="117"/>
                    <a:pt x="5192" y="106"/>
                    <a:pt x="5184" y="100"/>
                  </a:cubicBezTo>
                  <a:cubicBezTo>
                    <a:pt x="5177" y="95"/>
                    <a:pt x="5168" y="96"/>
                    <a:pt x="5160" y="92"/>
                  </a:cubicBezTo>
                  <a:cubicBezTo>
                    <a:pt x="5151" y="88"/>
                    <a:pt x="5145" y="80"/>
                    <a:pt x="5136" y="76"/>
                  </a:cubicBezTo>
                  <a:cubicBezTo>
                    <a:pt x="5094" y="58"/>
                    <a:pt x="5054" y="53"/>
                    <a:pt x="5016" y="28"/>
                  </a:cubicBezTo>
                  <a:cubicBezTo>
                    <a:pt x="4855" y="43"/>
                    <a:pt x="4759" y="41"/>
                    <a:pt x="4576" y="36"/>
                  </a:cubicBezTo>
                  <a:cubicBezTo>
                    <a:pt x="4522" y="0"/>
                    <a:pt x="4511" y="13"/>
                    <a:pt x="4432" y="20"/>
                  </a:cubicBezTo>
                  <a:cubicBezTo>
                    <a:pt x="4397" y="43"/>
                    <a:pt x="4392" y="79"/>
                    <a:pt x="4352" y="92"/>
                  </a:cubicBezTo>
                  <a:cubicBezTo>
                    <a:pt x="4315" y="80"/>
                    <a:pt x="4287" y="62"/>
                    <a:pt x="4248" y="52"/>
                  </a:cubicBezTo>
                  <a:cubicBezTo>
                    <a:pt x="4140" y="61"/>
                    <a:pt x="4158" y="56"/>
                    <a:pt x="4080" y="108"/>
                  </a:cubicBezTo>
                  <a:cubicBezTo>
                    <a:pt x="4058" y="123"/>
                    <a:pt x="4008" y="140"/>
                    <a:pt x="4008" y="140"/>
                  </a:cubicBezTo>
                  <a:cubicBezTo>
                    <a:pt x="3984" y="132"/>
                    <a:pt x="3960" y="124"/>
                    <a:pt x="3936" y="116"/>
                  </a:cubicBezTo>
                  <a:cubicBezTo>
                    <a:pt x="3920" y="111"/>
                    <a:pt x="3888" y="100"/>
                    <a:pt x="3888" y="100"/>
                  </a:cubicBezTo>
                  <a:cubicBezTo>
                    <a:pt x="3802" y="106"/>
                    <a:pt x="3780" y="107"/>
                    <a:pt x="3712" y="124"/>
                  </a:cubicBezTo>
                  <a:cubicBezTo>
                    <a:pt x="3677" y="147"/>
                    <a:pt x="3650" y="173"/>
                    <a:pt x="3616" y="196"/>
                  </a:cubicBezTo>
                  <a:cubicBezTo>
                    <a:pt x="3579" y="193"/>
                    <a:pt x="3541" y="194"/>
                    <a:pt x="3504" y="188"/>
                  </a:cubicBezTo>
                  <a:cubicBezTo>
                    <a:pt x="3487" y="185"/>
                    <a:pt x="3456" y="172"/>
                    <a:pt x="3456" y="172"/>
                  </a:cubicBezTo>
                  <a:cubicBezTo>
                    <a:pt x="3363" y="175"/>
                    <a:pt x="3269" y="174"/>
                    <a:pt x="3176" y="180"/>
                  </a:cubicBezTo>
                  <a:cubicBezTo>
                    <a:pt x="3154" y="182"/>
                    <a:pt x="3112" y="196"/>
                    <a:pt x="3112" y="196"/>
                  </a:cubicBezTo>
                  <a:cubicBezTo>
                    <a:pt x="3099" y="193"/>
                    <a:pt x="3085" y="192"/>
                    <a:pt x="3072" y="188"/>
                  </a:cubicBezTo>
                  <a:cubicBezTo>
                    <a:pt x="3056" y="184"/>
                    <a:pt x="3024" y="172"/>
                    <a:pt x="3024" y="172"/>
                  </a:cubicBezTo>
                  <a:cubicBezTo>
                    <a:pt x="2951" y="177"/>
                    <a:pt x="2898" y="173"/>
                    <a:pt x="2840" y="212"/>
                  </a:cubicBezTo>
                  <a:cubicBezTo>
                    <a:pt x="2806" y="189"/>
                    <a:pt x="2793" y="162"/>
                    <a:pt x="2752" y="148"/>
                  </a:cubicBezTo>
                  <a:cubicBezTo>
                    <a:pt x="2750" y="149"/>
                    <a:pt x="2701" y="160"/>
                    <a:pt x="2696" y="164"/>
                  </a:cubicBezTo>
                  <a:cubicBezTo>
                    <a:pt x="2688" y="170"/>
                    <a:pt x="2687" y="181"/>
                    <a:pt x="2680" y="188"/>
                  </a:cubicBezTo>
                  <a:cubicBezTo>
                    <a:pt x="2664" y="204"/>
                    <a:pt x="2652" y="205"/>
                    <a:pt x="2632" y="212"/>
                  </a:cubicBezTo>
                  <a:cubicBezTo>
                    <a:pt x="2593" y="204"/>
                    <a:pt x="2557" y="192"/>
                    <a:pt x="2520" y="180"/>
                  </a:cubicBezTo>
                  <a:cubicBezTo>
                    <a:pt x="2494" y="171"/>
                    <a:pt x="2474" y="149"/>
                    <a:pt x="2448" y="140"/>
                  </a:cubicBezTo>
                  <a:cubicBezTo>
                    <a:pt x="2355" y="145"/>
                    <a:pt x="2289" y="156"/>
                    <a:pt x="2200" y="164"/>
                  </a:cubicBezTo>
                  <a:cubicBezTo>
                    <a:pt x="2153" y="180"/>
                    <a:pt x="2109" y="191"/>
                    <a:pt x="2060" y="200"/>
                  </a:cubicBezTo>
                  <a:cubicBezTo>
                    <a:pt x="2026" y="206"/>
                    <a:pt x="1983" y="253"/>
                    <a:pt x="1948" y="256"/>
                  </a:cubicBezTo>
                  <a:cubicBezTo>
                    <a:pt x="1895" y="274"/>
                    <a:pt x="1866" y="296"/>
                    <a:pt x="1810" y="300"/>
                  </a:cubicBezTo>
                  <a:cubicBezTo>
                    <a:pt x="1738" y="305"/>
                    <a:pt x="1672" y="353"/>
                    <a:pt x="1600" y="356"/>
                  </a:cubicBezTo>
                  <a:cubicBezTo>
                    <a:pt x="1543" y="375"/>
                    <a:pt x="1566" y="363"/>
                    <a:pt x="1528" y="388"/>
                  </a:cubicBezTo>
                  <a:cubicBezTo>
                    <a:pt x="1482" y="390"/>
                    <a:pt x="1376" y="399"/>
                    <a:pt x="1320" y="394"/>
                  </a:cubicBezTo>
                  <a:cubicBezTo>
                    <a:pt x="1264" y="389"/>
                    <a:pt x="1253" y="364"/>
                    <a:pt x="1194" y="358"/>
                  </a:cubicBezTo>
                  <a:cubicBezTo>
                    <a:pt x="1135" y="352"/>
                    <a:pt x="1016" y="364"/>
                    <a:pt x="968" y="356"/>
                  </a:cubicBezTo>
                  <a:cubicBezTo>
                    <a:pt x="949" y="328"/>
                    <a:pt x="936" y="319"/>
                    <a:pt x="904" y="308"/>
                  </a:cubicBezTo>
                  <a:cubicBezTo>
                    <a:pt x="896" y="300"/>
                    <a:pt x="891" y="286"/>
                    <a:pt x="880" y="284"/>
                  </a:cubicBezTo>
                  <a:cubicBezTo>
                    <a:pt x="856" y="280"/>
                    <a:pt x="832" y="291"/>
                    <a:pt x="808" y="292"/>
                  </a:cubicBezTo>
                  <a:cubicBezTo>
                    <a:pt x="775" y="289"/>
                    <a:pt x="719" y="315"/>
                    <a:pt x="684" y="308"/>
                  </a:cubicBezTo>
                  <a:cubicBezTo>
                    <a:pt x="627" y="291"/>
                    <a:pt x="535" y="204"/>
                    <a:pt x="468" y="188"/>
                  </a:cubicBezTo>
                  <a:cubicBezTo>
                    <a:pt x="401" y="172"/>
                    <a:pt x="358" y="222"/>
                    <a:pt x="280" y="212"/>
                  </a:cubicBezTo>
                  <a:cubicBezTo>
                    <a:pt x="202" y="202"/>
                    <a:pt x="58" y="146"/>
                    <a:pt x="0" y="128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auto">
            <a:xfrm>
              <a:off x="1755" y="1202"/>
              <a:ext cx="989" cy="486"/>
            </a:xfrm>
            <a:custGeom>
              <a:avLst/>
              <a:gdLst>
                <a:gd name="T0" fmla="*/ 985 w 989"/>
                <a:gd name="T1" fmla="*/ 486 h 486"/>
                <a:gd name="T2" fmla="*/ 980 w 989"/>
                <a:gd name="T3" fmla="*/ 427 h 486"/>
                <a:gd name="T4" fmla="*/ 974 w 989"/>
                <a:gd name="T5" fmla="*/ 410 h 486"/>
                <a:gd name="T6" fmla="*/ 971 w 989"/>
                <a:gd name="T7" fmla="*/ 401 h 486"/>
                <a:gd name="T8" fmla="*/ 980 w 989"/>
                <a:gd name="T9" fmla="*/ 368 h 486"/>
                <a:gd name="T10" fmla="*/ 983 w 989"/>
                <a:gd name="T11" fmla="*/ 359 h 486"/>
                <a:gd name="T12" fmla="*/ 989 w 989"/>
                <a:gd name="T13" fmla="*/ 205 h 486"/>
                <a:gd name="T14" fmla="*/ 986 w 989"/>
                <a:gd name="T15" fmla="*/ 142 h 486"/>
                <a:gd name="T16" fmla="*/ 977 w 989"/>
                <a:gd name="T17" fmla="*/ 116 h 486"/>
                <a:gd name="T18" fmla="*/ 974 w 989"/>
                <a:gd name="T19" fmla="*/ 107 h 486"/>
                <a:gd name="T20" fmla="*/ 977 w 989"/>
                <a:gd name="T21" fmla="*/ 92 h 486"/>
                <a:gd name="T22" fmla="*/ 983 w 989"/>
                <a:gd name="T23" fmla="*/ 74 h 486"/>
                <a:gd name="T24" fmla="*/ 971 w 989"/>
                <a:gd name="T25" fmla="*/ 36 h 486"/>
                <a:gd name="T26" fmla="*/ 953 w 989"/>
                <a:gd name="T27" fmla="*/ 21 h 486"/>
                <a:gd name="T28" fmla="*/ 948 w 989"/>
                <a:gd name="T29" fmla="*/ 12 h 486"/>
                <a:gd name="T30" fmla="*/ 930 w 989"/>
                <a:gd name="T31" fmla="*/ 0 h 486"/>
                <a:gd name="T32" fmla="*/ 870 w 989"/>
                <a:gd name="T33" fmla="*/ 3 h 486"/>
                <a:gd name="T34" fmla="*/ 853 w 989"/>
                <a:gd name="T35" fmla="*/ 9 h 486"/>
                <a:gd name="T36" fmla="*/ 847 w 989"/>
                <a:gd name="T37" fmla="*/ 18 h 486"/>
                <a:gd name="T38" fmla="*/ 829 w 989"/>
                <a:gd name="T39" fmla="*/ 24 h 486"/>
                <a:gd name="T40" fmla="*/ 773 w 989"/>
                <a:gd name="T41" fmla="*/ 12 h 486"/>
                <a:gd name="T42" fmla="*/ 740 w 989"/>
                <a:gd name="T43" fmla="*/ 0 h 486"/>
                <a:gd name="T44" fmla="*/ 716 w 989"/>
                <a:gd name="T45" fmla="*/ 3 h 486"/>
                <a:gd name="T46" fmla="*/ 699 w 989"/>
                <a:gd name="T47" fmla="*/ 9 h 486"/>
                <a:gd name="T48" fmla="*/ 616 w 989"/>
                <a:gd name="T49" fmla="*/ 27 h 486"/>
                <a:gd name="T50" fmla="*/ 530 w 989"/>
                <a:gd name="T51" fmla="*/ 39 h 486"/>
                <a:gd name="T52" fmla="*/ 417 w 989"/>
                <a:gd name="T53" fmla="*/ 55 h 486"/>
                <a:gd name="T54" fmla="*/ 303 w 989"/>
                <a:gd name="T55" fmla="*/ 172 h 486"/>
                <a:gd name="T56" fmla="*/ 120 w 989"/>
                <a:gd name="T57" fmla="*/ 55 h 486"/>
                <a:gd name="T58" fmla="*/ 0 w 989"/>
                <a:gd name="T59" fmla="*/ 5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9" h="486">
                  <a:moveTo>
                    <a:pt x="985" y="486"/>
                  </a:moveTo>
                  <a:cubicBezTo>
                    <a:pt x="983" y="476"/>
                    <a:pt x="982" y="437"/>
                    <a:pt x="980" y="427"/>
                  </a:cubicBezTo>
                  <a:cubicBezTo>
                    <a:pt x="979" y="421"/>
                    <a:pt x="976" y="416"/>
                    <a:pt x="974" y="410"/>
                  </a:cubicBezTo>
                  <a:cubicBezTo>
                    <a:pt x="973" y="407"/>
                    <a:pt x="971" y="401"/>
                    <a:pt x="971" y="401"/>
                  </a:cubicBezTo>
                  <a:cubicBezTo>
                    <a:pt x="975" y="380"/>
                    <a:pt x="973" y="391"/>
                    <a:pt x="980" y="368"/>
                  </a:cubicBezTo>
                  <a:cubicBezTo>
                    <a:pt x="981" y="365"/>
                    <a:pt x="983" y="359"/>
                    <a:pt x="983" y="359"/>
                  </a:cubicBezTo>
                  <a:cubicBezTo>
                    <a:pt x="978" y="302"/>
                    <a:pt x="975" y="260"/>
                    <a:pt x="989" y="205"/>
                  </a:cubicBezTo>
                  <a:cubicBezTo>
                    <a:pt x="988" y="184"/>
                    <a:pt x="988" y="163"/>
                    <a:pt x="986" y="142"/>
                  </a:cubicBezTo>
                  <a:cubicBezTo>
                    <a:pt x="986" y="142"/>
                    <a:pt x="979" y="120"/>
                    <a:pt x="977" y="116"/>
                  </a:cubicBezTo>
                  <a:cubicBezTo>
                    <a:pt x="976" y="113"/>
                    <a:pt x="974" y="107"/>
                    <a:pt x="974" y="107"/>
                  </a:cubicBezTo>
                  <a:cubicBezTo>
                    <a:pt x="975" y="102"/>
                    <a:pt x="976" y="97"/>
                    <a:pt x="977" y="92"/>
                  </a:cubicBezTo>
                  <a:cubicBezTo>
                    <a:pt x="979" y="86"/>
                    <a:pt x="983" y="74"/>
                    <a:pt x="983" y="74"/>
                  </a:cubicBezTo>
                  <a:cubicBezTo>
                    <a:pt x="981" y="62"/>
                    <a:pt x="981" y="46"/>
                    <a:pt x="971" y="36"/>
                  </a:cubicBezTo>
                  <a:cubicBezTo>
                    <a:pt x="948" y="12"/>
                    <a:pt x="978" y="50"/>
                    <a:pt x="953" y="21"/>
                  </a:cubicBezTo>
                  <a:cubicBezTo>
                    <a:pt x="951" y="18"/>
                    <a:pt x="950" y="14"/>
                    <a:pt x="948" y="12"/>
                  </a:cubicBezTo>
                  <a:cubicBezTo>
                    <a:pt x="942" y="7"/>
                    <a:pt x="930" y="0"/>
                    <a:pt x="930" y="0"/>
                  </a:cubicBezTo>
                  <a:cubicBezTo>
                    <a:pt x="910" y="1"/>
                    <a:pt x="890" y="1"/>
                    <a:pt x="870" y="3"/>
                  </a:cubicBezTo>
                  <a:cubicBezTo>
                    <a:pt x="864" y="4"/>
                    <a:pt x="853" y="9"/>
                    <a:pt x="853" y="9"/>
                  </a:cubicBezTo>
                  <a:cubicBezTo>
                    <a:pt x="851" y="12"/>
                    <a:pt x="850" y="16"/>
                    <a:pt x="847" y="18"/>
                  </a:cubicBezTo>
                  <a:cubicBezTo>
                    <a:pt x="842" y="21"/>
                    <a:pt x="829" y="24"/>
                    <a:pt x="829" y="24"/>
                  </a:cubicBezTo>
                  <a:cubicBezTo>
                    <a:pt x="814" y="22"/>
                    <a:pt x="786" y="21"/>
                    <a:pt x="773" y="12"/>
                  </a:cubicBezTo>
                  <a:cubicBezTo>
                    <a:pt x="762" y="4"/>
                    <a:pt x="754" y="3"/>
                    <a:pt x="740" y="0"/>
                  </a:cubicBezTo>
                  <a:cubicBezTo>
                    <a:pt x="732" y="1"/>
                    <a:pt x="724" y="1"/>
                    <a:pt x="716" y="3"/>
                  </a:cubicBezTo>
                  <a:cubicBezTo>
                    <a:pt x="710" y="4"/>
                    <a:pt x="699" y="9"/>
                    <a:pt x="699" y="9"/>
                  </a:cubicBezTo>
                  <a:cubicBezTo>
                    <a:pt x="676" y="32"/>
                    <a:pt x="647" y="25"/>
                    <a:pt x="616" y="27"/>
                  </a:cubicBezTo>
                  <a:cubicBezTo>
                    <a:pt x="576" y="40"/>
                    <a:pt x="614" y="35"/>
                    <a:pt x="530" y="39"/>
                  </a:cubicBezTo>
                  <a:cubicBezTo>
                    <a:pt x="488" y="44"/>
                    <a:pt x="455" y="33"/>
                    <a:pt x="417" y="55"/>
                  </a:cubicBezTo>
                  <a:cubicBezTo>
                    <a:pt x="379" y="77"/>
                    <a:pt x="352" y="172"/>
                    <a:pt x="303" y="172"/>
                  </a:cubicBezTo>
                  <a:cubicBezTo>
                    <a:pt x="254" y="172"/>
                    <a:pt x="171" y="75"/>
                    <a:pt x="120" y="55"/>
                  </a:cubicBezTo>
                  <a:cubicBezTo>
                    <a:pt x="69" y="35"/>
                    <a:pt x="25" y="53"/>
                    <a:pt x="0" y="52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auto">
            <a:xfrm>
              <a:off x="2026" y="664"/>
              <a:ext cx="1025" cy="117"/>
            </a:xfrm>
            <a:custGeom>
              <a:avLst/>
              <a:gdLst>
                <a:gd name="T0" fmla="*/ 0 w 2766"/>
                <a:gd name="T1" fmla="*/ 86 h 318"/>
                <a:gd name="T2" fmla="*/ 216 w 2766"/>
                <a:gd name="T3" fmla="*/ 222 h 318"/>
                <a:gd name="T4" fmla="*/ 384 w 2766"/>
                <a:gd name="T5" fmla="*/ 230 h 318"/>
                <a:gd name="T6" fmla="*/ 744 w 2766"/>
                <a:gd name="T7" fmla="*/ 230 h 318"/>
                <a:gd name="T8" fmla="*/ 816 w 2766"/>
                <a:gd name="T9" fmla="*/ 262 h 318"/>
                <a:gd name="T10" fmla="*/ 952 w 2766"/>
                <a:gd name="T11" fmla="*/ 270 h 318"/>
                <a:gd name="T12" fmla="*/ 1008 w 2766"/>
                <a:gd name="T13" fmla="*/ 302 h 318"/>
                <a:gd name="T14" fmla="*/ 1056 w 2766"/>
                <a:gd name="T15" fmla="*/ 318 h 318"/>
                <a:gd name="T16" fmla="*/ 1152 w 2766"/>
                <a:gd name="T17" fmla="*/ 286 h 318"/>
                <a:gd name="T18" fmla="*/ 1200 w 2766"/>
                <a:gd name="T19" fmla="*/ 270 h 318"/>
                <a:gd name="T20" fmla="*/ 1232 w 2766"/>
                <a:gd name="T21" fmla="*/ 222 h 318"/>
                <a:gd name="T22" fmla="*/ 1240 w 2766"/>
                <a:gd name="T23" fmla="*/ 198 h 318"/>
                <a:gd name="T24" fmla="*/ 1264 w 2766"/>
                <a:gd name="T25" fmla="*/ 190 h 318"/>
                <a:gd name="T26" fmla="*/ 1384 w 2766"/>
                <a:gd name="T27" fmla="*/ 182 h 318"/>
                <a:gd name="T28" fmla="*/ 1784 w 2766"/>
                <a:gd name="T29" fmla="*/ 94 h 318"/>
                <a:gd name="T30" fmla="*/ 2080 w 2766"/>
                <a:gd name="T31" fmla="*/ 30 h 318"/>
                <a:gd name="T32" fmla="*/ 2376 w 2766"/>
                <a:gd name="T33" fmla="*/ 46 h 318"/>
                <a:gd name="T34" fmla="*/ 2568 w 2766"/>
                <a:gd name="T35" fmla="*/ 126 h 318"/>
                <a:gd name="T36" fmla="*/ 2744 w 2766"/>
                <a:gd name="T37" fmla="*/ 206 h 318"/>
                <a:gd name="T38" fmla="*/ 2766 w 2766"/>
                <a:gd name="T39" fmla="*/ 2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6" h="318">
                  <a:moveTo>
                    <a:pt x="0" y="86"/>
                  </a:moveTo>
                  <a:cubicBezTo>
                    <a:pt x="63" y="149"/>
                    <a:pt x="132" y="194"/>
                    <a:pt x="216" y="222"/>
                  </a:cubicBezTo>
                  <a:cubicBezTo>
                    <a:pt x="269" y="240"/>
                    <a:pt x="328" y="227"/>
                    <a:pt x="384" y="230"/>
                  </a:cubicBezTo>
                  <a:cubicBezTo>
                    <a:pt x="551" y="224"/>
                    <a:pt x="593" y="216"/>
                    <a:pt x="744" y="230"/>
                  </a:cubicBezTo>
                  <a:cubicBezTo>
                    <a:pt x="772" y="233"/>
                    <a:pt x="788" y="259"/>
                    <a:pt x="816" y="262"/>
                  </a:cubicBezTo>
                  <a:cubicBezTo>
                    <a:pt x="861" y="267"/>
                    <a:pt x="907" y="267"/>
                    <a:pt x="952" y="270"/>
                  </a:cubicBezTo>
                  <a:cubicBezTo>
                    <a:pt x="1040" y="292"/>
                    <a:pt x="930" y="259"/>
                    <a:pt x="1008" y="302"/>
                  </a:cubicBezTo>
                  <a:cubicBezTo>
                    <a:pt x="1023" y="310"/>
                    <a:pt x="1056" y="318"/>
                    <a:pt x="1056" y="318"/>
                  </a:cubicBezTo>
                  <a:cubicBezTo>
                    <a:pt x="1102" y="310"/>
                    <a:pt x="1113" y="303"/>
                    <a:pt x="1152" y="286"/>
                  </a:cubicBezTo>
                  <a:cubicBezTo>
                    <a:pt x="1167" y="279"/>
                    <a:pt x="1200" y="270"/>
                    <a:pt x="1200" y="270"/>
                  </a:cubicBezTo>
                  <a:cubicBezTo>
                    <a:pt x="1211" y="254"/>
                    <a:pt x="1226" y="240"/>
                    <a:pt x="1232" y="222"/>
                  </a:cubicBezTo>
                  <a:cubicBezTo>
                    <a:pt x="1235" y="214"/>
                    <a:pt x="1234" y="204"/>
                    <a:pt x="1240" y="198"/>
                  </a:cubicBezTo>
                  <a:cubicBezTo>
                    <a:pt x="1246" y="192"/>
                    <a:pt x="1256" y="191"/>
                    <a:pt x="1264" y="190"/>
                  </a:cubicBezTo>
                  <a:cubicBezTo>
                    <a:pt x="1304" y="186"/>
                    <a:pt x="1344" y="185"/>
                    <a:pt x="1384" y="182"/>
                  </a:cubicBezTo>
                  <a:cubicBezTo>
                    <a:pt x="1483" y="34"/>
                    <a:pt x="1576" y="99"/>
                    <a:pt x="1784" y="94"/>
                  </a:cubicBezTo>
                  <a:cubicBezTo>
                    <a:pt x="1844" y="4"/>
                    <a:pt x="1996" y="33"/>
                    <a:pt x="2080" y="30"/>
                  </a:cubicBezTo>
                  <a:cubicBezTo>
                    <a:pt x="2164" y="2"/>
                    <a:pt x="2293" y="0"/>
                    <a:pt x="2376" y="46"/>
                  </a:cubicBezTo>
                  <a:cubicBezTo>
                    <a:pt x="2471" y="99"/>
                    <a:pt x="2455" y="113"/>
                    <a:pt x="2568" y="126"/>
                  </a:cubicBezTo>
                  <a:cubicBezTo>
                    <a:pt x="2636" y="194"/>
                    <a:pt x="2653" y="197"/>
                    <a:pt x="2744" y="206"/>
                  </a:cubicBezTo>
                  <a:cubicBezTo>
                    <a:pt x="2747" y="233"/>
                    <a:pt x="2766" y="224"/>
                    <a:pt x="2766" y="224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6" name="Freeform 40"/>
            <p:cNvSpPr>
              <a:spLocks/>
            </p:cNvSpPr>
            <p:nvPr/>
          </p:nvSpPr>
          <p:spPr bwMode="auto">
            <a:xfrm>
              <a:off x="3030" y="372"/>
              <a:ext cx="31" cy="157"/>
            </a:xfrm>
            <a:custGeom>
              <a:avLst/>
              <a:gdLst>
                <a:gd name="T0" fmla="*/ 19 w 83"/>
                <a:gd name="T1" fmla="*/ 424 h 424"/>
                <a:gd name="T2" fmla="*/ 43 w 83"/>
                <a:gd name="T3" fmla="*/ 320 h 424"/>
                <a:gd name="T4" fmla="*/ 75 w 83"/>
                <a:gd name="T5" fmla="*/ 272 h 424"/>
                <a:gd name="T6" fmla="*/ 83 w 83"/>
                <a:gd name="T7" fmla="*/ 248 h 424"/>
                <a:gd name="T8" fmla="*/ 75 w 83"/>
                <a:gd name="T9" fmla="*/ 216 h 424"/>
                <a:gd name="T10" fmla="*/ 59 w 83"/>
                <a:gd name="T11" fmla="*/ 168 h 424"/>
                <a:gd name="T12" fmla="*/ 11 w 83"/>
                <a:gd name="T13" fmla="*/ 48 h 424"/>
                <a:gd name="T14" fmla="*/ 3 w 83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24">
                  <a:moveTo>
                    <a:pt x="19" y="424"/>
                  </a:moveTo>
                  <a:cubicBezTo>
                    <a:pt x="30" y="390"/>
                    <a:pt x="30" y="353"/>
                    <a:pt x="43" y="320"/>
                  </a:cubicBezTo>
                  <a:cubicBezTo>
                    <a:pt x="50" y="302"/>
                    <a:pt x="69" y="290"/>
                    <a:pt x="75" y="272"/>
                  </a:cubicBezTo>
                  <a:cubicBezTo>
                    <a:pt x="78" y="264"/>
                    <a:pt x="80" y="256"/>
                    <a:pt x="83" y="248"/>
                  </a:cubicBezTo>
                  <a:cubicBezTo>
                    <a:pt x="80" y="237"/>
                    <a:pt x="78" y="227"/>
                    <a:pt x="75" y="216"/>
                  </a:cubicBezTo>
                  <a:cubicBezTo>
                    <a:pt x="70" y="200"/>
                    <a:pt x="59" y="168"/>
                    <a:pt x="59" y="168"/>
                  </a:cubicBezTo>
                  <a:cubicBezTo>
                    <a:pt x="51" y="98"/>
                    <a:pt x="55" y="92"/>
                    <a:pt x="11" y="48"/>
                  </a:cubicBezTo>
                  <a:cubicBezTo>
                    <a:pt x="0" y="16"/>
                    <a:pt x="3" y="32"/>
                    <a:pt x="3" y="0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7" name="Freeform 41"/>
            <p:cNvSpPr>
              <a:spLocks/>
            </p:cNvSpPr>
            <p:nvPr/>
          </p:nvSpPr>
          <p:spPr bwMode="auto">
            <a:xfrm>
              <a:off x="2403" y="20"/>
              <a:ext cx="641" cy="547"/>
            </a:xfrm>
            <a:custGeom>
              <a:avLst/>
              <a:gdLst>
                <a:gd name="T0" fmla="*/ 0 w 641"/>
                <a:gd name="T1" fmla="*/ 0 h 547"/>
                <a:gd name="T2" fmla="*/ 24 w 641"/>
                <a:gd name="T3" fmla="*/ 27 h 547"/>
                <a:gd name="T4" fmla="*/ 47 w 641"/>
                <a:gd name="T5" fmla="*/ 65 h 547"/>
                <a:gd name="T6" fmla="*/ 68 w 641"/>
                <a:gd name="T7" fmla="*/ 89 h 547"/>
                <a:gd name="T8" fmla="*/ 92 w 641"/>
                <a:gd name="T9" fmla="*/ 113 h 547"/>
                <a:gd name="T10" fmla="*/ 142 w 641"/>
                <a:gd name="T11" fmla="*/ 160 h 547"/>
                <a:gd name="T12" fmla="*/ 163 w 641"/>
                <a:gd name="T13" fmla="*/ 187 h 547"/>
                <a:gd name="T14" fmla="*/ 175 w 641"/>
                <a:gd name="T15" fmla="*/ 205 h 547"/>
                <a:gd name="T16" fmla="*/ 198 w 641"/>
                <a:gd name="T17" fmla="*/ 240 h 547"/>
                <a:gd name="T18" fmla="*/ 216 w 641"/>
                <a:gd name="T19" fmla="*/ 258 h 547"/>
                <a:gd name="T20" fmla="*/ 243 w 641"/>
                <a:gd name="T21" fmla="*/ 288 h 547"/>
                <a:gd name="T22" fmla="*/ 258 w 641"/>
                <a:gd name="T23" fmla="*/ 299 h 547"/>
                <a:gd name="T24" fmla="*/ 264 w 641"/>
                <a:gd name="T25" fmla="*/ 308 h 547"/>
                <a:gd name="T26" fmla="*/ 287 w 641"/>
                <a:gd name="T27" fmla="*/ 332 h 547"/>
                <a:gd name="T28" fmla="*/ 296 w 641"/>
                <a:gd name="T29" fmla="*/ 338 h 547"/>
                <a:gd name="T30" fmla="*/ 305 w 641"/>
                <a:gd name="T31" fmla="*/ 350 h 547"/>
                <a:gd name="T32" fmla="*/ 341 w 641"/>
                <a:gd name="T33" fmla="*/ 368 h 547"/>
                <a:gd name="T34" fmla="*/ 359 w 641"/>
                <a:gd name="T35" fmla="*/ 379 h 547"/>
                <a:gd name="T36" fmla="*/ 427 w 641"/>
                <a:gd name="T37" fmla="*/ 382 h 547"/>
                <a:gd name="T38" fmla="*/ 450 w 641"/>
                <a:gd name="T39" fmla="*/ 397 h 547"/>
                <a:gd name="T40" fmla="*/ 501 w 641"/>
                <a:gd name="T41" fmla="*/ 421 h 547"/>
                <a:gd name="T42" fmla="*/ 522 w 641"/>
                <a:gd name="T43" fmla="*/ 433 h 547"/>
                <a:gd name="T44" fmla="*/ 539 w 641"/>
                <a:gd name="T45" fmla="*/ 439 h 547"/>
                <a:gd name="T46" fmla="*/ 605 w 641"/>
                <a:gd name="T47" fmla="*/ 465 h 547"/>
                <a:gd name="T48" fmla="*/ 628 w 641"/>
                <a:gd name="T49" fmla="*/ 489 h 547"/>
                <a:gd name="T50" fmla="*/ 631 w 641"/>
                <a:gd name="T51" fmla="*/ 498 h 547"/>
                <a:gd name="T52" fmla="*/ 637 w 641"/>
                <a:gd name="T53" fmla="*/ 519 h 547"/>
                <a:gd name="T54" fmla="*/ 641 w 641"/>
                <a:gd name="T55" fmla="*/ 528 h 547"/>
                <a:gd name="T56" fmla="*/ 637 w 641"/>
                <a:gd name="T57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1" h="547">
                  <a:moveTo>
                    <a:pt x="0" y="0"/>
                  </a:moveTo>
                  <a:cubicBezTo>
                    <a:pt x="8" y="9"/>
                    <a:pt x="24" y="27"/>
                    <a:pt x="24" y="27"/>
                  </a:cubicBezTo>
                  <a:cubicBezTo>
                    <a:pt x="28" y="44"/>
                    <a:pt x="37" y="52"/>
                    <a:pt x="47" y="65"/>
                  </a:cubicBezTo>
                  <a:cubicBezTo>
                    <a:pt x="66" y="89"/>
                    <a:pt x="51" y="77"/>
                    <a:pt x="68" y="89"/>
                  </a:cubicBezTo>
                  <a:cubicBezTo>
                    <a:pt x="75" y="99"/>
                    <a:pt x="81" y="106"/>
                    <a:pt x="92" y="113"/>
                  </a:cubicBezTo>
                  <a:cubicBezTo>
                    <a:pt x="97" y="129"/>
                    <a:pt x="126" y="149"/>
                    <a:pt x="142" y="160"/>
                  </a:cubicBezTo>
                  <a:cubicBezTo>
                    <a:pt x="148" y="172"/>
                    <a:pt x="151" y="179"/>
                    <a:pt x="163" y="187"/>
                  </a:cubicBezTo>
                  <a:cubicBezTo>
                    <a:pt x="168" y="204"/>
                    <a:pt x="162" y="188"/>
                    <a:pt x="175" y="205"/>
                  </a:cubicBezTo>
                  <a:cubicBezTo>
                    <a:pt x="183" y="215"/>
                    <a:pt x="189" y="231"/>
                    <a:pt x="198" y="240"/>
                  </a:cubicBezTo>
                  <a:cubicBezTo>
                    <a:pt x="204" y="246"/>
                    <a:pt x="216" y="258"/>
                    <a:pt x="216" y="258"/>
                  </a:cubicBezTo>
                  <a:cubicBezTo>
                    <a:pt x="220" y="269"/>
                    <a:pt x="233" y="281"/>
                    <a:pt x="243" y="288"/>
                  </a:cubicBezTo>
                  <a:cubicBezTo>
                    <a:pt x="260" y="313"/>
                    <a:pt x="237" y="283"/>
                    <a:pt x="258" y="299"/>
                  </a:cubicBezTo>
                  <a:cubicBezTo>
                    <a:pt x="261" y="302"/>
                    <a:pt x="261" y="306"/>
                    <a:pt x="264" y="308"/>
                  </a:cubicBezTo>
                  <a:cubicBezTo>
                    <a:pt x="271" y="317"/>
                    <a:pt x="278" y="326"/>
                    <a:pt x="287" y="332"/>
                  </a:cubicBezTo>
                  <a:cubicBezTo>
                    <a:pt x="290" y="334"/>
                    <a:pt x="294" y="335"/>
                    <a:pt x="296" y="338"/>
                  </a:cubicBezTo>
                  <a:cubicBezTo>
                    <a:pt x="300" y="341"/>
                    <a:pt x="301" y="347"/>
                    <a:pt x="305" y="350"/>
                  </a:cubicBezTo>
                  <a:cubicBezTo>
                    <a:pt x="347" y="387"/>
                    <a:pt x="300" y="340"/>
                    <a:pt x="341" y="368"/>
                  </a:cubicBezTo>
                  <a:cubicBezTo>
                    <a:pt x="347" y="372"/>
                    <a:pt x="359" y="379"/>
                    <a:pt x="359" y="379"/>
                  </a:cubicBezTo>
                  <a:cubicBezTo>
                    <a:pt x="377" y="373"/>
                    <a:pt x="409" y="381"/>
                    <a:pt x="427" y="382"/>
                  </a:cubicBezTo>
                  <a:cubicBezTo>
                    <a:pt x="438" y="386"/>
                    <a:pt x="439" y="394"/>
                    <a:pt x="450" y="397"/>
                  </a:cubicBezTo>
                  <a:cubicBezTo>
                    <a:pt x="468" y="423"/>
                    <a:pt x="466" y="417"/>
                    <a:pt x="501" y="421"/>
                  </a:cubicBezTo>
                  <a:cubicBezTo>
                    <a:pt x="534" y="429"/>
                    <a:pt x="493" y="417"/>
                    <a:pt x="522" y="433"/>
                  </a:cubicBezTo>
                  <a:cubicBezTo>
                    <a:pt x="527" y="436"/>
                    <a:pt x="539" y="439"/>
                    <a:pt x="539" y="439"/>
                  </a:cubicBezTo>
                  <a:cubicBezTo>
                    <a:pt x="562" y="461"/>
                    <a:pt x="573" y="462"/>
                    <a:pt x="605" y="465"/>
                  </a:cubicBezTo>
                  <a:cubicBezTo>
                    <a:pt x="628" y="473"/>
                    <a:pt x="621" y="465"/>
                    <a:pt x="628" y="489"/>
                  </a:cubicBezTo>
                  <a:cubicBezTo>
                    <a:pt x="630" y="492"/>
                    <a:pt x="630" y="495"/>
                    <a:pt x="631" y="498"/>
                  </a:cubicBezTo>
                  <a:cubicBezTo>
                    <a:pt x="632" y="500"/>
                    <a:pt x="638" y="519"/>
                    <a:pt x="637" y="519"/>
                  </a:cubicBezTo>
                  <a:cubicBezTo>
                    <a:pt x="638" y="524"/>
                    <a:pt x="641" y="523"/>
                    <a:pt x="641" y="528"/>
                  </a:cubicBezTo>
                  <a:cubicBezTo>
                    <a:pt x="641" y="533"/>
                    <a:pt x="637" y="543"/>
                    <a:pt x="637" y="547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8" name="Freeform 42"/>
            <p:cNvSpPr>
              <a:spLocks/>
            </p:cNvSpPr>
            <p:nvPr/>
          </p:nvSpPr>
          <p:spPr bwMode="auto">
            <a:xfrm>
              <a:off x="1890" y="787"/>
              <a:ext cx="1342" cy="391"/>
            </a:xfrm>
            <a:custGeom>
              <a:avLst/>
              <a:gdLst>
                <a:gd name="T0" fmla="*/ 0 w 3623"/>
                <a:gd name="T1" fmla="*/ 16 h 1055"/>
                <a:gd name="T2" fmla="*/ 216 w 3623"/>
                <a:gd name="T3" fmla="*/ 32 h 1055"/>
                <a:gd name="T4" fmla="*/ 240 w 3623"/>
                <a:gd name="T5" fmla="*/ 56 h 1055"/>
                <a:gd name="T6" fmla="*/ 456 w 3623"/>
                <a:gd name="T7" fmla="*/ 88 h 1055"/>
                <a:gd name="T8" fmla="*/ 560 w 3623"/>
                <a:gd name="T9" fmla="*/ 224 h 1055"/>
                <a:gd name="T10" fmla="*/ 616 w 3623"/>
                <a:gd name="T11" fmla="*/ 304 h 1055"/>
                <a:gd name="T12" fmla="*/ 736 w 3623"/>
                <a:gd name="T13" fmla="*/ 384 h 1055"/>
                <a:gd name="T14" fmla="*/ 776 w 3623"/>
                <a:gd name="T15" fmla="*/ 432 h 1055"/>
                <a:gd name="T16" fmla="*/ 824 w 3623"/>
                <a:gd name="T17" fmla="*/ 456 h 1055"/>
                <a:gd name="T18" fmla="*/ 1088 w 3623"/>
                <a:gd name="T19" fmla="*/ 424 h 1055"/>
                <a:gd name="T20" fmla="*/ 1224 w 3623"/>
                <a:gd name="T21" fmla="*/ 416 h 1055"/>
                <a:gd name="T22" fmla="*/ 1336 w 3623"/>
                <a:gd name="T23" fmla="*/ 456 h 1055"/>
                <a:gd name="T24" fmla="*/ 1536 w 3623"/>
                <a:gd name="T25" fmla="*/ 568 h 1055"/>
                <a:gd name="T26" fmla="*/ 1736 w 3623"/>
                <a:gd name="T27" fmla="*/ 576 h 1055"/>
                <a:gd name="T28" fmla="*/ 1816 w 3623"/>
                <a:gd name="T29" fmla="*/ 616 h 1055"/>
                <a:gd name="T30" fmla="*/ 1864 w 3623"/>
                <a:gd name="T31" fmla="*/ 656 h 1055"/>
                <a:gd name="T32" fmla="*/ 1976 w 3623"/>
                <a:gd name="T33" fmla="*/ 720 h 1055"/>
                <a:gd name="T34" fmla="*/ 2000 w 3623"/>
                <a:gd name="T35" fmla="*/ 736 h 1055"/>
                <a:gd name="T36" fmla="*/ 2248 w 3623"/>
                <a:gd name="T37" fmla="*/ 768 h 1055"/>
                <a:gd name="T38" fmla="*/ 2408 w 3623"/>
                <a:gd name="T39" fmla="*/ 792 h 1055"/>
                <a:gd name="T40" fmla="*/ 2536 w 3623"/>
                <a:gd name="T41" fmla="*/ 832 h 1055"/>
                <a:gd name="T42" fmla="*/ 2704 w 3623"/>
                <a:gd name="T43" fmla="*/ 936 h 1055"/>
                <a:gd name="T44" fmla="*/ 2960 w 3623"/>
                <a:gd name="T45" fmla="*/ 928 h 1055"/>
                <a:gd name="T46" fmla="*/ 3048 w 3623"/>
                <a:gd name="T47" fmla="*/ 904 h 1055"/>
                <a:gd name="T48" fmla="*/ 3152 w 3623"/>
                <a:gd name="T49" fmla="*/ 912 h 1055"/>
                <a:gd name="T50" fmla="*/ 3248 w 3623"/>
                <a:gd name="T51" fmla="*/ 976 h 1055"/>
                <a:gd name="T52" fmla="*/ 3544 w 3623"/>
                <a:gd name="T53" fmla="*/ 97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23" h="1055">
                  <a:moveTo>
                    <a:pt x="0" y="16"/>
                  </a:moveTo>
                  <a:cubicBezTo>
                    <a:pt x="72" y="19"/>
                    <a:pt x="151" y="0"/>
                    <a:pt x="216" y="32"/>
                  </a:cubicBezTo>
                  <a:cubicBezTo>
                    <a:pt x="226" y="37"/>
                    <a:pt x="231" y="49"/>
                    <a:pt x="240" y="56"/>
                  </a:cubicBezTo>
                  <a:cubicBezTo>
                    <a:pt x="294" y="101"/>
                    <a:pt x="407" y="86"/>
                    <a:pt x="456" y="88"/>
                  </a:cubicBezTo>
                  <a:cubicBezTo>
                    <a:pt x="506" y="121"/>
                    <a:pt x="536" y="171"/>
                    <a:pt x="560" y="224"/>
                  </a:cubicBezTo>
                  <a:cubicBezTo>
                    <a:pt x="578" y="265"/>
                    <a:pt x="571" y="289"/>
                    <a:pt x="616" y="304"/>
                  </a:cubicBezTo>
                  <a:cubicBezTo>
                    <a:pt x="650" y="338"/>
                    <a:pt x="701" y="349"/>
                    <a:pt x="736" y="384"/>
                  </a:cubicBezTo>
                  <a:cubicBezTo>
                    <a:pt x="751" y="399"/>
                    <a:pt x="760" y="419"/>
                    <a:pt x="776" y="432"/>
                  </a:cubicBezTo>
                  <a:cubicBezTo>
                    <a:pt x="790" y="443"/>
                    <a:pt x="809" y="446"/>
                    <a:pt x="824" y="456"/>
                  </a:cubicBezTo>
                  <a:cubicBezTo>
                    <a:pt x="917" y="450"/>
                    <a:pt x="997" y="434"/>
                    <a:pt x="1088" y="424"/>
                  </a:cubicBezTo>
                  <a:cubicBezTo>
                    <a:pt x="1164" y="399"/>
                    <a:pt x="1119" y="406"/>
                    <a:pt x="1224" y="416"/>
                  </a:cubicBezTo>
                  <a:cubicBezTo>
                    <a:pt x="1261" y="431"/>
                    <a:pt x="1298" y="443"/>
                    <a:pt x="1336" y="456"/>
                  </a:cubicBezTo>
                  <a:cubicBezTo>
                    <a:pt x="1409" y="480"/>
                    <a:pt x="1451" y="565"/>
                    <a:pt x="1536" y="568"/>
                  </a:cubicBezTo>
                  <a:cubicBezTo>
                    <a:pt x="1603" y="571"/>
                    <a:pt x="1669" y="573"/>
                    <a:pt x="1736" y="576"/>
                  </a:cubicBezTo>
                  <a:cubicBezTo>
                    <a:pt x="1767" y="584"/>
                    <a:pt x="1794" y="587"/>
                    <a:pt x="1816" y="616"/>
                  </a:cubicBezTo>
                  <a:cubicBezTo>
                    <a:pt x="1845" y="655"/>
                    <a:pt x="1827" y="644"/>
                    <a:pt x="1864" y="656"/>
                  </a:cubicBezTo>
                  <a:cubicBezTo>
                    <a:pt x="1889" y="693"/>
                    <a:pt x="1934" y="706"/>
                    <a:pt x="1976" y="720"/>
                  </a:cubicBezTo>
                  <a:cubicBezTo>
                    <a:pt x="1985" y="723"/>
                    <a:pt x="1991" y="732"/>
                    <a:pt x="2000" y="736"/>
                  </a:cubicBezTo>
                  <a:cubicBezTo>
                    <a:pt x="2086" y="774"/>
                    <a:pt x="2143" y="763"/>
                    <a:pt x="2248" y="768"/>
                  </a:cubicBezTo>
                  <a:cubicBezTo>
                    <a:pt x="2304" y="776"/>
                    <a:pt x="2351" y="786"/>
                    <a:pt x="2408" y="792"/>
                  </a:cubicBezTo>
                  <a:cubicBezTo>
                    <a:pt x="2451" y="806"/>
                    <a:pt x="2494" y="818"/>
                    <a:pt x="2536" y="832"/>
                  </a:cubicBezTo>
                  <a:cubicBezTo>
                    <a:pt x="2567" y="924"/>
                    <a:pt x="2629" y="911"/>
                    <a:pt x="2704" y="936"/>
                  </a:cubicBezTo>
                  <a:cubicBezTo>
                    <a:pt x="2789" y="933"/>
                    <a:pt x="2875" y="933"/>
                    <a:pt x="2960" y="928"/>
                  </a:cubicBezTo>
                  <a:cubicBezTo>
                    <a:pt x="2990" y="926"/>
                    <a:pt x="3048" y="904"/>
                    <a:pt x="3048" y="904"/>
                  </a:cubicBezTo>
                  <a:cubicBezTo>
                    <a:pt x="3083" y="907"/>
                    <a:pt x="3118" y="903"/>
                    <a:pt x="3152" y="912"/>
                  </a:cubicBezTo>
                  <a:cubicBezTo>
                    <a:pt x="3190" y="922"/>
                    <a:pt x="3210" y="974"/>
                    <a:pt x="3248" y="976"/>
                  </a:cubicBezTo>
                  <a:cubicBezTo>
                    <a:pt x="3563" y="991"/>
                    <a:pt x="3623" y="1055"/>
                    <a:pt x="3544" y="976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9" name="Freeform 43"/>
            <p:cNvSpPr>
              <a:spLocks/>
            </p:cNvSpPr>
            <p:nvPr/>
          </p:nvSpPr>
          <p:spPr bwMode="auto">
            <a:xfrm>
              <a:off x="3016" y="553"/>
              <a:ext cx="919" cy="1244"/>
            </a:xfrm>
            <a:custGeom>
              <a:avLst/>
              <a:gdLst>
                <a:gd name="T0" fmla="*/ 64 w 2479"/>
                <a:gd name="T1" fmla="*/ 0 h 3358"/>
                <a:gd name="T2" fmla="*/ 0 w 2479"/>
                <a:gd name="T3" fmla="*/ 104 h 3358"/>
                <a:gd name="T4" fmla="*/ 8 w 2479"/>
                <a:gd name="T5" fmla="*/ 184 h 3358"/>
                <a:gd name="T6" fmla="*/ 80 w 2479"/>
                <a:gd name="T7" fmla="*/ 240 h 3358"/>
                <a:gd name="T8" fmla="*/ 104 w 2479"/>
                <a:gd name="T9" fmla="*/ 656 h 3358"/>
                <a:gd name="T10" fmla="*/ 128 w 2479"/>
                <a:gd name="T11" fmla="*/ 776 h 3358"/>
                <a:gd name="T12" fmla="*/ 200 w 2479"/>
                <a:gd name="T13" fmla="*/ 840 h 3358"/>
                <a:gd name="T14" fmla="*/ 282 w 2479"/>
                <a:gd name="T15" fmla="*/ 946 h 3358"/>
                <a:gd name="T16" fmla="*/ 276 w 2479"/>
                <a:gd name="T17" fmla="*/ 1030 h 3358"/>
                <a:gd name="T18" fmla="*/ 280 w 2479"/>
                <a:gd name="T19" fmla="*/ 1088 h 3358"/>
                <a:gd name="T20" fmla="*/ 288 w 2479"/>
                <a:gd name="T21" fmla="*/ 1112 h 3358"/>
                <a:gd name="T22" fmla="*/ 320 w 2479"/>
                <a:gd name="T23" fmla="*/ 1160 h 3358"/>
                <a:gd name="T24" fmla="*/ 424 w 2479"/>
                <a:gd name="T25" fmla="*/ 1336 h 3358"/>
                <a:gd name="T26" fmla="*/ 496 w 2479"/>
                <a:gd name="T27" fmla="*/ 1432 h 3358"/>
                <a:gd name="T28" fmla="*/ 504 w 2479"/>
                <a:gd name="T29" fmla="*/ 1456 h 3358"/>
                <a:gd name="T30" fmla="*/ 528 w 2479"/>
                <a:gd name="T31" fmla="*/ 1480 h 3358"/>
                <a:gd name="T32" fmla="*/ 552 w 2479"/>
                <a:gd name="T33" fmla="*/ 1656 h 3358"/>
                <a:gd name="T34" fmla="*/ 640 w 2479"/>
                <a:gd name="T35" fmla="*/ 1736 h 3358"/>
                <a:gd name="T36" fmla="*/ 688 w 2479"/>
                <a:gd name="T37" fmla="*/ 1768 h 3358"/>
                <a:gd name="T38" fmla="*/ 728 w 2479"/>
                <a:gd name="T39" fmla="*/ 1808 h 3358"/>
                <a:gd name="T40" fmla="*/ 744 w 2479"/>
                <a:gd name="T41" fmla="*/ 1832 h 3358"/>
                <a:gd name="T42" fmla="*/ 792 w 2479"/>
                <a:gd name="T43" fmla="*/ 1864 h 3358"/>
                <a:gd name="T44" fmla="*/ 864 w 2479"/>
                <a:gd name="T45" fmla="*/ 1920 h 3358"/>
                <a:gd name="T46" fmla="*/ 936 w 2479"/>
                <a:gd name="T47" fmla="*/ 2008 h 3358"/>
                <a:gd name="T48" fmla="*/ 968 w 2479"/>
                <a:gd name="T49" fmla="*/ 2128 h 3358"/>
                <a:gd name="T50" fmla="*/ 1000 w 2479"/>
                <a:gd name="T51" fmla="*/ 2176 h 3358"/>
                <a:gd name="T52" fmla="*/ 1128 w 2479"/>
                <a:gd name="T53" fmla="*/ 2304 h 3358"/>
                <a:gd name="T54" fmla="*/ 1152 w 2479"/>
                <a:gd name="T55" fmla="*/ 2328 h 3358"/>
                <a:gd name="T56" fmla="*/ 1176 w 2479"/>
                <a:gd name="T57" fmla="*/ 2336 h 3358"/>
                <a:gd name="T58" fmla="*/ 1232 w 2479"/>
                <a:gd name="T59" fmla="*/ 2432 h 3358"/>
                <a:gd name="T60" fmla="*/ 1312 w 2479"/>
                <a:gd name="T61" fmla="*/ 2464 h 3358"/>
                <a:gd name="T62" fmla="*/ 1360 w 2479"/>
                <a:gd name="T63" fmla="*/ 2496 h 3358"/>
                <a:gd name="T64" fmla="*/ 1448 w 2479"/>
                <a:gd name="T65" fmla="*/ 2592 h 3358"/>
                <a:gd name="T66" fmla="*/ 1472 w 2479"/>
                <a:gd name="T67" fmla="*/ 2608 h 3358"/>
                <a:gd name="T68" fmla="*/ 1576 w 2479"/>
                <a:gd name="T69" fmla="*/ 2672 h 3358"/>
                <a:gd name="T70" fmla="*/ 1592 w 2479"/>
                <a:gd name="T71" fmla="*/ 2696 h 3358"/>
                <a:gd name="T72" fmla="*/ 1640 w 2479"/>
                <a:gd name="T73" fmla="*/ 2728 h 3358"/>
                <a:gd name="T74" fmla="*/ 1688 w 2479"/>
                <a:gd name="T75" fmla="*/ 2776 h 3358"/>
                <a:gd name="T76" fmla="*/ 1776 w 2479"/>
                <a:gd name="T77" fmla="*/ 2784 h 3358"/>
                <a:gd name="T78" fmla="*/ 1816 w 2479"/>
                <a:gd name="T79" fmla="*/ 2816 h 3358"/>
                <a:gd name="T80" fmla="*/ 1912 w 2479"/>
                <a:gd name="T81" fmla="*/ 2920 h 3358"/>
                <a:gd name="T82" fmla="*/ 2056 w 2479"/>
                <a:gd name="T83" fmla="*/ 3008 h 3358"/>
                <a:gd name="T84" fmla="*/ 2112 w 2479"/>
                <a:gd name="T85" fmla="*/ 3080 h 3358"/>
                <a:gd name="T86" fmla="*/ 2128 w 2479"/>
                <a:gd name="T87" fmla="*/ 3104 h 3358"/>
                <a:gd name="T88" fmla="*/ 2144 w 2479"/>
                <a:gd name="T89" fmla="*/ 3128 h 3358"/>
                <a:gd name="T90" fmla="*/ 2232 w 2479"/>
                <a:gd name="T91" fmla="*/ 3248 h 3358"/>
                <a:gd name="T92" fmla="*/ 2280 w 2479"/>
                <a:gd name="T93" fmla="*/ 3264 h 3358"/>
                <a:gd name="T94" fmla="*/ 2304 w 2479"/>
                <a:gd name="T95" fmla="*/ 3272 h 3358"/>
                <a:gd name="T96" fmla="*/ 2352 w 2479"/>
                <a:gd name="T97" fmla="*/ 3320 h 3358"/>
                <a:gd name="T98" fmla="*/ 2386 w 2479"/>
                <a:gd name="T99" fmla="*/ 3335 h 3358"/>
                <a:gd name="T100" fmla="*/ 2392 w 2479"/>
                <a:gd name="T101" fmla="*/ 3338 h 3358"/>
                <a:gd name="T102" fmla="*/ 2401 w 2479"/>
                <a:gd name="T103" fmla="*/ 3344 h 3358"/>
                <a:gd name="T104" fmla="*/ 2419 w 2479"/>
                <a:gd name="T105" fmla="*/ 3347 h 3358"/>
                <a:gd name="T106" fmla="*/ 2422 w 2479"/>
                <a:gd name="T107" fmla="*/ 3341 h 3358"/>
                <a:gd name="T108" fmla="*/ 2452 w 2479"/>
                <a:gd name="T109" fmla="*/ 3353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9" h="3358">
                  <a:moveTo>
                    <a:pt x="64" y="0"/>
                  </a:moveTo>
                  <a:cubicBezTo>
                    <a:pt x="53" y="53"/>
                    <a:pt x="46" y="74"/>
                    <a:pt x="0" y="104"/>
                  </a:cubicBezTo>
                  <a:cubicBezTo>
                    <a:pt x="3" y="131"/>
                    <a:pt x="0" y="158"/>
                    <a:pt x="8" y="184"/>
                  </a:cubicBezTo>
                  <a:cubicBezTo>
                    <a:pt x="17" y="213"/>
                    <a:pt x="80" y="240"/>
                    <a:pt x="80" y="240"/>
                  </a:cubicBezTo>
                  <a:cubicBezTo>
                    <a:pt x="136" y="408"/>
                    <a:pt x="88" y="248"/>
                    <a:pt x="104" y="656"/>
                  </a:cubicBezTo>
                  <a:cubicBezTo>
                    <a:pt x="105" y="686"/>
                    <a:pt x="109" y="752"/>
                    <a:pt x="128" y="776"/>
                  </a:cubicBezTo>
                  <a:cubicBezTo>
                    <a:pt x="148" y="801"/>
                    <a:pt x="200" y="840"/>
                    <a:pt x="200" y="840"/>
                  </a:cubicBezTo>
                  <a:cubicBezTo>
                    <a:pt x="212" y="875"/>
                    <a:pt x="270" y="911"/>
                    <a:pt x="282" y="946"/>
                  </a:cubicBezTo>
                  <a:cubicBezTo>
                    <a:pt x="292" y="977"/>
                    <a:pt x="264" y="1000"/>
                    <a:pt x="276" y="1030"/>
                  </a:cubicBezTo>
                  <a:cubicBezTo>
                    <a:pt x="283" y="1048"/>
                    <a:pt x="274" y="1070"/>
                    <a:pt x="280" y="1088"/>
                  </a:cubicBezTo>
                  <a:cubicBezTo>
                    <a:pt x="283" y="1096"/>
                    <a:pt x="284" y="1105"/>
                    <a:pt x="288" y="1112"/>
                  </a:cubicBezTo>
                  <a:cubicBezTo>
                    <a:pt x="297" y="1129"/>
                    <a:pt x="320" y="1160"/>
                    <a:pt x="320" y="1160"/>
                  </a:cubicBezTo>
                  <a:cubicBezTo>
                    <a:pt x="338" y="1231"/>
                    <a:pt x="385" y="1277"/>
                    <a:pt x="424" y="1336"/>
                  </a:cubicBezTo>
                  <a:cubicBezTo>
                    <a:pt x="448" y="1372"/>
                    <a:pt x="466" y="1402"/>
                    <a:pt x="496" y="1432"/>
                  </a:cubicBezTo>
                  <a:cubicBezTo>
                    <a:pt x="499" y="1440"/>
                    <a:pt x="499" y="1449"/>
                    <a:pt x="504" y="1456"/>
                  </a:cubicBezTo>
                  <a:cubicBezTo>
                    <a:pt x="510" y="1465"/>
                    <a:pt x="526" y="1469"/>
                    <a:pt x="528" y="1480"/>
                  </a:cubicBezTo>
                  <a:cubicBezTo>
                    <a:pt x="547" y="1584"/>
                    <a:pt x="506" y="1601"/>
                    <a:pt x="552" y="1656"/>
                  </a:cubicBezTo>
                  <a:cubicBezTo>
                    <a:pt x="581" y="1691"/>
                    <a:pt x="601" y="1710"/>
                    <a:pt x="640" y="1736"/>
                  </a:cubicBezTo>
                  <a:cubicBezTo>
                    <a:pt x="656" y="1747"/>
                    <a:pt x="688" y="1768"/>
                    <a:pt x="688" y="1768"/>
                  </a:cubicBezTo>
                  <a:cubicBezTo>
                    <a:pt x="731" y="1832"/>
                    <a:pt x="675" y="1755"/>
                    <a:pt x="728" y="1808"/>
                  </a:cubicBezTo>
                  <a:cubicBezTo>
                    <a:pt x="735" y="1815"/>
                    <a:pt x="737" y="1826"/>
                    <a:pt x="744" y="1832"/>
                  </a:cubicBezTo>
                  <a:cubicBezTo>
                    <a:pt x="758" y="1845"/>
                    <a:pt x="778" y="1850"/>
                    <a:pt x="792" y="1864"/>
                  </a:cubicBezTo>
                  <a:cubicBezTo>
                    <a:pt x="846" y="1918"/>
                    <a:pt x="819" y="1905"/>
                    <a:pt x="864" y="1920"/>
                  </a:cubicBezTo>
                  <a:cubicBezTo>
                    <a:pt x="883" y="1958"/>
                    <a:pt x="894" y="1994"/>
                    <a:pt x="936" y="2008"/>
                  </a:cubicBezTo>
                  <a:cubicBezTo>
                    <a:pt x="961" y="2046"/>
                    <a:pt x="948" y="2089"/>
                    <a:pt x="968" y="2128"/>
                  </a:cubicBezTo>
                  <a:cubicBezTo>
                    <a:pt x="977" y="2145"/>
                    <a:pt x="994" y="2158"/>
                    <a:pt x="1000" y="2176"/>
                  </a:cubicBezTo>
                  <a:cubicBezTo>
                    <a:pt x="1022" y="2243"/>
                    <a:pt x="1059" y="2281"/>
                    <a:pt x="1128" y="2304"/>
                  </a:cubicBezTo>
                  <a:cubicBezTo>
                    <a:pt x="1136" y="2312"/>
                    <a:pt x="1143" y="2322"/>
                    <a:pt x="1152" y="2328"/>
                  </a:cubicBezTo>
                  <a:cubicBezTo>
                    <a:pt x="1159" y="2333"/>
                    <a:pt x="1169" y="2331"/>
                    <a:pt x="1176" y="2336"/>
                  </a:cubicBezTo>
                  <a:cubicBezTo>
                    <a:pt x="1208" y="2362"/>
                    <a:pt x="1193" y="2406"/>
                    <a:pt x="1232" y="2432"/>
                  </a:cubicBezTo>
                  <a:cubicBezTo>
                    <a:pt x="1258" y="2450"/>
                    <a:pt x="1285" y="2449"/>
                    <a:pt x="1312" y="2464"/>
                  </a:cubicBezTo>
                  <a:cubicBezTo>
                    <a:pt x="1329" y="2473"/>
                    <a:pt x="1344" y="2485"/>
                    <a:pt x="1360" y="2496"/>
                  </a:cubicBezTo>
                  <a:cubicBezTo>
                    <a:pt x="1401" y="2523"/>
                    <a:pt x="1421" y="2551"/>
                    <a:pt x="1448" y="2592"/>
                  </a:cubicBezTo>
                  <a:cubicBezTo>
                    <a:pt x="1453" y="2600"/>
                    <a:pt x="1465" y="2602"/>
                    <a:pt x="1472" y="2608"/>
                  </a:cubicBezTo>
                  <a:cubicBezTo>
                    <a:pt x="1508" y="2638"/>
                    <a:pt x="1537" y="2646"/>
                    <a:pt x="1576" y="2672"/>
                  </a:cubicBezTo>
                  <a:cubicBezTo>
                    <a:pt x="1581" y="2680"/>
                    <a:pt x="1585" y="2690"/>
                    <a:pt x="1592" y="2696"/>
                  </a:cubicBezTo>
                  <a:cubicBezTo>
                    <a:pt x="1606" y="2709"/>
                    <a:pt x="1626" y="2714"/>
                    <a:pt x="1640" y="2728"/>
                  </a:cubicBezTo>
                  <a:cubicBezTo>
                    <a:pt x="1656" y="2744"/>
                    <a:pt x="1665" y="2774"/>
                    <a:pt x="1688" y="2776"/>
                  </a:cubicBezTo>
                  <a:cubicBezTo>
                    <a:pt x="1717" y="2779"/>
                    <a:pt x="1747" y="2781"/>
                    <a:pt x="1776" y="2784"/>
                  </a:cubicBezTo>
                  <a:cubicBezTo>
                    <a:pt x="1818" y="2798"/>
                    <a:pt x="1785" y="2782"/>
                    <a:pt x="1816" y="2816"/>
                  </a:cubicBezTo>
                  <a:cubicBezTo>
                    <a:pt x="1849" y="2852"/>
                    <a:pt x="1881" y="2883"/>
                    <a:pt x="1912" y="2920"/>
                  </a:cubicBezTo>
                  <a:cubicBezTo>
                    <a:pt x="1946" y="2961"/>
                    <a:pt x="2006" y="2991"/>
                    <a:pt x="2056" y="3008"/>
                  </a:cubicBezTo>
                  <a:cubicBezTo>
                    <a:pt x="2094" y="3046"/>
                    <a:pt x="2074" y="3023"/>
                    <a:pt x="2112" y="3080"/>
                  </a:cubicBezTo>
                  <a:cubicBezTo>
                    <a:pt x="2117" y="3088"/>
                    <a:pt x="2123" y="3096"/>
                    <a:pt x="2128" y="3104"/>
                  </a:cubicBezTo>
                  <a:cubicBezTo>
                    <a:pt x="2133" y="3112"/>
                    <a:pt x="2144" y="3128"/>
                    <a:pt x="2144" y="3128"/>
                  </a:cubicBezTo>
                  <a:cubicBezTo>
                    <a:pt x="2159" y="3203"/>
                    <a:pt x="2166" y="3204"/>
                    <a:pt x="2232" y="3248"/>
                  </a:cubicBezTo>
                  <a:cubicBezTo>
                    <a:pt x="2246" y="3257"/>
                    <a:pt x="2264" y="3259"/>
                    <a:pt x="2280" y="3264"/>
                  </a:cubicBezTo>
                  <a:cubicBezTo>
                    <a:pt x="2288" y="3267"/>
                    <a:pt x="2304" y="3272"/>
                    <a:pt x="2304" y="3272"/>
                  </a:cubicBezTo>
                  <a:cubicBezTo>
                    <a:pt x="2320" y="3288"/>
                    <a:pt x="2336" y="3304"/>
                    <a:pt x="2352" y="3320"/>
                  </a:cubicBezTo>
                  <a:cubicBezTo>
                    <a:pt x="2377" y="3345"/>
                    <a:pt x="2361" y="3333"/>
                    <a:pt x="2386" y="3335"/>
                  </a:cubicBezTo>
                  <a:cubicBezTo>
                    <a:pt x="2406" y="3342"/>
                    <a:pt x="2376" y="3322"/>
                    <a:pt x="2392" y="3338"/>
                  </a:cubicBezTo>
                  <a:cubicBezTo>
                    <a:pt x="2399" y="3345"/>
                    <a:pt x="2393" y="3338"/>
                    <a:pt x="2401" y="3344"/>
                  </a:cubicBezTo>
                  <a:cubicBezTo>
                    <a:pt x="2408" y="3349"/>
                    <a:pt x="2411" y="3343"/>
                    <a:pt x="2419" y="3347"/>
                  </a:cubicBezTo>
                  <a:cubicBezTo>
                    <a:pt x="2428" y="3351"/>
                    <a:pt x="2413" y="3337"/>
                    <a:pt x="2422" y="3341"/>
                  </a:cubicBezTo>
                  <a:cubicBezTo>
                    <a:pt x="2460" y="3358"/>
                    <a:pt x="2479" y="3353"/>
                    <a:pt x="2452" y="3353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0" name="Freeform 44"/>
            <p:cNvSpPr>
              <a:spLocks/>
            </p:cNvSpPr>
            <p:nvPr/>
          </p:nvSpPr>
          <p:spPr bwMode="auto">
            <a:xfrm>
              <a:off x="2729" y="1645"/>
              <a:ext cx="690" cy="1697"/>
            </a:xfrm>
            <a:custGeom>
              <a:avLst/>
              <a:gdLst>
                <a:gd name="T0" fmla="*/ 1800 w 1864"/>
                <a:gd name="T1" fmla="*/ 4574 h 4579"/>
                <a:gd name="T2" fmla="*/ 1718 w 1864"/>
                <a:gd name="T3" fmla="*/ 4491 h 4579"/>
                <a:gd name="T4" fmla="*/ 1714 w 1864"/>
                <a:gd name="T5" fmla="*/ 4304 h 4579"/>
                <a:gd name="T6" fmla="*/ 1636 w 1864"/>
                <a:gd name="T7" fmla="*/ 4226 h 4579"/>
                <a:gd name="T8" fmla="*/ 1608 w 1864"/>
                <a:gd name="T9" fmla="*/ 4116 h 4579"/>
                <a:gd name="T10" fmla="*/ 1366 w 1864"/>
                <a:gd name="T11" fmla="*/ 3930 h 4579"/>
                <a:gd name="T12" fmla="*/ 1206 w 1864"/>
                <a:gd name="T13" fmla="*/ 3769 h 4579"/>
                <a:gd name="T14" fmla="*/ 1018 w 1864"/>
                <a:gd name="T15" fmla="*/ 3570 h 4579"/>
                <a:gd name="T16" fmla="*/ 882 w 1864"/>
                <a:gd name="T17" fmla="*/ 3430 h 4579"/>
                <a:gd name="T18" fmla="*/ 796 w 1864"/>
                <a:gd name="T19" fmla="*/ 3312 h 4579"/>
                <a:gd name="T20" fmla="*/ 664 w 1864"/>
                <a:gd name="T21" fmla="*/ 3250 h 4579"/>
                <a:gd name="T22" fmla="*/ 492 w 1864"/>
                <a:gd name="T23" fmla="*/ 3190 h 4579"/>
                <a:gd name="T24" fmla="*/ 306 w 1864"/>
                <a:gd name="T25" fmla="*/ 3050 h 4579"/>
                <a:gd name="T26" fmla="*/ 232 w 1864"/>
                <a:gd name="T27" fmla="*/ 2950 h 4579"/>
                <a:gd name="T28" fmla="*/ 219 w 1864"/>
                <a:gd name="T29" fmla="*/ 2818 h 4579"/>
                <a:gd name="T30" fmla="*/ 182 w 1864"/>
                <a:gd name="T31" fmla="*/ 2600 h 4579"/>
                <a:gd name="T32" fmla="*/ 190 w 1864"/>
                <a:gd name="T33" fmla="*/ 2440 h 4579"/>
                <a:gd name="T34" fmla="*/ 152 w 1864"/>
                <a:gd name="T35" fmla="*/ 2170 h 4579"/>
                <a:gd name="T36" fmla="*/ 214 w 1864"/>
                <a:gd name="T37" fmla="*/ 1926 h 4579"/>
                <a:gd name="T38" fmla="*/ 218 w 1864"/>
                <a:gd name="T39" fmla="*/ 1572 h 4579"/>
                <a:gd name="T40" fmla="*/ 202 w 1864"/>
                <a:gd name="T41" fmla="*/ 1328 h 4579"/>
                <a:gd name="T42" fmla="*/ 148 w 1864"/>
                <a:gd name="T43" fmla="*/ 1050 h 4579"/>
                <a:gd name="T44" fmla="*/ 81 w 1864"/>
                <a:gd name="T45" fmla="*/ 834 h 4579"/>
                <a:gd name="T46" fmla="*/ 76 w 1864"/>
                <a:gd name="T47" fmla="*/ 640 h 4579"/>
                <a:gd name="T48" fmla="*/ 10 w 1864"/>
                <a:gd name="T49" fmla="*/ 478 h 4579"/>
                <a:gd name="T50" fmla="*/ 0 w 1864"/>
                <a:gd name="T51" fmla="*/ 188 h 4579"/>
                <a:gd name="T52" fmla="*/ 52 w 1864"/>
                <a:gd name="T53" fmla="*/ 144 h 4579"/>
                <a:gd name="T54" fmla="*/ 94 w 1864"/>
                <a:gd name="T55" fmla="*/ 352 h 4579"/>
                <a:gd name="T56" fmla="*/ 100 w 1864"/>
                <a:gd name="T57" fmla="*/ 523 h 4579"/>
                <a:gd name="T58" fmla="*/ 136 w 1864"/>
                <a:gd name="T59" fmla="*/ 687 h 4579"/>
                <a:gd name="T60" fmla="*/ 192 w 1864"/>
                <a:gd name="T61" fmla="*/ 836 h 4579"/>
                <a:gd name="T62" fmla="*/ 258 w 1864"/>
                <a:gd name="T63" fmla="*/ 1016 h 4579"/>
                <a:gd name="T64" fmla="*/ 304 w 1864"/>
                <a:gd name="T65" fmla="*/ 1168 h 4579"/>
                <a:gd name="T66" fmla="*/ 296 w 1864"/>
                <a:gd name="T67" fmla="*/ 1288 h 4579"/>
                <a:gd name="T68" fmla="*/ 330 w 1864"/>
                <a:gd name="T69" fmla="*/ 1388 h 4579"/>
                <a:gd name="T70" fmla="*/ 330 w 1864"/>
                <a:gd name="T71" fmla="*/ 1490 h 4579"/>
                <a:gd name="T72" fmla="*/ 278 w 1864"/>
                <a:gd name="T73" fmla="*/ 1784 h 4579"/>
                <a:gd name="T74" fmla="*/ 296 w 1864"/>
                <a:gd name="T75" fmla="*/ 1970 h 4579"/>
                <a:gd name="T76" fmla="*/ 230 w 1864"/>
                <a:gd name="T77" fmla="*/ 2274 h 4579"/>
                <a:gd name="T78" fmla="*/ 258 w 1864"/>
                <a:gd name="T79" fmla="*/ 2500 h 4579"/>
                <a:gd name="T80" fmla="*/ 256 w 1864"/>
                <a:gd name="T81" fmla="*/ 2722 h 4579"/>
                <a:gd name="T82" fmla="*/ 368 w 1864"/>
                <a:gd name="T83" fmla="*/ 2988 h 4579"/>
                <a:gd name="T84" fmla="*/ 576 w 1864"/>
                <a:gd name="T85" fmla="*/ 3128 h 4579"/>
                <a:gd name="T86" fmla="*/ 826 w 1864"/>
                <a:gd name="T87" fmla="*/ 3224 h 4579"/>
                <a:gd name="T88" fmla="*/ 912 w 1864"/>
                <a:gd name="T89" fmla="*/ 3314 h 4579"/>
                <a:gd name="T90" fmla="*/ 974 w 1864"/>
                <a:gd name="T91" fmla="*/ 3400 h 4579"/>
                <a:gd name="T92" fmla="*/ 1184 w 1864"/>
                <a:gd name="T93" fmla="*/ 3558 h 4579"/>
                <a:gd name="T94" fmla="*/ 1316 w 1864"/>
                <a:gd name="T95" fmla="*/ 3722 h 4579"/>
                <a:gd name="T96" fmla="*/ 1520 w 1864"/>
                <a:gd name="T97" fmla="*/ 3932 h 4579"/>
                <a:gd name="T98" fmla="*/ 1692 w 1864"/>
                <a:gd name="T99" fmla="*/ 4066 h 4579"/>
                <a:gd name="T100" fmla="*/ 1790 w 1864"/>
                <a:gd name="T101" fmla="*/ 4240 h 4579"/>
                <a:gd name="T102" fmla="*/ 1818 w 1864"/>
                <a:gd name="T103" fmla="*/ 4474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4" h="4579">
                  <a:moveTo>
                    <a:pt x="1864" y="4524"/>
                  </a:moveTo>
                  <a:cubicBezTo>
                    <a:pt x="1849" y="4542"/>
                    <a:pt x="1821" y="4563"/>
                    <a:pt x="1800" y="4574"/>
                  </a:cubicBezTo>
                  <a:cubicBezTo>
                    <a:pt x="1790" y="4579"/>
                    <a:pt x="1776" y="4547"/>
                    <a:pt x="1768" y="4540"/>
                  </a:cubicBezTo>
                  <a:cubicBezTo>
                    <a:pt x="1743" y="4519"/>
                    <a:pt x="1751" y="4502"/>
                    <a:pt x="1718" y="4491"/>
                  </a:cubicBezTo>
                  <a:cubicBezTo>
                    <a:pt x="1712" y="4473"/>
                    <a:pt x="1706" y="4454"/>
                    <a:pt x="1700" y="4436"/>
                  </a:cubicBezTo>
                  <a:cubicBezTo>
                    <a:pt x="1695" y="4407"/>
                    <a:pt x="1723" y="4334"/>
                    <a:pt x="1714" y="4304"/>
                  </a:cubicBezTo>
                  <a:cubicBezTo>
                    <a:pt x="1710" y="4269"/>
                    <a:pt x="1691" y="4241"/>
                    <a:pt x="1678" y="4228"/>
                  </a:cubicBezTo>
                  <a:cubicBezTo>
                    <a:pt x="1675" y="4219"/>
                    <a:pt x="1641" y="4234"/>
                    <a:pt x="1636" y="4226"/>
                  </a:cubicBezTo>
                  <a:cubicBezTo>
                    <a:pt x="1631" y="4218"/>
                    <a:pt x="1619" y="4216"/>
                    <a:pt x="1617" y="4207"/>
                  </a:cubicBezTo>
                  <a:cubicBezTo>
                    <a:pt x="1609" y="4177"/>
                    <a:pt x="1613" y="4146"/>
                    <a:pt x="1608" y="4116"/>
                  </a:cubicBezTo>
                  <a:cubicBezTo>
                    <a:pt x="1595" y="4031"/>
                    <a:pt x="1502" y="4024"/>
                    <a:pt x="1435" y="4015"/>
                  </a:cubicBezTo>
                  <a:cubicBezTo>
                    <a:pt x="1395" y="4002"/>
                    <a:pt x="1394" y="3960"/>
                    <a:pt x="1366" y="3930"/>
                  </a:cubicBezTo>
                  <a:cubicBezTo>
                    <a:pt x="1357" y="3902"/>
                    <a:pt x="1350" y="3861"/>
                    <a:pt x="1334" y="3836"/>
                  </a:cubicBezTo>
                  <a:cubicBezTo>
                    <a:pt x="1310" y="3798"/>
                    <a:pt x="1249" y="3783"/>
                    <a:pt x="1206" y="3769"/>
                  </a:cubicBezTo>
                  <a:cubicBezTo>
                    <a:pt x="1167" y="3728"/>
                    <a:pt x="1142" y="3668"/>
                    <a:pt x="1102" y="3626"/>
                  </a:cubicBezTo>
                  <a:cubicBezTo>
                    <a:pt x="1090" y="3591"/>
                    <a:pt x="1048" y="3591"/>
                    <a:pt x="1018" y="3570"/>
                  </a:cubicBezTo>
                  <a:cubicBezTo>
                    <a:pt x="998" y="3541"/>
                    <a:pt x="943" y="3514"/>
                    <a:pt x="914" y="3494"/>
                  </a:cubicBezTo>
                  <a:cubicBezTo>
                    <a:pt x="886" y="3452"/>
                    <a:pt x="917" y="3465"/>
                    <a:pt x="882" y="3430"/>
                  </a:cubicBezTo>
                  <a:cubicBezTo>
                    <a:pt x="846" y="3394"/>
                    <a:pt x="886" y="3373"/>
                    <a:pt x="836" y="3356"/>
                  </a:cubicBezTo>
                  <a:cubicBezTo>
                    <a:pt x="830" y="3362"/>
                    <a:pt x="805" y="3315"/>
                    <a:pt x="796" y="3312"/>
                  </a:cubicBezTo>
                  <a:cubicBezTo>
                    <a:pt x="787" y="3309"/>
                    <a:pt x="738" y="3296"/>
                    <a:pt x="732" y="3288"/>
                  </a:cubicBezTo>
                  <a:cubicBezTo>
                    <a:pt x="706" y="3253"/>
                    <a:pt x="695" y="3271"/>
                    <a:pt x="664" y="3250"/>
                  </a:cubicBezTo>
                  <a:cubicBezTo>
                    <a:pt x="629" y="3197"/>
                    <a:pt x="654" y="3252"/>
                    <a:pt x="594" y="3222"/>
                  </a:cubicBezTo>
                  <a:cubicBezTo>
                    <a:pt x="565" y="3207"/>
                    <a:pt x="519" y="3208"/>
                    <a:pt x="492" y="3190"/>
                  </a:cubicBezTo>
                  <a:cubicBezTo>
                    <a:pt x="459" y="3168"/>
                    <a:pt x="422" y="3139"/>
                    <a:pt x="386" y="3134"/>
                  </a:cubicBezTo>
                  <a:cubicBezTo>
                    <a:pt x="335" y="3117"/>
                    <a:pt x="347" y="3091"/>
                    <a:pt x="306" y="3050"/>
                  </a:cubicBezTo>
                  <a:cubicBezTo>
                    <a:pt x="297" y="3041"/>
                    <a:pt x="278" y="3016"/>
                    <a:pt x="278" y="3016"/>
                  </a:cubicBezTo>
                  <a:cubicBezTo>
                    <a:pt x="249" y="2935"/>
                    <a:pt x="272" y="3032"/>
                    <a:pt x="232" y="2950"/>
                  </a:cubicBezTo>
                  <a:cubicBezTo>
                    <a:pt x="223" y="2925"/>
                    <a:pt x="210" y="2888"/>
                    <a:pt x="208" y="2866"/>
                  </a:cubicBezTo>
                  <a:cubicBezTo>
                    <a:pt x="206" y="2844"/>
                    <a:pt x="226" y="2850"/>
                    <a:pt x="219" y="2818"/>
                  </a:cubicBezTo>
                  <a:cubicBezTo>
                    <a:pt x="215" y="2771"/>
                    <a:pt x="175" y="2768"/>
                    <a:pt x="164" y="2674"/>
                  </a:cubicBezTo>
                  <a:cubicBezTo>
                    <a:pt x="158" y="2638"/>
                    <a:pt x="183" y="2626"/>
                    <a:pt x="182" y="2600"/>
                  </a:cubicBezTo>
                  <a:cubicBezTo>
                    <a:pt x="181" y="2574"/>
                    <a:pt x="157" y="2547"/>
                    <a:pt x="158" y="2520"/>
                  </a:cubicBezTo>
                  <a:cubicBezTo>
                    <a:pt x="159" y="2493"/>
                    <a:pt x="190" y="2485"/>
                    <a:pt x="190" y="2440"/>
                  </a:cubicBezTo>
                  <a:cubicBezTo>
                    <a:pt x="190" y="2395"/>
                    <a:pt x="161" y="2296"/>
                    <a:pt x="155" y="2251"/>
                  </a:cubicBezTo>
                  <a:cubicBezTo>
                    <a:pt x="151" y="2206"/>
                    <a:pt x="148" y="2194"/>
                    <a:pt x="152" y="2170"/>
                  </a:cubicBezTo>
                  <a:cubicBezTo>
                    <a:pt x="156" y="2146"/>
                    <a:pt x="168" y="2147"/>
                    <a:pt x="178" y="2106"/>
                  </a:cubicBezTo>
                  <a:cubicBezTo>
                    <a:pt x="188" y="2065"/>
                    <a:pt x="212" y="1971"/>
                    <a:pt x="214" y="1926"/>
                  </a:cubicBezTo>
                  <a:cubicBezTo>
                    <a:pt x="216" y="1881"/>
                    <a:pt x="189" y="1895"/>
                    <a:pt x="190" y="1836"/>
                  </a:cubicBezTo>
                  <a:cubicBezTo>
                    <a:pt x="195" y="1781"/>
                    <a:pt x="225" y="1722"/>
                    <a:pt x="218" y="1572"/>
                  </a:cubicBezTo>
                  <a:cubicBezTo>
                    <a:pt x="228" y="1511"/>
                    <a:pt x="251" y="1513"/>
                    <a:pt x="248" y="1472"/>
                  </a:cubicBezTo>
                  <a:cubicBezTo>
                    <a:pt x="245" y="1431"/>
                    <a:pt x="208" y="1367"/>
                    <a:pt x="202" y="1328"/>
                  </a:cubicBezTo>
                  <a:cubicBezTo>
                    <a:pt x="196" y="1289"/>
                    <a:pt x="223" y="1284"/>
                    <a:pt x="214" y="1238"/>
                  </a:cubicBezTo>
                  <a:cubicBezTo>
                    <a:pt x="205" y="1192"/>
                    <a:pt x="160" y="1101"/>
                    <a:pt x="148" y="1050"/>
                  </a:cubicBezTo>
                  <a:cubicBezTo>
                    <a:pt x="136" y="999"/>
                    <a:pt x="156" y="970"/>
                    <a:pt x="145" y="934"/>
                  </a:cubicBezTo>
                  <a:cubicBezTo>
                    <a:pt x="131" y="893"/>
                    <a:pt x="107" y="866"/>
                    <a:pt x="81" y="834"/>
                  </a:cubicBezTo>
                  <a:cubicBezTo>
                    <a:pt x="61" y="809"/>
                    <a:pt x="59" y="787"/>
                    <a:pt x="42" y="760"/>
                  </a:cubicBezTo>
                  <a:cubicBezTo>
                    <a:pt x="38" y="728"/>
                    <a:pt x="78" y="671"/>
                    <a:pt x="76" y="640"/>
                  </a:cubicBezTo>
                  <a:cubicBezTo>
                    <a:pt x="74" y="609"/>
                    <a:pt x="43" y="601"/>
                    <a:pt x="32" y="574"/>
                  </a:cubicBezTo>
                  <a:cubicBezTo>
                    <a:pt x="21" y="547"/>
                    <a:pt x="12" y="520"/>
                    <a:pt x="10" y="478"/>
                  </a:cubicBezTo>
                  <a:cubicBezTo>
                    <a:pt x="8" y="436"/>
                    <a:pt x="24" y="370"/>
                    <a:pt x="22" y="322"/>
                  </a:cubicBezTo>
                  <a:cubicBezTo>
                    <a:pt x="20" y="274"/>
                    <a:pt x="0" y="240"/>
                    <a:pt x="0" y="188"/>
                  </a:cubicBezTo>
                  <a:cubicBezTo>
                    <a:pt x="0" y="136"/>
                    <a:pt x="13" y="15"/>
                    <a:pt x="22" y="8"/>
                  </a:cubicBezTo>
                  <a:cubicBezTo>
                    <a:pt x="33" y="0"/>
                    <a:pt x="42" y="109"/>
                    <a:pt x="52" y="144"/>
                  </a:cubicBezTo>
                  <a:cubicBezTo>
                    <a:pt x="62" y="179"/>
                    <a:pt x="73" y="183"/>
                    <a:pt x="80" y="218"/>
                  </a:cubicBezTo>
                  <a:cubicBezTo>
                    <a:pt x="87" y="253"/>
                    <a:pt x="94" y="306"/>
                    <a:pt x="94" y="352"/>
                  </a:cubicBezTo>
                  <a:cubicBezTo>
                    <a:pt x="94" y="398"/>
                    <a:pt x="80" y="467"/>
                    <a:pt x="81" y="495"/>
                  </a:cubicBezTo>
                  <a:cubicBezTo>
                    <a:pt x="87" y="504"/>
                    <a:pt x="100" y="523"/>
                    <a:pt x="100" y="523"/>
                  </a:cubicBezTo>
                  <a:cubicBezTo>
                    <a:pt x="106" y="541"/>
                    <a:pt x="102" y="577"/>
                    <a:pt x="108" y="604"/>
                  </a:cubicBezTo>
                  <a:cubicBezTo>
                    <a:pt x="114" y="631"/>
                    <a:pt x="129" y="657"/>
                    <a:pt x="136" y="687"/>
                  </a:cubicBezTo>
                  <a:cubicBezTo>
                    <a:pt x="147" y="717"/>
                    <a:pt x="143" y="759"/>
                    <a:pt x="152" y="784"/>
                  </a:cubicBezTo>
                  <a:cubicBezTo>
                    <a:pt x="161" y="809"/>
                    <a:pt x="181" y="811"/>
                    <a:pt x="192" y="836"/>
                  </a:cubicBezTo>
                  <a:cubicBezTo>
                    <a:pt x="203" y="861"/>
                    <a:pt x="207" y="904"/>
                    <a:pt x="218" y="934"/>
                  </a:cubicBezTo>
                  <a:cubicBezTo>
                    <a:pt x="229" y="964"/>
                    <a:pt x="246" y="991"/>
                    <a:pt x="258" y="1016"/>
                  </a:cubicBezTo>
                  <a:cubicBezTo>
                    <a:pt x="268" y="1043"/>
                    <a:pt x="284" y="1061"/>
                    <a:pt x="292" y="1086"/>
                  </a:cubicBezTo>
                  <a:cubicBezTo>
                    <a:pt x="300" y="1111"/>
                    <a:pt x="305" y="1139"/>
                    <a:pt x="304" y="1168"/>
                  </a:cubicBezTo>
                  <a:cubicBezTo>
                    <a:pt x="317" y="1195"/>
                    <a:pt x="284" y="1262"/>
                    <a:pt x="284" y="1262"/>
                  </a:cubicBezTo>
                  <a:cubicBezTo>
                    <a:pt x="287" y="1287"/>
                    <a:pt x="289" y="1280"/>
                    <a:pt x="296" y="1288"/>
                  </a:cubicBezTo>
                  <a:cubicBezTo>
                    <a:pt x="303" y="1296"/>
                    <a:pt x="320" y="1295"/>
                    <a:pt x="326" y="1312"/>
                  </a:cubicBezTo>
                  <a:cubicBezTo>
                    <a:pt x="332" y="1329"/>
                    <a:pt x="330" y="1370"/>
                    <a:pt x="330" y="1388"/>
                  </a:cubicBezTo>
                  <a:cubicBezTo>
                    <a:pt x="330" y="1406"/>
                    <a:pt x="326" y="1403"/>
                    <a:pt x="326" y="1420"/>
                  </a:cubicBezTo>
                  <a:cubicBezTo>
                    <a:pt x="326" y="1437"/>
                    <a:pt x="335" y="1456"/>
                    <a:pt x="330" y="1490"/>
                  </a:cubicBezTo>
                  <a:cubicBezTo>
                    <a:pt x="325" y="1524"/>
                    <a:pt x="307" y="1575"/>
                    <a:pt x="298" y="1624"/>
                  </a:cubicBezTo>
                  <a:cubicBezTo>
                    <a:pt x="289" y="1673"/>
                    <a:pt x="284" y="1744"/>
                    <a:pt x="278" y="1784"/>
                  </a:cubicBezTo>
                  <a:cubicBezTo>
                    <a:pt x="272" y="1824"/>
                    <a:pt x="259" y="1833"/>
                    <a:pt x="262" y="1864"/>
                  </a:cubicBezTo>
                  <a:cubicBezTo>
                    <a:pt x="265" y="1895"/>
                    <a:pt x="303" y="1916"/>
                    <a:pt x="296" y="1970"/>
                  </a:cubicBezTo>
                  <a:cubicBezTo>
                    <a:pt x="289" y="2024"/>
                    <a:pt x="229" y="2135"/>
                    <a:pt x="218" y="2186"/>
                  </a:cubicBezTo>
                  <a:cubicBezTo>
                    <a:pt x="207" y="2237"/>
                    <a:pt x="219" y="2243"/>
                    <a:pt x="230" y="2274"/>
                  </a:cubicBezTo>
                  <a:cubicBezTo>
                    <a:pt x="241" y="2305"/>
                    <a:pt x="277" y="2332"/>
                    <a:pt x="282" y="2370"/>
                  </a:cubicBezTo>
                  <a:cubicBezTo>
                    <a:pt x="287" y="2408"/>
                    <a:pt x="258" y="2461"/>
                    <a:pt x="258" y="2500"/>
                  </a:cubicBezTo>
                  <a:cubicBezTo>
                    <a:pt x="258" y="2539"/>
                    <a:pt x="284" y="2565"/>
                    <a:pt x="284" y="2602"/>
                  </a:cubicBezTo>
                  <a:cubicBezTo>
                    <a:pt x="284" y="2639"/>
                    <a:pt x="255" y="2688"/>
                    <a:pt x="256" y="2722"/>
                  </a:cubicBezTo>
                  <a:cubicBezTo>
                    <a:pt x="257" y="2756"/>
                    <a:pt x="273" y="2765"/>
                    <a:pt x="292" y="2809"/>
                  </a:cubicBezTo>
                  <a:cubicBezTo>
                    <a:pt x="293" y="2863"/>
                    <a:pt x="326" y="2960"/>
                    <a:pt x="368" y="2988"/>
                  </a:cubicBezTo>
                  <a:cubicBezTo>
                    <a:pt x="399" y="3032"/>
                    <a:pt x="451" y="3069"/>
                    <a:pt x="496" y="3094"/>
                  </a:cubicBezTo>
                  <a:cubicBezTo>
                    <a:pt x="525" y="3110"/>
                    <a:pt x="544" y="3117"/>
                    <a:pt x="576" y="3128"/>
                  </a:cubicBezTo>
                  <a:cubicBezTo>
                    <a:pt x="611" y="3161"/>
                    <a:pt x="654" y="3136"/>
                    <a:pt x="694" y="3165"/>
                  </a:cubicBezTo>
                  <a:cubicBezTo>
                    <a:pt x="726" y="3188"/>
                    <a:pt x="793" y="3202"/>
                    <a:pt x="826" y="3224"/>
                  </a:cubicBezTo>
                  <a:cubicBezTo>
                    <a:pt x="851" y="3261"/>
                    <a:pt x="863" y="3253"/>
                    <a:pt x="888" y="3284"/>
                  </a:cubicBezTo>
                  <a:cubicBezTo>
                    <a:pt x="895" y="3293"/>
                    <a:pt x="903" y="3308"/>
                    <a:pt x="912" y="3314"/>
                  </a:cubicBezTo>
                  <a:cubicBezTo>
                    <a:pt x="930" y="3327"/>
                    <a:pt x="920" y="3341"/>
                    <a:pt x="941" y="3348"/>
                  </a:cubicBezTo>
                  <a:cubicBezTo>
                    <a:pt x="957" y="3359"/>
                    <a:pt x="956" y="3391"/>
                    <a:pt x="974" y="3400"/>
                  </a:cubicBezTo>
                  <a:cubicBezTo>
                    <a:pt x="991" y="3409"/>
                    <a:pt x="1038" y="3466"/>
                    <a:pt x="1038" y="3466"/>
                  </a:cubicBezTo>
                  <a:cubicBezTo>
                    <a:pt x="1085" y="3513"/>
                    <a:pt x="1124" y="3529"/>
                    <a:pt x="1184" y="3558"/>
                  </a:cubicBezTo>
                  <a:cubicBezTo>
                    <a:pt x="1224" y="3612"/>
                    <a:pt x="1191" y="3607"/>
                    <a:pt x="1258" y="3652"/>
                  </a:cubicBezTo>
                  <a:cubicBezTo>
                    <a:pt x="1276" y="3664"/>
                    <a:pt x="1301" y="3707"/>
                    <a:pt x="1316" y="3722"/>
                  </a:cubicBezTo>
                  <a:cubicBezTo>
                    <a:pt x="1348" y="3754"/>
                    <a:pt x="1394" y="3800"/>
                    <a:pt x="1426" y="3832"/>
                  </a:cubicBezTo>
                  <a:cubicBezTo>
                    <a:pt x="1456" y="3862"/>
                    <a:pt x="1491" y="3900"/>
                    <a:pt x="1520" y="3932"/>
                  </a:cubicBezTo>
                  <a:cubicBezTo>
                    <a:pt x="1557" y="3973"/>
                    <a:pt x="1605" y="3958"/>
                    <a:pt x="1638" y="4002"/>
                  </a:cubicBezTo>
                  <a:cubicBezTo>
                    <a:pt x="1664" y="4027"/>
                    <a:pt x="1678" y="4038"/>
                    <a:pt x="1692" y="4066"/>
                  </a:cubicBezTo>
                  <a:cubicBezTo>
                    <a:pt x="1706" y="4094"/>
                    <a:pt x="1704" y="4141"/>
                    <a:pt x="1720" y="4170"/>
                  </a:cubicBezTo>
                  <a:cubicBezTo>
                    <a:pt x="1735" y="4217"/>
                    <a:pt x="1775" y="4192"/>
                    <a:pt x="1790" y="4240"/>
                  </a:cubicBezTo>
                  <a:cubicBezTo>
                    <a:pt x="1807" y="4293"/>
                    <a:pt x="1761" y="4330"/>
                    <a:pt x="1774" y="4384"/>
                  </a:cubicBezTo>
                  <a:cubicBezTo>
                    <a:pt x="1777" y="4427"/>
                    <a:pt x="1804" y="4455"/>
                    <a:pt x="1818" y="4474"/>
                  </a:cubicBezTo>
                  <a:cubicBezTo>
                    <a:pt x="1833" y="4497"/>
                    <a:pt x="1856" y="4519"/>
                    <a:pt x="1864" y="4524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1" name="Freeform 45"/>
            <p:cNvSpPr>
              <a:spLocks/>
            </p:cNvSpPr>
            <p:nvPr/>
          </p:nvSpPr>
          <p:spPr bwMode="auto">
            <a:xfrm>
              <a:off x="1511" y="2842"/>
              <a:ext cx="22" cy="64"/>
            </a:xfrm>
            <a:custGeom>
              <a:avLst/>
              <a:gdLst>
                <a:gd name="T0" fmla="*/ 60 w 60"/>
                <a:gd name="T1" fmla="*/ 171 h 171"/>
                <a:gd name="T2" fmla="*/ 0 w 60"/>
                <a:gd name="T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171">
                  <a:moveTo>
                    <a:pt x="60" y="171"/>
                  </a:moveTo>
                  <a:lnTo>
                    <a:pt x="0" y="0"/>
                  </a:lnTo>
                </a:path>
              </a:pathLst>
            </a:custGeom>
            <a:solidFill>
              <a:srgbClr val="663300"/>
            </a:solidFill>
            <a:ln w="28575" cmpd="sng">
              <a:solidFill>
                <a:srgbClr val="66330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2" name="Line 46"/>
            <p:cNvSpPr>
              <a:spLocks noChangeShapeType="1"/>
            </p:cNvSpPr>
            <p:nvPr/>
          </p:nvSpPr>
          <p:spPr bwMode="auto">
            <a:xfrm>
              <a:off x="1469" y="2910"/>
              <a:ext cx="11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3" name="Line 47"/>
            <p:cNvSpPr>
              <a:spLocks noChangeShapeType="1"/>
            </p:cNvSpPr>
            <p:nvPr/>
          </p:nvSpPr>
          <p:spPr bwMode="auto">
            <a:xfrm>
              <a:off x="1482" y="2890"/>
              <a:ext cx="16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4" name="Line 48"/>
            <p:cNvSpPr>
              <a:spLocks noChangeShapeType="1"/>
            </p:cNvSpPr>
            <p:nvPr/>
          </p:nvSpPr>
          <p:spPr bwMode="auto">
            <a:xfrm>
              <a:off x="1491" y="2855"/>
              <a:ext cx="22" cy="6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5" name="Line 49"/>
            <p:cNvSpPr>
              <a:spLocks noChangeShapeType="1"/>
            </p:cNvSpPr>
            <p:nvPr/>
          </p:nvSpPr>
          <p:spPr bwMode="auto">
            <a:xfrm>
              <a:off x="1534" y="2838"/>
              <a:ext cx="17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6" name="Line 50"/>
            <p:cNvSpPr>
              <a:spLocks noChangeShapeType="1"/>
            </p:cNvSpPr>
            <p:nvPr/>
          </p:nvSpPr>
          <p:spPr bwMode="auto">
            <a:xfrm>
              <a:off x="1550" y="2831"/>
              <a:ext cx="15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" name="Line 51"/>
            <p:cNvSpPr>
              <a:spLocks noChangeShapeType="1"/>
            </p:cNvSpPr>
            <p:nvPr/>
          </p:nvSpPr>
          <p:spPr bwMode="auto">
            <a:xfrm>
              <a:off x="1568" y="2827"/>
              <a:ext cx="15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8" name="Line 52"/>
            <p:cNvSpPr>
              <a:spLocks noChangeShapeType="1"/>
            </p:cNvSpPr>
            <p:nvPr/>
          </p:nvSpPr>
          <p:spPr bwMode="auto">
            <a:xfrm>
              <a:off x="1590" y="2818"/>
              <a:ext cx="10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9" name="Line 53"/>
            <p:cNvSpPr>
              <a:spLocks noChangeShapeType="1"/>
            </p:cNvSpPr>
            <p:nvPr/>
          </p:nvSpPr>
          <p:spPr bwMode="auto">
            <a:xfrm>
              <a:off x="1611" y="2814"/>
              <a:ext cx="8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0" name="Line 54"/>
            <p:cNvSpPr>
              <a:spLocks noChangeShapeType="1"/>
            </p:cNvSpPr>
            <p:nvPr/>
          </p:nvSpPr>
          <p:spPr bwMode="auto">
            <a:xfrm>
              <a:off x="1635" y="2813"/>
              <a:ext cx="2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1" name="Line 55"/>
            <p:cNvSpPr>
              <a:spLocks noChangeShapeType="1"/>
            </p:cNvSpPr>
            <p:nvPr/>
          </p:nvSpPr>
          <p:spPr bwMode="auto">
            <a:xfrm>
              <a:off x="1651" y="2813"/>
              <a:ext cx="9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2" name="Line 56"/>
            <p:cNvSpPr>
              <a:spLocks noChangeShapeType="1"/>
            </p:cNvSpPr>
            <p:nvPr/>
          </p:nvSpPr>
          <p:spPr bwMode="auto">
            <a:xfrm>
              <a:off x="1671" y="2827"/>
              <a:ext cx="5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3" name="Line 57"/>
            <p:cNvSpPr>
              <a:spLocks noChangeShapeType="1"/>
            </p:cNvSpPr>
            <p:nvPr/>
          </p:nvSpPr>
          <p:spPr bwMode="auto">
            <a:xfrm>
              <a:off x="1683" y="2814"/>
              <a:ext cx="41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4" name="Line 58"/>
            <p:cNvSpPr>
              <a:spLocks noChangeShapeType="1"/>
            </p:cNvSpPr>
            <p:nvPr/>
          </p:nvSpPr>
          <p:spPr bwMode="auto">
            <a:xfrm>
              <a:off x="1689" y="2836"/>
              <a:ext cx="11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Line 59"/>
            <p:cNvSpPr>
              <a:spLocks noChangeShapeType="1"/>
            </p:cNvSpPr>
            <p:nvPr/>
          </p:nvSpPr>
          <p:spPr bwMode="auto">
            <a:xfrm>
              <a:off x="1683" y="2789"/>
              <a:ext cx="42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Line 60"/>
            <p:cNvSpPr>
              <a:spLocks noChangeShapeType="1"/>
            </p:cNvSpPr>
            <p:nvPr/>
          </p:nvSpPr>
          <p:spPr bwMode="auto">
            <a:xfrm>
              <a:off x="1693" y="2771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Line 61"/>
            <p:cNvSpPr>
              <a:spLocks noChangeShapeType="1"/>
            </p:cNvSpPr>
            <p:nvPr/>
          </p:nvSpPr>
          <p:spPr bwMode="auto">
            <a:xfrm>
              <a:off x="1699" y="2746"/>
              <a:ext cx="45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Line 62"/>
            <p:cNvSpPr>
              <a:spLocks noChangeShapeType="1"/>
            </p:cNvSpPr>
            <p:nvPr/>
          </p:nvSpPr>
          <p:spPr bwMode="auto">
            <a:xfrm>
              <a:off x="1704" y="2730"/>
              <a:ext cx="43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9" name="Line 63"/>
            <p:cNvSpPr>
              <a:spLocks noChangeShapeType="1"/>
            </p:cNvSpPr>
            <p:nvPr/>
          </p:nvSpPr>
          <p:spPr bwMode="auto">
            <a:xfrm>
              <a:off x="1715" y="2709"/>
              <a:ext cx="36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0" name="Line 64"/>
            <p:cNvSpPr>
              <a:spLocks noChangeShapeType="1"/>
            </p:cNvSpPr>
            <p:nvPr/>
          </p:nvSpPr>
          <p:spPr bwMode="auto">
            <a:xfrm>
              <a:off x="1733" y="2695"/>
              <a:ext cx="3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1" name="Line 65"/>
            <p:cNvSpPr>
              <a:spLocks noChangeShapeType="1"/>
            </p:cNvSpPr>
            <p:nvPr/>
          </p:nvSpPr>
          <p:spPr bwMode="auto">
            <a:xfrm>
              <a:off x="1737" y="2666"/>
              <a:ext cx="38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2" name="Line 66"/>
            <p:cNvSpPr>
              <a:spLocks noChangeShapeType="1"/>
            </p:cNvSpPr>
            <p:nvPr/>
          </p:nvSpPr>
          <p:spPr bwMode="auto">
            <a:xfrm>
              <a:off x="1750" y="2650"/>
              <a:ext cx="34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3" name="Line 67"/>
            <p:cNvSpPr>
              <a:spLocks noChangeShapeType="1"/>
            </p:cNvSpPr>
            <p:nvPr/>
          </p:nvSpPr>
          <p:spPr bwMode="auto">
            <a:xfrm>
              <a:off x="1759" y="2617"/>
              <a:ext cx="35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4" name="Line 68"/>
            <p:cNvSpPr>
              <a:spLocks noChangeShapeType="1"/>
            </p:cNvSpPr>
            <p:nvPr/>
          </p:nvSpPr>
          <p:spPr bwMode="auto">
            <a:xfrm>
              <a:off x="1785" y="2612"/>
              <a:ext cx="20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5" name="Line 69"/>
            <p:cNvSpPr>
              <a:spLocks noChangeShapeType="1"/>
            </p:cNvSpPr>
            <p:nvPr/>
          </p:nvSpPr>
          <p:spPr bwMode="auto">
            <a:xfrm>
              <a:off x="1799" y="2591"/>
              <a:ext cx="27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6" name="Line 70"/>
            <p:cNvSpPr>
              <a:spLocks noChangeShapeType="1"/>
            </p:cNvSpPr>
            <p:nvPr/>
          </p:nvSpPr>
          <p:spPr bwMode="auto">
            <a:xfrm>
              <a:off x="1813" y="2571"/>
              <a:ext cx="27" cy="6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7" name="Line 71"/>
            <p:cNvSpPr>
              <a:spLocks noChangeShapeType="1"/>
            </p:cNvSpPr>
            <p:nvPr/>
          </p:nvSpPr>
          <p:spPr bwMode="auto">
            <a:xfrm>
              <a:off x="1853" y="2576"/>
              <a:ext cx="11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8" name="Line 72"/>
            <p:cNvSpPr>
              <a:spLocks noChangeShapeType="1"/>
            </p:cNvSpPr>
            <p:nvPr/>
          </p:nvSpPr>
          <p:spPr bwMode="auto">
            <a:xfrm>
              <a:off x="1879" y="2567"/>
              <a:ext cx="4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9" name="Line 73"/>
            <p:cNvSpPr>
              <a:spLocks noChangeShapeType="1"/>
            </p:cNvSpPr>
            <p:nvPr/>
          </p:nvSpPr>
          <p:spPr bwMode="auto">
            <a:xfrm>
              <a:off x="1896" y="2561"/>
              <a:ext cx="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0" name="Line 74"/>
            <p:cNvSpPr>
              <a:spLocks noChangeShapeType="1"/>
            </p:cNvSpPr>
            <p:nvPr/>
          </p:nvSpPr>
          <p:spPr bwMode="auto">
            <a:xfrm>
              <a:off x="1913" y="2566"/>
              <a:ext cx="1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1" name="Line 75"/>
            <p:cNvSpPr>
              <a:spLocks noChangeShapeType="1"/>
            </p:cNvSpPr>
            <p:nvPr/>
          </p:nvSpPr>
          <p:spPr bwMode="auto">
            <a:xfrm>
              <a:off x="1934" y="2565"/>
              <a:ext cx="0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2" name="Line 76"/>
            <p:cNvSpPr>
              <a:spLocks noChangeShapeType="1"/>
            </p:cNvSpPr>
            <p:nvPr/>
          </p:nvSpPr>
          <p:spPr bwMode="auto">
            <a:xfrm>
              <a:off x="1996" y="2584"/>
              <a:ext cx="20" cy="5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3" name="Line 77"/>
            <p:cNvSpPr>
              <a:spLocks noChangeShapeType="1"/>
            </p:cNvSpPr>
            <p:nvPr/>
          </p:nvSpPr>
          <p:spPr bwMode="auto">
            <a:xfrm>
              <a:off x="2020" y="2573"/>
              <a:ext cx="15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4" name="Line 78"/>
            <p:cNvSpPr>
              <a:spLocks noChangeShapeType="1"/>
            </p:cNvSpPr>
            <p:nvPr/>
          </p:nvSpPr>
          <p:spPr bwMode="auto">
            <a:xfrm>
              <a:off x="2048" y="2550"/>
              <a:ext cx="13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5" name="Line 79"/>
            <p:cNvSpPr>
              <a:spLocks noChangeShapeType="1"/>
            </p:cNvSpPr>
            <p:nvPr/>
          </p:nvSpPr>
          <p:spPr bwMode="auto">
            <a:xfrm>
              <a:off x="2079" y="2551"/>
              <a:ext cx="5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6" name="Line 80"/>
            <p:cNvSpPr>
              <a:spLocks noChangeShapeType="1"/>
            </p:cNvSpPr>
            <p:nvPr/>
          </p:nvSpPr>
          <p:spPr bwMode="auto">
            <a:xfrm flipH="1">
              <a:off x="2103" y="2546"/>
              <a:ext cx="2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7" name="Line 81"/>
            <p:cNvSpPr>
              <a:spLocks noChangeShapeType="1"/>
            </p:cNvSpPr>
            <p:nvPr/>
          </p:nvSpPr>
          <p:spPr bwMode="auto">
            <a:xfrm flipH="1">
              <a:off x="2125" y="2545"/>
              <a:ext cx="15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8" name="Line 82"/>
            <p:cNvSpPr>
              <a:spLocks noChangeShapeType="1"/>
            </p:cNvSpPr>
            <p:nvPr/>
          </p:nvSpPr>
          <p:spPr bwMode="auto">
            <a:xfrm flipH="1">
              <a:off x="2147" y="2532"/>
              <a:ext cx="22" cy="8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9" name="Line 83"/>
            <p:cNvSpPr>
              <a:spLocks noChangeShapeType="1"/>
            </p:cNvSpPr>
            <p:nvPr/>
          </p:nvSpPr>
          <p:spPr bwMode="auto">
            <a:xfrm flipH="1">
              <a:off x="2170" y="2537"/>
              <a:ext cx="33" cy="7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0" name="Line 84"/>
            <p:cNvSpPr>
              <a:spLocks noChangeShapeType="1"/>
            </p:cNvSpPr>
            <p:nvPr/>
          </p:nvSpPr>
          <p:spPr bwMode="auto">
            <a:xfrm flipH="1">
              <a:off x="2187" y="2563"/>
              <a:ext cx="34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1" name="Line 85"/>
            <p:cNvSpPr>
              <a:spLocks noChangeShapeType="1"/>
            </p:cNvSpPr>
            <p:nvPr/>
          </p:nvSpPr>
          <p:spPr bwMode="auto">
            <a:xfrm flipV="1">
              <a:off x="2206" y="2577"/>
              <a:ext cx="43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2" name="Line 86"/>
            <p:cNvSpPr>
              <a:spLocks noChangeShapeType="1"/>
            </p:cNvSpPr>
            <p:nvPr/>
          </p:nvSpPr>
          <p:spPr bwMode="auto">
            <a:xfrm flipV="1">
              <a:off x="2225" y="2602"/>
              <a:ext cx="41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3" name="Line 87"/>
            <p:cNvSpPr>
              <a:spLocks noChangeShapeType="1"/>
            </p:cNvSpPr>
            <p:nvPr/>
          </p:nvSpPr>
          <p:spPr bwMode="auto">
            <a:xfrm flipV="1">
              <a:off x="2235" y="2601"/>
              <a:ext cx="67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4" name="Line 88"/>
            <p:cNvSpPr>
              <a:spLocks noChangeShapeType="1"/>
            </p:cNvSpPr>
            <p:nvPr/>
          </p:nvSpPr>
          <p:spPr bwMode="auto">
            <a:xfrm flipV="1">
              <a:off x="2244" y="2625"/>
              <a:ext cx="61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5" name="Line 89"/>
            <p:cNvSpPr>
              <a:spLocks noChangeShapeType="1"/>
            </p:cNvSpPr>
            <p:nvPr/>
          </p:nvSpPr>
          <p:spPr bwMode="auto">
            <a:xfrm flipV="1">
              <a:off x="2253" y="2642"/>
              <a:ext cx="59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6" name="Line 90"/>
            <p:cNvSpPr>
              <a:spLocks noChangeShapeType="1"/>
            </p:cNvSpPr>
            <p:nvPr/>
          </p:nvSpPr>
          <p:spPr bwMode="auto">
            <a:xfrm flipV="1">
              <a:off x="2265" y="2655"/>
              <a:ext cx="70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7" name="Line 91"/>
            <p:cNvSpPr>
              <a:spLocks noChangeShapeType="1"/>
            </p:cNvSpPr>
            <p:nvPr/>
          </p:nvSpPr>
          <p:spPr bwMode="auto">
            <a:xfrm flipV="1">
              <a:off x="2274" y="2669"/>
              <a:ext cx="76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8" name="Line 92"/>
            <p:cNvSpPr>
              <a:spLocks noChangeShapeType="1"/>
            </p:cNvSpPr>
            <p:nvPr/>
          </p:nvSpPr>
          <p:spPr bwMode="auto">
            <a:xfrm flipV="1">
              <a:off x="2281" y="2713"/>
              <a:ext cx="55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9" name="Line 93"/>
            <p:cNvSpPr>
              <a:spLocks noChangeShapeType="1"/>
            </p:cNvSpPr>
            <p:nvPr/>
          </p:nvSpPr>
          <p:spPr bwMode="auto">
            <a:xfrm flipV="1">
              <a:off x="2288" y="2739"/>
              <a:ext cx="36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0" name="Line 94"/>
            <p:cNvSpPr>
              <a:spLocks noChangeShapeType="1"/>
            </p:cNvSpPr>
            <p:nvPr/>
          </p:nvSpPr>
          <p:spPr bwMode="auto">
            <a:xfrm flipV="1">
              <a:off x="2295" y="2753"/>
              <a:ext cx="35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1" name="Line 95"/>
            <p:cNvSpPr>
              <a:spLocks noChangeShapeType="1"/>
            </p:cNvSpPr>
            <p:nvPr/>
          </p:nvSpPr>
          <p:spPr bwMode="auto">
            <a:xfrm flipV="1">
              <a:off x="2388" y="2748"/>
              <a:ext cx="6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2" name="Line 96"/>
            <p:cNvSpPr>
              <a:spLocks noChangeShapeType="1"/>
            </p:cNvSpPr>
            <p:nvPr/>
          </p:nvSpPr>
          <p:spPr bwMode="auto">
            <a:xfrm flipV="1">
              <a:off x="2408" y="2740"/>
              <a:ext cx="8" cy="7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3" name="Line 97"/>
            <p:cNvSpPr>
              <a:spLocks noChangeShapeType="1"/>
            </p:cNvSpPr>
            <p:nvPr/>
          </p:nvSpPr>
          <p:spPr bwMode="auto">
            <a:xfrm flipV="1">
              <a:off x="2431" y="2728"/>
              <a:ext cx="13" cy="8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4" name="Line 98"/>
            <p:cNvSpPr>
              <a:spLocks noChangeShapeType="1"/>
            </p:cNvSpPr>
            <p:nvPr/>
          </p:nvSpPr>
          <p:spPr bwMode="auto">
            <a:xfrm flipV="1">
              <a:off x="2451" y="2744"/>
              <a:ext cx="21" cy="6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5" name="Line 99"/>
            <p:cNvSpPr>
              <a:spLocks noChangeShapeType="1"/>
            </p:cNvSpPr>
            <p:nvPr/>
          </p:nvSpPr>
          <p:spPr bwMode="auto">
            <a:xfrm flipV="1">
              <a:off x="2479" y="2737"/>
              <a:ext cx="28" cy="7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6" name="Line 100"/>
            <p:cNvSpPr>
              <a:spLocks noChangeShapeType="1"/>
            </p:cNvSpPr>
            <p:nvPr/>
          </p:nvSpPr>
          <p:spPr bwMode="auto">
            <a:xfrm flipV="1">
              <a:off x="2506" y="2732"/>
              <a:ext cx="26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7" name="Line 101"/>
            <p:cNvSpPr>
              <a:spLocks noChangeShapeType="1"/>
            </p:cNvSpPr>
            <p:nvPr/>
          </p:nvSpPr>
          <p:spPr bwMode="auto">
            <a:xfrm flipV="1">
              <a:off x="2531" y="2748"/>
              <a:ext cx="33" cy="7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8" name="Line 102"/>
            <p:cNvSpPr>
              <a:spLocks noChangeShapeType="1"/>
            </p:cNvSpPr>
            <p:nvPr/>
          </p:nvSpPr>
          <p:spPr bwMode="auto">
            <a:xfrm flipV="1">
              <a:off x="2555" y="2761"/>
              <a:ext cx="38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" name="Line 103"/>
            <p:cNvSpPr>
              <a:spLocks noChangeShapeType="1"/>
            </p:cNvSpPr>
            <p:nvPr/>
          </p:nvSpPr>
          <p:spPr bwMode="auto">
            <a:xfrm flipV="1">
              <a:off x="2571" y="2775"/>
              <a:ext cx="43" cy="6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0" name="Line 104"/>
            <p:cNvSpPr>
              <a:spLocks noChangeShapeType="1"/>
            </p:cNvSpPr>
            <p:nvPr/>
          </p:nvSpPr>
          <p:spPr bwMode="auto">
            <a:xfrm flipV="1">
              <a:off x="2598" y="2787"/>
              <a:ext cx="40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1" name="Line 105"/>
            <p:cNvSpPr>
              <a:spLocks noChangeShapeType="1"/>
            </p:cNvSpPr>
            <p:nvPr/>
          </p:nvSpPr>
          <p:spPr bwMode="auto">
            <a:xfrm flipV="1">
              <a:off x="2615" y="2798"/>
              <a:ext cx="49" cy="5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2" name="Line 106"/>
            <p:cNvSpPr>
              <a:spLocks noChangeShapeType="1"/>
            </p:cNvSpPr>
            <p:nvPr/>
          </p:nvSpPr>
          <p:spPr bwMode="auto">
            <a:xfrm flipV="1">
              <a:off x="2634" y="2805"/>
              <a:ext cx="4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3" name="Line 107"/>
            <p:cNvSpPr>
              <a:spLocks noChangeShapeType="1"/>
            </p:cNvSpPr>
            <p:nvPr/>
          </p:nvSpPr>
          <p:spPr bwMode="auto">
            <a:xfrm flipV="1">
              <a:off x="2642" y="2829"/>
              <a:ext cx="63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4" name="Line 108"/>
            <p:cNvSpPr>
              <a:spLocks noChangeShapeType="1"/>
            </p:cNvSpPr>
            <p:nvPr/>
          </p:nvSpPr>
          <p:spPr bwMode="auto">
            <a:xfrm flipV="1">
              <a:off x="2653" y="2848"/>
              <a:ext cx="58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5" name="Line 109"/>
            <p:cNvSpPr>
              <a:spLocks noChangeShapeType="1"/>
            </p:cNvSpPr>
            <p:nvPr/>
          </p:nvSpPr>
          <p:spPr bwMode="auto">
            <a:xfrm flipV="1">
              <a:off x="2663" y="2868"/>
              <a:ext cx="55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6" name="Line 110"/>
            <p:cNvSpPr>
              <a:spLocks noChangeShapeType="1"/>
            </p:cNvSpPr>
            <p:nvPr/>
          </p:nvSpPr>
          <p:spPr bwMode="auto">
            <a:xfrm flipV="1">
              <a:off x="2669" y="2884"/>
              <a:ext cx="55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7" name="Line 111"/>
            <p:cNvSpPr>
              <a:spLocks noChangeShapeType="1"/>
            </p:cNvSpPr>
            <p:nvPr/>
          </p:nvSpPr>
          <p:spPr bwMode="auto">
            <a:xfrm flipV="1">
              <a:off x="2675" y="2909"/>
              <a:ext cx="47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8" name="Line 112"/>
            <p:cNvSpPr>
              <a:spLocks noChangeShapeType="1"/>
            </p:cNvSpPr>
            <p:nvPr/>
          </p:nvSpPr>
          <p:spPr bwMode="auto">
            <a:xfrm flipV="1">
              <a:off x="2678" y="2925"/>
              <a:ext cx="4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9" name="Line 113"/>
            <p:cNvSpPr>
              <a:spLocks noChangeShapeType="1"/>
            </p:cNvSpPr>
            <p:nvPr/>
          </p:nvSpPr>
          <p:spPr bwMode="auto">
            <a:xfrm flipV="1">
              <a:off x="2655" y="2945"/>
              <a:ext cx="56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0" name="Line 114"/>
            <p:cNvSpPr>
              <a:spLocks noChangeShapeType="1"/>
            </p:cNvSpPr>
            <p:nvPr/>
          </p:nvSpPr>
          <p:spPr bwMode="auto">
            <a:xfrm flipV="1">
              <a:off x="2684" y="2971"/>
              <a:ext cx="14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1" name="Line 115"/>
            <p:cNvSpPr>
              <a:spLocks noChangeShapeType="1"/>
            </p:cNvSpPr>
            <p:nvPr/>
          </p:nvSpPr>
          <p:spPr bwMode="auto">
            <a:xfrm flipV="1">
              <a:off x="2707" y="2954"/>
              <a:ext cx="25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2" name="Line 116"/>
            <p:cNvSpPr>
              <a:spLocks noChangeShapeType="1"/>
            </p:cNvSpPr>
            <p:nvPr/>
          </p:nvSpPr>
          <p:spPr bwMode="auto">
            <a:xfrm flipV="1">
              <a:off x="2729" y="2954"/>
              <a:ext cx="28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3" name="Line 117"/>
            <p:cNvSpPr>
              <a:spLocks noChangeShapeType="1"/>
            </p:cNvSpPr>
            <p:nvPr/>
          </p:nvSpPr>
          <p:spPr bwMode="auto">
            <a:xfrm flipV="1">
              <a:off x="2750" y="2943"/>
              <a:ext cx="38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4" name="Line 118"/>
            <p:cNvSpPr>
              <a:spLocks noChangeShapeType="1"/>
            </p:cNvSpPr>
            <p:nvPr/>
          </p:nvSpPr>
          <p:spPr bwMode="auto">
            <a:xfrm flipV="1">
              <a:off x="2774" y="2948"/>
              <a:ext cx="36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5" name="Line 119"/>
            <p:cNvSpPr>
              <a:spLocks noChangeShapeType="1"/>
            </p:cNvSpPr>
            <p:nvPr/>
          </p:nvSpPr>
          <p:spPr bwMode="auto">
            <a:xfrm flipV="1">
              <a:off x="2793" y="2941"/>
              <a:ext cx="43" cy="7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6" name="Line 120"/>
            <p:cNvSpPr>
              <a:spLocks noChangeShapeType="1"/>
            </p:cNvSpPr>
            <p:nvPr/>
          </p:nvSpPr>
          <p:spPr bwMode="auto">
            <a:xfrm flipV="1">
              <a:off x="2812" y="2959"/>
              <a:ext cx="39" cy="6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7" name="Line 121"/>
            <p:cNvSpPr>
              <a:spLocks noChangeShapeType="1"/>
            </p:cNvSpPr>
            <p:nvPr/>
          </p:nvSpPr>
          <p:spPr bwMode="auto">
            <a:xfrm flipV="1">
              <a:off x="2831" y="2972"/>
              <a:ext cx="39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8" name="Line 122"/>
            <p:cNvSpPr>
              <a:spLocks noChangeShapeType="1"/>
            </p:cNvSpPr>
            <p:nvPr/>
          </p:nvSpPr>
          <p:spPr bwMode="auto">
            <a:xfrm flipV="1">
              <a:off x="2847" y="3000"/>
              <a:ext cx="3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9" name="Line 123"/>
            <p:cNvSpPr>
              <a:spLocks noChangeShapeType="1"/>
            </p:cNvSpPr>
            <p:nvPr/>
          </p:nvSpPr>
          <p:spPr bwMode="auto">
            <a:xfrm flipV="1">
              <a:off x="2861" y="3039"/>
              <a:ext cx="21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0" name="Line 124"/>
            <p:cNvSpPr>
              <a:spLocks noChangeShapeType="1"/>
            </p:cNvSpPr>
            <p:nvPr/>
          </p:nvSpPr>
          <p:spPr bwMode="auto">
            <a:xfrm flipV="1">
              <a:off x="2883" y="3056"/>
              <a:ext cx="4" cy="3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1" name="Line 125"/>
            <p:cNvSpPr>
              <a:spLocks noChangeShapeType="1"/>
            </p:cNvSpPr>
            <p:nvPr/>
          </p:nvSpPr>
          <p:spPr bwMode="auto">
            <a:xfrm flipV="1">
              <a:off x="2913" y="3041"/>
              <a:ext cx="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2" name="Line 126"/>
            <p:cNvSpPr>
              <a:spLocks noChangeShapeType="1"/>
            </p:cNvSpPr>
            <p:nvPr/>
          </p:nvSpPr>
          <p:spPr bwMode="auto">
            <a:xfrm flipV="1">
              <a:off x="2931" y="3033"/>
              <a:ext cx="10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3" name="Line 127"/>
            <p:cNvSpPr>
              <a:spLocks noChangeShapeType="1"/>
            </p:cNvSpPr>
            <p:nvPr/>
          </p:nvSpPr>
          <p:spPr bwMode="auto">
            <a:xfrm flipV="1">
              <a:off x="2957" y="2986"/>
              <a:ext cx="25" cy="8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4" name="Line 128"/>
            <p:cNvSpPr>
              <a:spLocks noChangeShapeType="1"/>
            </p:cNvSpPr>
            <p:nvPr/>
          </p:nvSpPr>
          <p:spPr bwMode="auto">
            <a:xfrm flipV="1">
              <a:off x="2984" y="2975"/>
              <a:ext cx="32" cy="8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5" name="Line 129"/>
            <p:cNvSpPr>
              <a:spLocks noChangeShapeType="1"/>
            </p:cNvSpPr>
            <p:nvPr/>
          </p:nvSpPr>
          <p:spPr bwMode="auto">
            <a:xfrm flipV="1">
              <a:off x="3009" y="2984"/>
              <a:ext cx="28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6" name="Line 130"/>
            <p:cNvSpPr>
              <a:spLocks noChangeShapeType="1"/>
            </p:cNvSpPr>
            <p:nvPr/>
          </p:nvSpPr>
          <p:spPr bwMode="auto">
            <a:xfrm flipV="1">
              <a:off x="3027" y="2999"/>
              <a:ext cx="36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7" name="Line 131"/>
            <p:cNvSpPr>
              <a:spLocks noChangeShapeType="1"/>
            </p:cNvSpPr>
            <p:nvPr/>
          </p:nvSpPr>
          <p:spPr bwMode="auto">
            <a:xfrm flipV="1">
              <a:off x="3043" y="3020"/>
              <a:ext cx="39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8" name="Line 132"/>
            <p:cNvSpPr>
              <a:spLocks noChangeShapeType="1"/>
            </p:cNvSpPr>
            <p:nvPr/>
          </p:nvSpPr>
          <p:spPr bwMode="auto">
            <a:xfrm flipV="1">
              <a:off x="3062" y="3035"/>
              <a:ext cx="52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9" name="Line 133"/>
            <p:cNvSpPr>
              <a:spLocks noChangeShapeType="1"/>
            </p:cNvSpPr>
            <p:nvPr/>
          </p:nvSpPr>
          <p:spPr bwMode="auto">
            <a:xfrm flipV="1">
              <a:off x="3085" y="3055"/>
              <a:ext cx="55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0" name="Line 134"/>
            <p:cNvSpPr>
              <a:spLocks noChangeShapeType="1"/>
            </p:cNvSpPr>
            <p:nvPr/>
          </p:nvSpPr>
          <p:spPr bwMode="auto">
            <a:xfrm flipV="1">
              <a:off x="3101" y="3079"/>
              <a:ext cx="6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1" name="Line 135"/>
            <p:cNvSpPr>
              <a:spLocks noChangeShapeType="1"/>
            </p:cNvSpPr>
            <p:nvPr/>
          </p:nvSpPr>
          <p:spPr bwMode="auto">
            <a:xfrm flipV="1">
              <a:off x="3111" y="3115"/>
              <a:ext cx="57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2" name="Line 136"/>
            <p:cNvSpPr>
              <a:spLocks noChangeShapeType="1"/>
            </p:cNvSpPr>
            <p:nvPr/>
          </p:nvSpPr>
          <p:spPr bwMode="auto">
            <a:xfrm>
              <a:off x="3112" y="3144"/>
              <a:ext cx="67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3" name="Line 137"/>
            <p:cNvSpPr>
              <a:spLocks noChangeShapeType="1"/>
            </p:cNvSpPr>
            <p:nvPr/>
          </p:nvSpPr>
          <p:spPr bwMode="auto">
            <a:xfrm flipV="1">
              <a:off x="3103" y="3161"/>
              <a:ext cx="60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4" name="Line 138"/>
            <p:cNvSpPr>
              <a:spLocks noChangeShapeType="1"/>
            </p:cNvSpPr>
            <p:nvPr/>
          </p:nvSpPr>
          <p:spPr bwMode="auto">
            <a:xfrm>
              <a:off x="3095" y="3178"/>
              <a:ext cx="42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5" name="Line 139"/>
            <p:cNvSpPr>
              <a:spLocks noChangeShapeType="1"/>
            </p:cNvSpPr>
            <p:nvPr/>
          </p:nvSpPr>
          <p:spPr bwMode="auto">
            <a:xfrm>
              <a:off x="3084" y="3195"/>
              <a:ext cx="41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6" name="Line 140"/>
            <p:cNvSpPr>
              <a:spLocks noChangeShapeType="1"/>
            </p:cNvSpPr>
            <p:nvPr/>
          </p:nvSpPr>
          <p:spPr bwMode="auto">
            <a:xfrm>
              <a:off x="3073" y="3212"/>
              <a:ext cx="46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7" name="Line 141"/>
            <p:cNvSpPr>
              <a:spLocks noChangeShapeType="1"/>
            </p:cNvSpPr>
            <p:nvPr/>
          </p:nvSpPr>
          <p:spPr bwMode="auto">
            <a:xfrm>
              <a:off x="3047" y="3244"/>
              <a:ext cx="31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8" name="Line 142"/>
            <p:cNvSpPr>
              <a:spLocks noChangeShapeType="1"/>
            </p:cNvSpPr>
            <p:nvPr/>
          </p:nvSpPr>
          <p:spPr bwMode="auto">
            <a:xfrm>
              <a:off x="3038" y="3271"/>
              <a:ext cx="36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39" name="Line 143"/>
            <p:cNvSpPr>
              <a:spLocks noChangeShapeType="1"/>
            </p:cNvSpPr>
            <p:nvPr/>
          </p:nvSpPr>
          <p:spPr bwMode="auto">
            <a:xfrm>
              <a:off x="3012" y="3287"/>
              <a:ext cx="56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0" name="Line 144"/>
            <p:cNvSpPr>
              <a:spLocks noChangeShapeType="1"/>
            </p:cNvSpPr>
            <p:nvPr/>
          </p:nvSpPr>
          <p:spPr bwMode="auto">
            <a:xfrm>
              <a:off x="2998" y="3302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1" name="Line 145"/>
            <p:cNvSpPr>
              <a:spLocks noChangeShapeType="1"/>
            </p:cNvSpPr>
            <p:nvPr/>
          </p:nvSpPr>
          <p:spPr bwMode="auto">
            <a:xfrm>
              <a:off x="2983" y="3315"/>
              <a:ext cx="38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2" name="Line 146"/>
            <p:cNvSpPr>
              <a:spLocks noChangeShapeType="1"/>
            </p:cNvSpPr>
            <p:nvPr/>
          </p:nvSpPr>
          <p:spPr bwMode="auto">
            <a:xfrm>
              <a:off x="2964" y="3324"/>
              <a:ext cx="27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3" name="Line 147"/>
            <p:cNvSpPr>
              <a:spLocks noChangeShapeType="1"/>
            </p:cNvSpPr>
            <p:nvPr/>
          </p:nvSpPr>
          <p:spPr bwMode="auto">
            <a:xfrm>
              <a:off x="2937" y="3329"/>
              <a:ext cx="38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4" name="Line 148"/>
            <p:cNvSpPr>
              <a:spLocks noChangeShapeType="1"/>
            </p:cNvSpPr>
            <p:nvPr/>
          </p:nvSpPr>
          <p:spPr bwMode="auto">
            <a:xfrm>
              <a:off x="2918" y="3341"/>
              <a:ext cx="35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5" name="Line 149"/>
            <p:cNvSpPr>
              <a:spLocks noChangeShapeType="1"/>
            </p:cNvSpPr>
            <p:nvPr/>
          </p:nvSpPr>
          <p:spPr bwMode="auto">
            <a:xfrm>
              <a:off x="2899" y="3352"/>
              <a:ext cx="24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6" name="Line 150"/>
            <p:cNvSpPr>
              <a:spLocks noChangeShapeType="1"/>
            </p:cNvSpPr>
            <p:nvPr/>
          </p:nvSpPr>
          <p:spPr bwMode="auto">
            <a:xfrm>
              <a:off x="2881" y="3349"/>
              <a:ext cx="14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7" name="Line 151"/>
            <p:cNvSpPr>
              <a:spLocks noChangeShapeType="1"/>
            </p:cNvSpPr>
            <p:nvPr/>
          </p:nvSpPr>
          <p:spPr bwMode="auto">
            <a:xfrm>
              <a:off x="2854" y="3340"/>
              <a:ext cx="16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8" name="Line 152"/>
            <p:cNvSpPr>
              <a:spLocks noChangeShapeType="1"/>
            </p:cNvSpPr>
            <p:nvPr/>
          </p:nvSpPr>
          <p:spPr bwMode="auto">
            <a:xfrm>
              <a:off x="2833" y="3344"/>
              <a:ext cx="16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9" name="Line 153"/>
            <p:cNvSpPr>
              <a:spLocks noChangeShapeType="1"/>
            </p:cNvSpPr>
            <p:nvPr/>
          </p:nvSpPr>
          <p:spPr bwMode="auto">
            <a:xfrm>
              <a:off x="2797" y="3380"/>
              <a:ext cx="37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0" name="Line 154"/>
            <p:cNvSpPr>
              <a:spLocks noChangeShapeType="1"/>
            </p:cNvSpPr>
            <p:nvPr/>
          </p:nvSpPr>
          <p:spPr bwMode="auto">
            <a:xfrm>
              <a:off x="2797" y="3402"/>
              <a:ext cx="31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1" name="Line 155"/>
            <p:cNvSpPr>
              <a:spLocks noChangeShapeType="1"/>
            </p:cNvSpPr>
            <p:nvPr/>
          </p:nvSpPr>
          <p:spPr bwMode="auto">
            <a:xfrm>
              <a:off x="2803" y="3423"/>
              <a:ext cx="25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2" name="Line 156"/>
            <p:cNvSpPr>
              <a:spLocks noChangeShapeType="1"/>
            </p:cNvSpPr>
            <p:nvPr/>
          </p:nvSpPr>
          <p:spPr bwMode="auto">
            <a:xfrm>
              <a:off x="2801" y="3445"/>
              <a:ext cx="40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/>
            <p:cNvSpPr>
              <a:spLocks noChangeShapeType="1"/>
            </p:cNvSpPr>
            <p:nvPr/>
          </p:nvSpPr>
          <p:spPr bwMode="auto">
            <a:xfrm>
              <a:off x="2787" y="3463"/>
              <a:ext cx="54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4" name="Line 158"/>
            <p:cNvSpPr>
              <a:spLocks noChangeShapeType="1"/>
            </p:cNvSpPr>
            <p:nvPr/>
          </p:nvSpPr>
          <p:spPr bwMode="auto">
            <a:xfrm>
              <a:off x="2781" y="3483"/>
              <a:ext cx="54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5" name="Line 159"/>
            <p:cNvSpPr>
              <a:spLocks noChangeShapeType="1"/>
            </p:cNvSpPr>
            <p:nvPr/>
          </p:nvSpPr>
          <p:spPr bwMode="auto">
            <a:xfrm>
              <a:off x="2761" y="3499"/>
              <a:ext cx="57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6" name="Line 160"/>
            <p:cNvSpPr>
              <a:spLocks noChangeShapeType="1"/>
            </p:cNvSpPr>
            <p:nvPr/>
          </p:nvSpPr>
          <p:spPr bwMode="auto">
            <a:xfrm>
              <a:off x="2751" y="3516"/>
              <a:ext cx="47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7" name="Line 161"/>
            <p:cNvSpPr>
              <a:spLocks noChangeShapeType="1"/>
            </p:cNvSpPr>
            <p:nvPr/>
          </p:nvSpPr>
          <p:spPr bwMode="auto">
            <a:xfrm>
              <a:off x="2725" y="3527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8" name="Line 162"/>
            <p:cNvSpPr>
              <a:spLocks noChangeShapeType="1"/>
            </p:cNvSpPr>
            <p:nvPr/>
          </p:nvSpPr>
          <p:spPr bwMode="auto">
            <a:xfrm>
              <a:off x="2704" y="3536"/>
              <a:ext cx="34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9" name="Line 163"/>
            <p:cNvSpPr>
              <a:spLocks noChangeShapeType="1"/>
            </p:cNvSpPr>
            <p:nvPr/>
          </p:nvSpPr>
          <p:spPr bwMode="auto">
            <a:xfrm>
              <a:off x="2679" y="3544"/>
              <a:ext cx="27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0" name="Line 164"/>
            <p:cNvSpPr>
              <a:spLocks noChangeShapeType="1"/>
            </p:cNvSpPr>
            <p:nvPr/>
          </p:nvSpPr>
          <p:spPr bwMode="auto">
            <a:xfrm>
              <a:off x="2658" y="3550"/>
              <a:ext cx="21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1" name="Line 165"/>
            <p:cNvSpPr>
              <a:spLocks noChangeShapeType="1"/>
            </p:cNvSpPr>
            <p:nvPr/>
          </p:nvSpPr>
          <p:spPr bwMode="auto">
            <a:xfrm flipV="1">
              <a:off x="2726" y="3609"/>
              <a:ext cx="35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2" name="Line 166"/>
            <p:cNvSpPr>
              <a:spLocks noChangeShapeType="1"/>
            </p:cNvSpPr>
            <p:nvPr/>
          </p:nvSpPr>
          <p:spPr bwMode="auto">
            <a:xfrm flipV="1">
              <a:off x="2751" y="3619"/>
              <a:ext cx="29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3" name="Line 167"/>
            <p:cNvSpPr>
              <a:spLocks noChangeShapeType="1"/>
            </p:cNvSpPr>
            <p:nvPr/>
          </p:nvSpPr>
          <p:spPr bwMode="auto">
            <a:xfrm flipV="1">
              <a:off x="2772" y="3628"/>
              <a:ext cx="43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4" name="Line 168"/>
            <p:cNvSpPr>
              <a:spLocks noChangeShapeType="1"/>
            </p:cNvSpPr>
            <p:nvPr/>
          </p:nvSpPr>
          <p:spPr bwMode="auto">
            <a:xfrm flipV="1">
              <a:off x="2785" y="3656"/>
              <a:ext cx="38" cy="1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5" name="Line 169"/>
            <p:cNvSpPr>
              <a:spLocks noChangeShapeType="1"/>
            </p:cNvSpPr>
            <p:nvPr/>
          </p:nvSpPr>
          <p:spPr bwMode="auto">
            <a:xfrm flipV="1">
              <a:off x="2784" y="3684"/>
              <a:ext cx="49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6" name="Line 170"/>
            <p:cNvSpPr>
              <a:spLocks noChangeShapeType="1"/>
            </p:cNvSpPr>
            <p:nvPr/>
          </p:nvSpPr>
          <p:spPr bwMode="auto">
            <a:xfrm>
              <a:off x="2786" y="3709"/>
              <a:ext cx="60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7" name="Line 171"/>
            <p:cNvSpPr>
              <a:spLocks noChangeShapeType="1"/>
            </p:cNvSpPr>
            <p:nvPr/>
          </p:nvSpPr>
          <p:spPr bwMode="auto">
            <a:xfrm>
              <a:off x="2784" y="3732"/>
              <a:ext cx="54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8" name="Line 172"/>
            <p:cNvSpPr>
              <a:spLocks noChangeShapeType="1"/>
            </p:cNvSpPr>
            <p:nvPr/>
          </p:nvSpPr>
          <p:spPr bwMode="auto">
            <a:xfrm>
              <a:off x="2773" y="3748"/>
              <a:ext cx="54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9" name="Line 173"/>
            <p:cNvSpPr>
              <a:spLocks noChangeShapeType="1"/>
            </p:cNvSpPr>
            <p:nvPr/>
          </p:nvSpPr>
          <p:spPr bwMode="auto">
            <a:xfrm>
              <a:off x="2759" y="3772"/>
              <a:ext cx="41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0" name="Line 174"/>
            <p:cNvSpPr>
              <a:spLocks noChangeShapeType="1"/>
            </p:cNvSpPr>
            <p:nvPr/>
          </p:nvSpPr>
          <p:spPr bwMode="auto">
            <a:xfrm>
              <a:off x="2741" y="3796"/>
              <a:ext cx="25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1" name="Line 175"/>
            <p:cNvSpPr>
              <a:spLocks noChangeShapeType="1"/>
            </p:cNvSpPr>
            <p:nvPr/>
          </p:nvSpPr>
          <p:spPr bwMode="auto">
            <a:xfrm>
              <a:off x="2709" y="3816"/>
              <a:ext cx="29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2" name="Line 176"/>
            <p:cNvSpPr>
              <a:spLocks noChangeShapeType="1"/>
            </p:cNvSpPr>
            <p:nvPr/>
          </p:nvSpPr>
          <p:spPr bwMode="auto">
            <a:xfrm>
              <a:off x="2678" y="3824"/>
              <a:ext cx="29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3" name="Line 177"/>
            <p:cNvSpPr>
              <a:spLocks noChangeShapeType="1"/>
            </p:cNvSpPr>
            <p:nvPr/>
          </p:nvSpPr>
          <p:spPr bwMode="auto">
            <a:xfrm>
              <a:off x="2653" y="3820"/>
              <a:ext cx="26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4" name="Line 178"/>
            <p:cNvSpPr>
              <a:spLocks noChangeShapeType="1"/>
            </p:cNvSpPr>
            <p:nvPr/>
          </p:nvSpPr>
          <p:spPr bwMode="auto">
            <a:xfrm>
              <a:off x="2627" y="3822"/>
              <a:ext cx="25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5" name="Line 179"/>
            <p:cNvSpPr>
              <a:spLocks noChangeShapeType="1"/>
            </p:cNvSpPr>
            <p:nvPr/>
          </p:nvSpPr>
          <p:spPr bwMode="auto">
            <a:xfrm>
              <a:off x="2600" y="3850"/>
              <a:ext cx="23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6" name="Line 180"/>
            <p:cNvSpPr>
              <a:spLocks noChangeShapeType="1"/>
            </p:cNvSpPr>
            <p:nvPr/>
          </p:nvSpPr>
          <p:spPr bwMode="auto">
            <a:xfrm>
              <a:off x="2591" y="3873"/>
              <a:ext cx="26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7" name="Line 181"/>
            <p:cNvSpPr>
              <a:spLocks noChangeShapeType="1"/>
            </p:cNvSpPr>
            <p:nvPr/>
          </p:nvSpPr>
          <p:spPr bwMode="auto">
            <a:xfrm>
              <a:off x="2462" y="3979"/>
              <a:ext cx="23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8" name="Line 182"/>
            <p:cNvSpPr>
              <a:spLocks noChangeShapeType="1"/>
            </p:cNvSpPr>
            <p:nvPr/>
          </p:nvSpPr>
          <p:spPr bwMode="auto">
            <a:xfrm>
              <a:off x="2483" y="3968"/>
              <a:ext cx="22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9" name="Line 183"/>
            <p:cNvSpPr>
              <a:spLocks noChangeShapeType="1"/>
            </p:cNvSpPr>
            <p:nvPr/>
          </p:nvSpPr>
          <p:spPr bwMode="auto">
            <a:xfrm>
              <a:off x="2497" y="3959"/>
              <a:ext cx="42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Line 184"/>
            <p:cNvSpPr>
              <a:spLocks noChangeShapeType="1"/>
            </p:cNvSpPr>
            <p:nvPr/>
          </p:nvSpPr>
          <p:spPr bwMode="auto">
            <a:xfrm>
              <a:off x="2503" y="3942"/>
              <a:ext cx="29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1" name="Line 185"/>
            <p:cNvSpPr>
              <a:spLocks noChangeShapeType="1"/>
            </p:cNvSpPr>
            <p:nvPr/>
          </p:nvSpPr>
          <p:spPr bwMode="auto">
            <a:xfrm>
              <a:off x="2523" y="3929"/>
              <a:ext cx="23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2" name="Line 186"/>
            <p:cNvSpPr>
              <a:spLocks noChangeShapeType="1"/>
            </p:cNvSpPr>
            <p:nvPr/>
          </p:nvSpPr>
          <p:spPr bwMode="auto">
            <a:xfrm>
              <a:off x="2536" y="3910"/>
              <a:ext cx="25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3" name="Line 187"/>
            <p:cNvSpPr>
              <a:spLocks noChangeShapeType="1"/>
            </p:cNvSpPr>
            <p:nvPr/>
          </p:nvSpPr>
          <p:spPr bwMode="auto">
            <a:xfrm>
              <a:off x="2553" y="3898"/>
              <a:ext cx="33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4" name="Line 188"/>
            <p:cNvSpPr>
              <a:spLocks noChangeShapeType="1"/>
            </p:cNvSpPr>
            <p:nvPr/>
          </p:nvSpPr>
          <p:spPr bwMode="auto">
            <a:xfrm>
              <a:off x="2574" y="3884"/>
              <a:ext cx="1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5" name="Line 189"/>
            <p:cNvSpPr>
              <a:spLocks noChangeShapeType="1"/>
            </p:cNvSpPr>
            <p:nvPr/>
          </p:nvSpPr>
          <p:spPr bwMode="auto">
            <a:xfrm flipH="1" flipV="1">
              <a:off x="2089" y="1026"/>
              <a:ext cx="54" cy="2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6" name="Line 190"/>
            <p:cNvSpPr>
              <a:spLocks noChangeShapeType="1"/>
            </p:cNvSpPr>
            <p:nvPr/>
          </p:nvSpPr>
          <p:spPr bwMode="auto">
            <a:xfrm flipH="1" flipV="1">
              <a:off x="2065" y="1046"/>
              <a:ext cx="30" cy="5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7" name="Line 191"/>
            <p:cNvSpPr>
              <a:spLocks noChangeShapeType="1"/>
            </p:cNvSpPr>
            <p:nvPr/>
          </p:nvSpPr>
          <p:spPr bwMode="auto">
            <a:xfrm flipH="1" flipV="1">
              <a:off x="2021" y="1056"/>
              <a:ext cx="43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8" name="Line 192"/>
            <p:cNvSpPr>
              <a:spLocks noChangeShapeType="1"/>
            </p:cNvSpPr>
            <p:nvPr/>
          </p:nvSpPr>
          <p:spPr bwMode="auto">
            <a:xfrm flipH="1" flipV="1">
              <a:off x="1987" y="1075"/>
              <a:ext cx="25" cy="7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9" name="Line 193"/>
            <p:cNvSpPr>
              <a:spLocks noChangeShapeType="1"/>
            </p:cNvSpPr>
            <p:nvPr/>
          </p:nvSpPr>
          <p:spPr bwMode="auto">
            <a:xfrm flipV="1">
              <a:off x="1941" y="1078"/>
              <a:ext cx="9" cy="8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0" name="Line 194"/>
            <p:cNvSpPr>
              <a:spLocks noChangeShapeType="1"/>
            </p:cNvSpPr>
            <p:nvPr/>
          </p:nvSpPr>
          <p:spPr bwMode="auto">
            <a:xfrm flipV="1">
              <a:off x="1881" y="1080"/>
              <a:ext cx="23" cy="6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1" name="Line 195"/>
            <p:cNvSpPr>
              <a:spLocks noChangeShapeType="1"/>
            </p:cNvSpPr>
            <p:nvPr/>
          </p:nvSpPr>
          <p:spPr bwMode="auto">
            <a:xfrm flipV="1">
              <a:off x="1828" y="1077"/>
              <a:ext cx="41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2" name="Line 196"/>
            <p:cNvSpPr>
              <a:spLocks noChangeShapeType="1"/>
            </p:cNvSpPr>
            <p:nvPr/>
          </p:nvSpPr>
          <p:spPr bwMode="auto">
            <a:xfrm flipV="1">
              <a:off x="1777" y="1068"/>
              <a:ext cx="59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3" name="Line 197"/>
            <p:cNvSpPr>
              <a:spLocks noChangeShapeType="1"/>
            </p:cNvSpPr>
            <p:nvPr/>
          </p:nvSpPr>
          <p:spPr bwMode="auto">
            <a:xfrm flipV="1">
              <a:off x="1734" y="1047"/>
              <a:ext cx="63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4" name="Line 198"/>
            <p:cNvSpPr>
              <a:spLocks noChangeShapeType="1"/>
            </p:cNvSpPr>
            <p:nvPr/>
          </p:nvSpPr>
          <p:spPr bwMode="auto">
            <a:xfrm flipV="1">
              <a:off x="1698" y="1011"/>
              <a:ext cx="64" cy="1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5" name="Line 199"/>
            <p:cNvSpPr>
              <a:spLocks noChangeShapeType="1"/>
            </p:cNvSpPr>
            <p:nvPr/>
          </p:nvSpPr>
          <p:spPr bwMode="auto">
            <a:xfrm>
              <a:off x="1688" y="969"/>
              <a:ext cx="62" cy="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6" name="Line 200"/>
            <p:cNvSpPr>
              <a:spLocks noChangeShapeType="1"/>
            </p:cNvSpPr>
            <p:nvPr/>
          </p:nvSpPr>
          <p:spPr bwMode="auto">
            <a:xfrm>
              <a:off x="1685" y="913"/>
              <a:ext cx="70" cy="3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7" name="Line 201"/>
            <p:cNvSpPr>
              <a:spLocks noChangeShapeType="1"/>
            </p:cNvSpPr>
            <p:nvPr/>
          </p:nvSpPr>
          <p:spPr bwMode="auto">
            <a:xfrm>
              <a:off x="1722" y="874"/>
              <a:ext cx="48" cy="4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8" name="Line 202"/>
            <p:cNvSpPr>
              <a:spLocks noChangeShapeType="1"/>
            </p:cNvSpPr>
            <p:nvPr/>
          </p:nvSpPr>
          <p:spPr bwMode="auto">
            <a:xfrm>
              <a:off x="1752" y="838"/>
              <a:ext cx="43" cy="6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99" name="Line 203"/>
            <p:cNvSpPr>
              <a:spLocks noChangeShapeType="1"/>
            </p:cNvSpPr>
            <p:nvPr/>
          </p:nvSpPr>
          <p:spPr bwMode="auto">
            <a:xfrm>
              <a:off x="1772" y="820"/>
              <a:ext cx="42" cy="8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0" name="Line 204"/>
            <p:cNvSpPr>
              <a:spLocks noChangeShapeType="1"/>
            </p:cNvSpPr>
            <p:nvPr/>
          </p:nvSpPr>
          <p:spPr bwMode="auto">
            <a:xfrm>
              <a:off x="1795" y="808"/>
              <a:ext cx="38" cy="8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1" name="Line 205"/>
            <p:cNvSpPr>
              <a:spLocks noChangeShapeType="1"/>
            </p:cNvSpPr>
            <p:nvPr/>
          </p:nvSpPr>
          <p:spPr bwMode="auto">
            <a:xfrm>
              <a:off x="1816" y="801"/>
              <a:ext cx="29" cy="7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2" name="Line 206"/>
            <p:cNvSpPr>
              <a:spLocks noChangeShapeType="1"/>
            </p:cNvSpPr>
            <p:nvPr/>
          </p:nvSpPr>
          <p:spPr bwMode="auto">
            <a:xfrm>
              <a:off x="1848" y="806"/>
              <a:ext cx="10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3" name="Line 207"/>
            <p:cNvSpPr>
              <a:spLocks noChangeShapeType="1"/>
            </p:cNvSpPr>
            <p:nvPr/>
          </p:nvSpPr>
          <p:spPr bwMode="auto">
            <a:xfrm>
              <a:off x="1873" y="793"/>
              <a:ext cx="11" cy="8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4" name="Line 208"/>
            <p:cNvSpPr>
              <a:spLocks noChangeShapeType="1"/>
            </p:cNvSpPr>
            <p:nvPr/>
          </p:nvSpPr>
          <p:spPr bwMode="auto">
            <a:xfrm flipV="1">
              <a:off x="1900" y="797"/>
              <a:ext cx="2" cy="7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5" name="Line 209"/>
            <p:cNvSpPr>
              <a:spLocks noChangeShapeType="1"/>
            </p:cNvSpPr>
            <p:nvPr/>
          </p:nvSpPr>
          <p:spPr bwMode="auto">
            <a:xfrm flipV="1">
              <a:off x="1926" y="799"/>
              <a:ext cx="6" cy="7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6" name="Line 210"/>
            <p:cNvSpPr>
              <a:spLocks noChangeShapeType="1"/>
            </p:cNvSpPr>
            <p:nvPr/>
          </p:nvSpPr>
          <p:spPr bwMode="auto">
            <a:xfrm flipV="1">
              <a:off x="1947" y="805"/>
              <a:ext cx="8" cy="7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7" name="Line 211"/>
            <p:cNvSpPr>
              <a:spLocks noChangeShapeType="1"/>
            </p:cNvSpPr>
            <p:nvPr/>
          </p:nvSpPr>
          <p:spPr bwMode="auto">
            <a:xfrm flipV="1">
              <a:off x="1973" y="818"/>
              <a:ext cx="14" cy="5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8" name="Line 212"/>
            <p:cNvSpPr>
              <a:spLocks noChangeShapeType="1"/>
            </p:cNvSpPr>
            <p:nvPr/>
          </p:nvSpPr>
          <p:spPr bwMode="auto">
            <a:xfrm flipV="1">
              <a:off x="1996" y="826"/>
              <a:ext cx="21" cy="5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9" name="Line 213"/>
            <p:cNvSpPr>
              <a:spLocks noChangeShapeType="1"/>
            </p:cNvSpPr>
            <p:nvPr/>
          </p:nvSpPr>
          <p:spPr bwMode="auto">
            <a:xfrm flipV="1">
              <a:off x="2013" y="830"/>
              <a:ext cx="28" cy="5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0" name="Line 214"/>
            <p:cNvSpPr>
              <a:spLocks noChangeShapeType="1"/>
            </p:cNvSpPr>
            <p:nvPr/>
          </p:nvSpPr>
          <p:spPr bwMode="auto">
            <a:xfrm flipV="1">
              <a:off x="2027" y="846"/>
              <a:ext cx="32" cy="4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1" name="Line 215"/>
            <p:cNvSpPr>
              <a:spLocks noChangeShapeType="1"/>
            </p:cNvSpPr>
            <p:nvPr/>
          </p:nvSpPr>
          <p:spPr bwMode="auto">
            <a:xfrm flipV="1">
              <a:off x="2033" y="854"/>
              <a:ext cx="48" cy="4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2" name="Line 216"/>
            <p:cNvSpPr>
              <a:spLocks noChangeShapeType="1"/>
            </p:cNvSpPr>
            <p:nvPr/>
          </p:nvSpPr>
          <p:spPr bwMode="auto">
            <a:xfrm flipV="1">
              <a:off x="2051" y="876"/>
              <a:ext cx="44" cy="3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3" name="Line 217"/>
            <p:cNvSpPr>
              <a:spLocks noChangeShapeType="1"/>
            </p:cNvSpPr>
            <p:nvPr/>
          </p:nvSpPr>
          <p:spPr bwMode="auto">
            <a:xfrm flipV="1">
              <a:off x="2067" y="900"/>
              <a:ext cx="45" cy="3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4" name="Line 218"/>
            <p:cNvSpPr>
              <a:spLocks noChangeShapeType="1"/>
            </p:cNvSpPr>
            <p:nvPr/>
          </p:nvSpPr>
          <p:spPr bwMode="auto">
            <a:xfrm flipV="1">
              <a:off x="2070" y="920"/>
              <a:ext cx="58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5" name="Line 219"/>
            <p:cNvSpPr>
              <a:spLocks noChangeShapeType="1"/>
            </p:cNvSpPr>
            <p:nvPr/>
          </p:nvSpPr>
          <p:spPr bwMode="auto">
            <a:xfrm flipV="1">
              <a:off x="2081" y="940"/>
              <a:ext cx="54" cy="3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16" name="Line 220"/>
            <p:cNvSpPr>
              <a:spLocks noChangeShapeType="1"/>
            </p:cNvSpPr>
            <p:nvPr/>
          </p:nvSpPr>
          <p:spPr bwMode="auto">
            <a:xfrm flipV="1">
              <a:off x="2081" y="986"/>
              <a:ext cx="68" cy="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2" name="Line 236"/>
            <p:cNvSpPr>
              <a:spLocks noChangeShapeType="1"/>
            </p:cNvSpPr>
            <p:nvPr/>
          </p:nvSpPr>
          <p:spPr bwMode="auto">
            <a:xfrm flipV="1">
              <a:off x="3298" y="-14"/>
              <a:ext cx="46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3" name="Line 237"/>
            <p:cNvSpPr>
              <a:spLocks noChangeShapeType="1"/>
            </p:cNvSpPr>
            <p:nvPr/>
          </p:nvSpPr>
          <p:spPr bwMode="auto">
            <a:xfrm flipV="1">
              <a:off x="3273" y="13"/>
              <a:ext cx="64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4" name="Line 238"/>
            <p:cNvSpPr>
              <a:spLocks noChangeShapeType="1"/>
            </p:cNvSpPr>
            <p:nvPr/>
          </p:nvSpPr>
          <p:spPr bwMode="auto">
            <a:xfrm flipV="1">
              <a:off x="3235" y="34"/>
              <a:ext cx="105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5" name="Line 239"/>
            <p:cNvSpPr>
              <a:spLocks noChangeShapeType="1"/>
            </p:cNvSpPr>
            <p:nvPr/>
          </p:nvSpPr>
          <p:spPr bwMode="auto">
            <a:xfrm flipV="1">
              <a:off x="3250" y="58"/>
              <a:ext cx="87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6" name="Line 240"/>
            <p:cNvSpPr>
              <a:spLocks noChangeShapeType="1"/>
            </p:cNvSpPr>
            <p:nvPr/>
          </p:nvSpPr>
          <p:spPr bwMode="auto">
            <a:xfrm flipV="1">
              <a:off x="3262" y="76"/>
              <a:ext cx="84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7" name="Line 241"/>
            <p:cNvSpPr>
              <a:spLocks noChangeShapeType="1"/>
            </p:cNvSpPr>
            <p:nvPr/>
          </p:nvSpPr>
          <p:spPr bwMode="auto">
            <a:xfrm flipV="1">
              <a:off x="3292" y="100"/>
              <a:ext cx="60" cy="5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8" name="Line 242"/>
            <p:cNvSpPr>
              <a:spLocks noChangeShapeType="1"/>
            </p:cNvSpPr>
            <p:nvPr/>
          </p:nvSpPr>
          <p:spPr bwMode="auto">
            <a:xfrm flipV="1">
              <a:off x="3320" y="120"/>
              <a:ext cx="5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39" name="Line 243"/>
            <p:cNvSpPr>
              <a:spLocks noChangeShapeType="1"/>
            </p:cNvSpPr>
            <p:nvPr/>
          </p:nvSpPr>
          <p:spPr bwMode="auto">
            <a:xfrm flipV="1">
              <a:off x="3337" y="138"/>
              <a:ext cx="61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0" name="Line 244"/>
            <p:cNvSpPr>
              <a:spLocks noChangeShapeType="1"/>
            </p:cNvSpPr>
            <p:nvPr/>
          </p:nvSpPr>
          <p:spPr bwMode="auto">
            <a:xfrm flipV="1">
              <a:off x="3363" y="154"/>
              <a:ext cx="46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1" name="Line 245"/>
            <p:cNvSpPr>
              <a:spLocks noChangeShapeType="1"/>
            </p:cNvSpPr>
            <p:nvPr/>
          </p:nvSpPr>
          <p:spPr bwMode="auto">
            <a:xfrm flipV="1">
              <a:off x="3374" y="167"/>
              <a:ext cx="53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2" name="Line 246"/>
            <p:cNvSpPr>
              <a:spLocks noChangeShapeType="1"/>
            </p:cNvSpPr>
            <p:nvPr/>
          </p:nvSpPr>
          <p:spPr bwMode="auto">
            <a:xfrm flipV="1">
              <a:off x="3379" y="174"/>
              <a:ext cx="58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3" name="Line 247"/>
            <p:cNvSpPr>
              <a:spLocks noChangeShapeType="1"/>
            </p:cNvSpPr>
            <p:nvPr/>
          </p:nvSpPr>
          <p:spPr bwMode="auto">
            <a:xfrm flipV="1">
              <a:off x="3390" y="199"/>
              <a:ext cx="57" cy="6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4" name="Line 248"/>
            <p:cNvSpPr>
              <a:spLocks noChangeShapeType="1"/>
            </p:cNvSpPr>
            <p:nvPr/>
          </p:nvSpPr>
          <p:spPr bwMode="auto">
            <a:xfrm flipV="1">
              <a:off x="3420" y="209"/>
              <a:ext cx="50" cy="6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5" name="Line 249"/>
            <p:cNvSpPr>
              <a:spLocks noChangeShapeType="1"/>
            </p:cNvSpPr>
            <p:nvPr/>
          </p:nvSpPr>
          <p:spPr bwMode="auto">
            <a:xfrm flipV="1">
              <a:off x="3456" y="221"/>
              <a:ext cx="31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6" name="Line 250"/>
            <p:cNvSpPr>
              <a:spLocks noChangeShapeType="1"/>
            </p:cNvSpPr>
            <p:nvPr/>
          </p:nvSpPr>
          <p:spPr bwMode="auto">
            <a:xfrm flipV="1">
              <a:off x="3484" y="235"/>
              <a:ext cx="30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7" name="Line 251"/>
            <p:cNvSpPr>
              <a:spLocks noChangeShapeType="1"/>
            </p:cNvSpPr>
            <p:nvPr/>
          </p:nvSpPr>
          <p:spPr bwMode="auto">
            <a:xfrm flipV="1">
              <a:off x="3508" y="242"/>
              <a:ext cx="31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8" name="Line 252"/>
            <p:cNvSpPr>
              <a:spLocks noChangeShapeType="1"/>
            </p:cNvSpPr>
            <p:nvPr/>
          </p:nvSpPr>
          <p:spPr bwMode="auto">
            <a:xfrm flipV="1">
              <a:off x="3534" y="252"/>
              <a:ext cx="28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49" name="Line 253"/>
            <p:cNvSpPr>
              <a:spLocks noChangeShapeType="1"/>
            </p:cNvSpPr>
            <p:nvPr/>
          </p:nvSpPr>
          <p:spPr bwMode="auto">
            <a:xfrm flipV="1">
              <a:off x="3559" y="261"/>
              <a:ext cx="30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0" name="Line 254"/>
            <p:cNvSpPr>
              <a:spLocks noChangeShapeType="1"/>
            </p:cNvSpPr>
            <p:nvPr/>
          </p:nvSpPr>
          <p:spPr bwMode="auto">
            <a:xfrm flipV="1">
              <a:off x="3578" y="283"/>
              <a:ext cx="25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1" name="Line 255"/>
            <p:cNvSpPr>
              <a:spLocks noChangeShapeType="1"/>
            </p:cNvSpPr>
            <p:nvPr/>
          </p:nvSpPr>
          <p:spPr bwMode="auto">
            <a:xfrm flipV="1">
              <a:off x="3590" y="298"/>
              <a:ext cx="27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2" name="Line 256"/>
            <p:cNvSpPr>
              <a:spLocks noChangeShapeType="1"/>
            </p:cNvSpPr>
            <p:nvPr/>
          </p:nvSpPr>
          <p:spPr bwMode="auto">
            <a:xfrm flipV="1">
              <a:off x="3594" y="317"/>
              <a:ext cx="29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3" name="Line 257"/>
            <p:cNvSpPr>
              <a:spLocks noChangeShapeType="1"/>
            </p:cNvSpPr>
            <p:nvPr/>
          </p:nvSpPr>
          <p:spPr bwMode="auto">
            <a:xfrm flipV="1">
              <a:off x="3602" y="335"/>
              <a:ext cx="31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4" name="Line 258"/>
            <p:cNvSpPr>
              <a:spLocks noChangeShapeType="1"/>
            </p:cNvSpPr>
            <p:nvPr/>
          </p:nvSpPr>
          <p:spPr bwMode="auto">
            <a:xfrm flipV="1">
              <a:off x="3606" y="365"/>
              <a:ext cx="38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5" name="Line 259"/>
            <p:cNvSpPr>
              <a:spLocks noChangeShapeType="1"/>
            </p:cNvSpPr>
            <p:nvPr/>
          </p:nvSpPr>
          <p:spPr bwMode="auto">
            <a:xfrm flipV="1">
              <a:off x="3609" y="385"/>
              <a:ext cx="43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6" name="Line 260"/>
            <p:cNvSpPr>
              <a:spLocks noChangeShapeType="1"/>
            </p:cNvSpPr>
            <p:nvPr/>
          </p:nvSpPr>
          <p:spPr bwMode="auto">
            <a:xfrm flipV="1">
              <a:off x="3617" y="415"/>
              <a:ext cx="26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7" name="Line 261"/>
            <p:cNvSpPr>
              <a:spLocks noChangeShapeType="1"/>
            </p:cNvSpPr>
            <p:nvPr/>
          </p:nvSpPr>
          <p:spPr bwMode="auto">
            <a:xfrm flipV="1">
              <a:off x="3612" y="431"/>
              <a:ext cx="30" cy="1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8" name="Line 262"/>
            <p:cNvSpPr>
              <a:spLocks noChangeShapeType="1"/>
            </p:cNvSpPr>
            <p:nvPr/>
          </p:nvSpPr>
          <p:spPr bwMode="auto">
            <a:xfrm flipV="1">
              <a:off x="3600" y="483"/>
              <a:ext cx="32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59" name="Line 263"/>
            <p:cNvSpPr>
              <a:spLocks noChangeShapeType="1"/>
            </p:cNvSpPr>
            <p:nvPr/>
          </p:nvSpPr>
          <p:spPr bwMode="auto">
            <a:xfrm>
              <a:off x="3578" y="507"/>
              <a:ext cx="49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0" name="Line 264"/>
            <p:cNvSpPr>
              <a:spLocks noChangeShapeType="1"/>
            </p:cNvSpPr>
            <p:nvPr/>
          </p:nvSpPr>
          <p:spPr bwMode="auto">
            <a:xfrm flipV="1">
              <a:off x="3577" y="537"/>
              <a:ext cx="51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1" name="Line 265"/>
            <p:cNvSpPr>
              <a:spLocks noChangeShapeType="1"/>
            </p:cNvSpPr>
            <p:nvPr/>
          </p:nvSpPr>
          <p:spPr bwMode="auto">
            <a:xfrm>
              <a:off x="3570" y="565"/>
              <a:ext cx="51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2" name="Line 266"/>
            <p:cNvSpPr>
              <a:spLocks noChangeShapeType="1"/>
            </p:cNvSpPr>
            <p:nvPr/>
          </p:nvSpPr>
          <p:spPr bwMode="auto">
            <a:xfrm>
              <a:off x="3539" y="601"/>
              <a:ext cx="83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3" name="Line 267"/>
            <p:cNvSpPr>
              <a:spLocks noChangeShapeType="1"/>
            </p:cNvSpPr>
            <p:nvPr/>
          </p:nvSpPr>
          <p:spPr bwMode="auto">
            <a:xfrm flipV="1">
              <a:off x="3530" y="626"/>
              <a:ext cx="78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4" name="Line 268"/>
            <p:cNvSpPr>
              <a:spLocks noChangeShapeType="1"/>
            </p:cNvSpPr>
            <p:nvPr/>
          </p:nvSpPr>
          <p:spPr bwMode="auto">
            <a:xfrm flipV="1">
              <a:off x="3516" y="646"/>
              <a:ext cx="96" cy="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5" name="Line 269"/>
            <p:cNvSpPr>
              <a:spLocks noChangeShapeType="1"/>
            </p:cNvSpPr>
            <p:nvPr/>
          </p:nvSpPr>
          <p:spPr bwMode="auto">
            <a:xfrm flipV="1">
              <a:off x="3522" y="675"/>
              <a:ext cx="74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6" name="Line 270"/>
            <p:cNvSpPr>
              <a:spLocks noChangeShapeType="1"/>
            </p:cNvSpPr>
            <p:nvPr/>
          </p:nvSpPr>
          <p:spPr bwMode="auto">
            <a:xfrm flipV="1">
              <a:off x="3528" y="698"/>
              <a:ext cx="75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7" name="Line 271"/>
            <p:cNvSpPr>
              <a:spLocks noChangeShapeType="1"/>
            </p:cNvSpPr>
            <p:nvPr/>
          </p:nvSpPr>
          <p:spPr bwMode="auto">
            <a:xfrm flipV="1">
              <a:off x="3541" y="715"/>
              <a:ext cx="77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8" name="Line 272"/>
            <p:cNvSpPr>
              <a:spLocks noChangeShapeType="1"/>
            </p:cNvSpPr>
            <p:nvPr/>
          </p:nvSpPr>
          <p:spPr bwMode="auto">
            <a:xfrm flipV="1">
              <a:off x="3563" y="750"/>
              <a:ext cx="65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69" name="Line 273"/>
            <p:cNvSpPr>
              <a:spLocks noChangeShapeType="1"/>
            </p:cNvSpPr>
            <p:nvPr/>
          </p:nvSpPr>
          <p:spPr bwMode="auto">
            <a:xfrm flipV="1">
              <a:off x="3589" y="771"/>
              <a:ext cx="52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0" name="Line 274"/>
            <p:cNvSpPr>
              <a:spLocks noChangeShapeType="1"/>
            </p:cNvSpPr>
            <p:nvPr/>
          </p:nvSpPr>
          <p:spPr bwMode="auto">
            <a:xfrm flipV="1">
              <a:off x="3624" y="792"/>
              <a:ext cx="45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1" name="Line 275"/>
            <p:cNvSpPr>
              <a:spLocks noChangeShapeType="1"/>
            </p:cNvSpPr>
            <p:nvPr/>
          </p:nvSpPr>
          <p:spPr bwMode="auto">
            <a:xfrm flipV="1">
              <a:off x="3658" y="817"/>
              <a:ext cx="43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2" name="Line 276"/>
            <p:cNvSpPr>
              <a:spLocks noChangeShapeType="1"/>
            </p:cNvSpPr>
            <p:nvPr/>
          </p:nvSpPr>
          <p:spPr bwMode="auto">
            <a:xfrm flipV="1">
              <a:off x="3659" y="843"/>
              <a:ext cx="61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3" name="Line 277"/>
            <p:cNvSpPr>
              <a:spLocks noChangeShapeType="1"/>
            </p:cNvSpPr>
            <p:nvPr/>
          </p:nvSpPr>
          <p:spPr bwMode="auto">
            <a:xfrm>
              <a:off x="3693" y="868"/>
              <a:ext cx="36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4" name="Line 278"/>
            <p:cNvSpPr>
              <a:spLocks noChangeShapeType="1"/>
            </p:cNvSpPr>
            <p:nvPr/>
          </p:nvSpPr>
          <p:spPr bwMode="auto">
            <a:xfrm>
              <a:off x="3696" y="888"/>
              <a:ext cx="37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5" name="Line 279"/>
            <p:cNvSpPr>
              <a:spLocks noChangeShapeType="1"/>
            </p:cNvSpPr>
            <p:nvPr/>
          </p:nvSpPr>
          <p:spPr bwMode="auto">
            <a:xfrm>
              <a:off x="3657" y="895"/>
              <a:ext cx="53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6" name="Line 280"/>
            <p:cNvSpPr>
              <a:spLocks noChangeShapeType="1"/>
            </p:cNvSpPr>
            <p:nvPr/>
          </p:nvSpPr>
          <p:spPr bwMode="auto">
            <a:xfrm>
              <a:off x="3616" y="904"/>
              <a:ext cx="76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7" name="Line 281"/>
            <p:cNvSpPr>
              <a:spLocks noChangeShapeType="1"/>
            </p:cNvSpPr>
            <p:nvPr/>
          </p:nvSpPr>
          <p:spPr bwMode="auto">
            <a:xfrm>
              <a:off x="3589" y="913"/>
              <a:ext cx="83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8" name="Line 282"/>
            <p:cNvSpPr>
              <a:spLocks noChangeShapeType="1"/>
            </p:cNvSpPr>
            <p:nvPr/>
          </p:nvSpPr>
          <p:spPr bwMode="auto">
            <a:xfrm>
              <a:off x="3543" y="948"/>
              <a:ext cx="97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79" name="Line 283"/>
            <p:cNvSpPr>
              <a:spLocks noChangeShapeType="1"/>
            </p:cNvSpPr>
            <p:nvPr/>
          </p:nvSpPr>
          <p:spPr bwMode="auto">
            <a:xfrm>
              <a:off x="3578" y="935"/>
              <a:ext cx="79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0" name="Line 284"/>
            <p:cNvSpPr>
              <a:spLocks noChangeShapeType="1"/>
            </p:cNvSpPr>
            <p:nvPr/>
          </p:nvSpPr>
          <p:spPr bwMode="auto">
            <a:xfrm>
              <a:off x="3529" y="982"/>
              <a:ext cx="90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1" name="Line 285"/>
            <p:cNvSpPr>
              <a:spLocks noChangeShapeType="1"/>
            </p:cNvSpPr>
            <p:nvPr/>
          </p:nvSpPr>
          <p:spPr bwMode="auto">
            <a:xfrm>
              <a:off x="3519" y="1010"/>
              <a:ext cx="79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2" name="Line 286"/>
            <p:cNvSpPr>
              <a:spLocks noChangeShapeType="1"/>
            </p:cNvSpPr>
            <p:nvPr/>
          </p:nvSpPr>
          <p:spPr bwMode="auto">
            <a:xfrm>
              <a:off x="3487" y="1032"/>
              <a:ext cx="96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3" name="Line 287"/>
            <p:cNvSpPr>
              <a:spLocks noChangeShapeType="1"/>
            </p:cNvSpPr>
            <p:nvPr/>
          </p:nvSpPr>
          <p:spPr bwMode="auto">
            <a:xfrm>
              <a:off x="3476" y="1062"/>
              <a:ext cx="101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4" name="Line 288"/>
            <p:cNvSpPr>
              <a:spLocks noChangeShapeType="1"/>
            </p:cNvSpPr>
            <p:nvPr/>
          </p:nvSpPr>
          <p:spPr bwMode="auto">
            <a:xfrm flipV="1">
              <a:off x="3480" y="1084"/>
              <a:ext cx="100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5" name="Line 289"/>
            <p:cNvSpPr>
              <a:spLocks noChangeShapeType="1"/>
            </p:cNvSpPr>
            <p:nvPr/>
          </p:nvSpPr>
          <p:spPr bwMode="auto">
            <a:xfrm flipV="1">
              <a:off x="3510" y="1106"/>
              <a:ext cx="64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6" name="Line 290"/>
            <p:cNvSpPr>
              <a:spLocks noChangeShapeType="1"/>
            </p:cNvSpPr>
            <p:nvPr/>
          </p:nvSpPr>
          <p:spPr bwMode="auto">
            <a:xfrm flipV="1">
              <a:off x="3532" y="1123"/>
              <a:ext cx="5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7" name="Line 291"/>
            <p:cNvSpPr>
              <a:spLocks noChangeShapeType="1"/>
            </p:cNvSpPr>
            <p:nvPr/>
          </p:nvSpPr>
          <p:spPr bwMode="auto">
            <a:xfrm flipV="1">
              <a:off x="3549" y="1136"/>
              <a:ext cx="41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8" name="Line 292"/>
            <p:cNvSpPr>
              <a:spLocks noChangeShapeType="1"/>
            </p:cNvSpPr>
            <p:nvPr/>
          </p:nvSpPr>
          <p:spPr bwMode="auto">
            <a:xfrm flipV="1">
              <a:off x="3572" y="1160"/>
              <a:ext cx="38" cy="3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89" name="Line 293"/>
            <p:cNvSpPr>
              <a:spLocks noChangeShapeType="1"/>
            </p:cNvSpPr>
            <p:nvPr/>
          </p:nvSpPr>
          <p:spPr bwMode="auto">
            <a:xfrm flipV="1">
              <a:off x="3598" y="1170"/>
              <a:ext cx="34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0" name="Line 294"/>
            <p:cNvSpPr>
              <a:spLocks noChangeShapeType="1"/>
            </p:cNvSpPr>
            <p:nvPr/>
          </p:nvSpPr>
          <p:spPr bwMode="auto">
            <a:xfrm flipV="1">
              <a:off x="3621" y="1181"/>
              <a:ext cx="37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1" name="Line 295"/>
            <p:cNvSpPr>
              <a:spLocks noChangeShapeType="1"/>
            </p:cNvSpPr>
            <p:nvPr/>
          </p:nvSpPr>
          <p:spPr bwMode="auto">
            <a:xfrm flipV="1">
              <a:off x="3651" y="1201"/>
              <a:ext cx="30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2" name="Line 296"/>
            <p:cNvSpPr>
              <a:spLocks noChangeShapeType="1"/>
            </p:cNvSpPr>
            <p:nvPr/>
          </p:nvSpPr>
          <p:spPr bwMode="auto">
            <a:xfrm flipV="1">
              <a:off x="3687" y="1211"/>
              <a:ext cx="27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3" name="Line 297"/>
            <p:cNvSpPr>
              <a:spLocks noChangeShapeType="1"/>
            </p:cNvSpPr>
            <p:nvPr/>
          </p:nvSpPr>
          <p:spPr bwMode="auto">
            <a:xfrm flipV="1">
              <a:off x="3713" y="1227"/>
              <a:ext cx="2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4" name="Line 298"/>
            <p:cNvSpPr>
              <a:spLocks noChangeShapeType="1"/>
            </p:cNvSpPr>
            <p:nvPr/>
          </p:nvSpPr>
          <p:spPr bwMode="auto">
            <a:xfrm flipV="1">
              <a:off x="3722" y="1249"/>
              <a:ext cx="29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5" name="Line 299"/>
            <p:cNvSpPr>
              <a:spLocks noChangeShapeType="1"/>
            </p:cNvSpPr>
            <p:nvPr/>
          </p:nvSpPr>
          <p:spPr bwMode="auto">
            <a:xfrm flipV="1">
              <a:off x="3742" y="1270"/>
              <a:ext cx="29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6" name="Line 300"/>
            <p:cNvSpPr>
              <a:spLocks noChangeShapeType="1"/>
            </p:cNvSpPr>
            <p:nvPr/>
          </p:nvSpPr>
          <p:spPr bwMode="auto">
            <a:xfrm flipV="1">
              <a:off x="3733" y="1294"/>
              <a:ext cx="40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7" name="Line 301"/>
            <p:cNvSpPr>
              <a:spLocks noChangeShapeType="1"/>
            </p:cNvSpPr>
            <p:nvPr/>
          </p:nvSpPr>
          <p:spPr bwMode="auto">
            <a:xfrm flipV="1">
              <a:off x="3720" y="1322"/>
              <a:ext cx="52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8" name="Line 302"/>
            <p:cNvSpPr>
              <a:spLocks noChangeShapeType="1"/>
            </p:cNvSpPr>
            <p:nvPr/>
          </p:nvSpPr>
          <p:spPr bwMode="auto">
            <a:xfrm flipV="1">
              <a:off x="3707" y="1346"/>
              <a:ext cx="6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99" name="Line 303"/>
            <p:cNvSpPr>
              <a:spLocks noChangeShapeType="1"/>
            </p:cNvSpPr>
            <p:nvPr/>
          </p:nvSpPr>
          <p:spPr bwMode="auto">
            <a:xfrm flipV="1">
              <a:off x="3712" y="1356"/>
              <a:ext cx="71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0" name="Line 304"/>
            <p:cNvSpPr>
              <a:spLocks noChangeShapeType="1"/>
            </p:cNvSpPr>
            <p:nvPr/>
          </p:nvSpPr>
          <p:spPr bwMode="auto">
            <a:xfrm flipV="1">
              <a:off x="3745" y="1387"/>
              <a:ext cx="56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1" name="Line 305"/>
            <p:cNvSpPr>
              <a:spLocks noChangeShapeType="1"/>
            </p:cNvSpPr>
            <p:nvPr/>
          </p:nvSpPr>
          <p:spPr bwMode="auto">
            <a:xfrm flipV="1">
              <a:off x="3767" y="1400"/>
              <a:ext cx="49" cy="6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2" name="Line 306"/>
            <p:cNvSpPr>
              <a:spLocks noChangeShapeType="1"/>
            </p:cNvSpPr>
            <p:nvPr/>
          </p:nvSpPr>
          <p:spPr bwMode="auto">
            <a:xfrm flipV="1">
              <a:off x="3794" y="1412"/>
              <a:ext cx="36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3" name="Line 307"/>
            <p:cNvSpPr>
              <a:spLocks noChangeShapeType="1"/>
            </p:cNvSpPr>
            <p:nvPr/>
          </p:nvSpPr>
          <p:spPr bwMode="auto">
            <a:xfrm flipV="1">
              <a:off x="3826" y="1423"/>
              <a:ext cx="18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4" name="Line 308"/>
            <p:cNvSpPr>
              <a:spLocks noChangeShapeType="1"/>
            </p:cNvSpPr>
            <p:nvPr/>
          </p:nvSpPr>
          <p:spPr bwMode="auto">
            <a:xfrm flipH="1" flipV="1">
              <a:off x="3864" y="1429"/>
              <a:ext cx="3" cy="8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5" name="Line 309"/>
            <p:cNvSpPr>
              <a:spLocks noChangeShapeType="1"/>
            </p:cNvSpPr>
            <p:nvPr/>
          </p:nvSpPr>
          <p:spPr bwMode="auto">
            <a:xfrm flipH="1" flipV="1">
              <a:off x="3893" y="1429"/>
              <a:ext cx="12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6" name="Line 310"/>
            <p:cNvSpPr>
              <a:spLocks noChangeShapeType="1"/>
            </p:cNvSpPr>
            <p:nvPr/>
          </p:nvSpPr>
          <p:spPr bwMode="auto">
            <a:xfrm flipH="1" flipV="1">
              <a:off x="3915" y="1425"/>
              <a:ext cx="14" cy="6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7" name="Line 311"/>
            <p:cNvSpPr>
              <a:spLocks noChangeShapeType="1"/>
            </p:cNvSpPr>
            <p:nvPr/>
          </p:nvSpPr>
          <p:spPr bwMode="auto">
            <a:xfrm flipH="1" flipV="1">
              <a:off x="3935" y="1419"/>
              <a:ext cx="15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8" name="Line 312"/>
            <p:cNvSpPr>
              <a:spLocks noChangeShapeType="1"/>
            </p:cNvSpPr>
            <p:nvPr/>
          </p:nvSpPr>
          <p:spPr bwMode="auto">
            <a:xfrm flipH="1" flipV="1">
              <a:off x="3952" y="1403"/>
              <a:ext cx="25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9" name="Line 313"/>
            <p:cNvSpPr>
              <a:spLocks noChangeShapeType="1"/>
            </p:cNvSpPr>
            <p:nvPr/>
          </p:nvSpPr>
          <p:spPr bwMode="auto">
            <a:xfrm flipH="1" flipV="1">
              <a:off x="3969" y="1385"/>
              <a:ext cx="19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0" name="Line 314"/>
            <p:cNvSpPr>
              <a:spLocks noChangeShapeType="1"/>
            </p:cNvSpPr>
            <p:nvPr/>
          </p:nvSpPr>
          <p:spPr bwMode="auto">
            <a:xfrm flipH="1" flipV="1">
              <a:off x="3986" y="1373"/>
              <a:ext cx="15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1" name="Line 315"/>
            <p:cNvSpPr>
              <a:spLocks noChangeShapeType="1"/>
            </p:cNvSpPr>
            <p:nvPr/>
          </p:nvSpPr>
          <p:spPr bwMode="auto">
            <a:xfrm flipH="1" flipV="1">
              <a:off x="4007" y="1353"/>
              <a:ext cx="10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2" name="Line 316"/>
            <p:cNvSpPr>
              <a:spLocks noChangeShapeType="1"/>
            </p:cNvSpPr>
            <p:nvPr/>
          </p:nvSpPr>
          <p:spPr bwMode="auto">
            <a:xfrm flipH="1" flipV="1">
              <a:off x="4035" y="1351"/>
              <a:ext cx="11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" name="Line 317"/>
            <p:cNvSpPr>
              <a:spLocks noChangeShapeType="1"/>
            </p:cNvSpPr>
            <p:nvPr/>
          </p:nvSpPr>
          <p:spPr bwMode="auto">
            <a:xfrm flipH="1" flipV="1">
              <a:off x="4058" y="1341"/>
              <a:ext cx="1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" name="Line 318"/>
            <p:cNvSpPr>
              <a:spLocks noChangeShapeType="1"/>
            </p:cNvSpPr>
            <p:nvPr/>
          </p:nvSpPr>
          <p:spPr bwMode="auto">
            <a:xfrm flipH="1" flipV="1">
              <a:off x="4086" y="1340"/>
              <a:ext cx="22" cy="4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" name="Line 319"/>
            <p:cNvSpPr>
              <a:spLocks noChangeShapeType="1"/>
            </p:cNvSpPr>
            <p:nvPr/>
          </p:nvSpPr>
          <p:spPr bwMode="auto">
            <a:xfrm flipH="1" flipV="1">
              <a:off x="4111" y="1330"/>
              <a:ext cx="34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6" name="Line 320"/>
            <p:cNvSpPr>
              <a:spLocks noChangeShapeType="1"/>
            </p:cNvSpPr>
            <p:nvPr/>
          </p:nvSpPr>
          <p:spPr bwMode="auto">
            <a:xfrm>
              <a:off x="4129" y="1311"/>
              <a:ext cx="27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" name="Line 321"/>
            <p:cNvSpPr>
              <a:spLocks noChangeShapeType="1"/>
            </p:cNvSpPr>
            <p:nvPr/>
          </p:nvSpPr>
          <p:spPr bwMode="auto">
            <a:xfrm>
              <a:off x="4151" y="1287"/>
              <a:ext cx="24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8" name="Line 322"/>
            <p:cNvSpPr>
              <a:spLocks noChangeShapeType="1"/>
            </p:cNvSpPr>
            <p:nvPr/>
          </p:nvSpPr>
          <p:spPr bwMode="auto">
            <a:xfrm>
              <a:off x="4166" y="1277"/>
              <a:ext cx="33" cy="6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9" name="Line 323"/>
            <p:cNvSpPr>
              <a:spLocks noChangeShapeType="1"/>
            </p:cNvSpPr>
            <p:nvPr/>
          </p:nvSpPr>
          <p:spPr bwMode="auto">
            <a:xfrm>
              <a:off x="4187" y="1269"/>
              <a:ext cx="41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0" name="Line 324"/>
            <p:cNvSpPr>
              <a:spLocks noChangeShapeType="1"/>
            </p:cNvSpPr>
            <p:nvPr/>
          </p:nvSpPr>
          <p:spPr bwMode="auto">
            <a:xfrm>
              <a:off x="4205" y="1263"/>
              <a:ext cx="54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1" name="Line 325"/>
            <p:cNvSpPr>
              <a:spLocks noChangeShapeType="1"/>
            </p:cNvSpPr>
            <p:nvPr/>
          </p:nvSpPr>
          <p:spPr bwMode="auto">
            <a:xfrm>
              <a:off x="4228" y="1247"/>
              <a:ext cx="4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2" name="Line 326"/>
            <p:cNvSpPr>
              <a:spLocks noChangeShapeType="1"/>
            </p:cNvSpPr>
            <p:nvPr/>
          </p:nvSpPr>
          <p:spPr bwMode="auto">
            <a:xfrm>
              <a:off x="4238" y="1232"/>
              <a:ext cx="82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3" name="Line 327"/>
            <p:cNvSpPr>
              <a:spLocks noChangeShapeType="1"/>
            </p:cNvSpPr>
            <p:nvPr/>
          </p:nvSpPr>
          <p:spPr bwMode="auto">
            <a:xfrm>
              <a:off x="4266" y="1219"/>
              <a:ext cx="72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4" name="Line 328"/>
            <p:cNvSpPr>
              <a:spLocks noChangeShapeType="1"/>
            </p:cNvSpPr>
            <p:nvPr/>
          </p:nvSpPr>
          <p:spPr bwMode="auto">
            <a:xfrm>
              <a:off x="4283" y="1196"/>
              <a:ext cx="79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5" name="Line 329"/>
            <p:cNvSpPr>
              <a:spLocks noChangeShapeType="1"/>
            </p:cNvSpPr>
            <p:nvPr/>
          </p:nvSpPr>
          <p:spPr bwMode="auto">
            <a:xfrm>
              <a:off x="4288" y="1175"/>
              <a:ext cx="80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6" name="Line 330"/>
            <p:cNvSpPr>
              <a:spLocks noChangeShapeType="1"/>
            </p:cNvSpPr>
            <p:nvPr/>
          </p:nvSpPr>
          <p:spPr bwMode="auto">
            <a:xfrm>
              <a:off x="4290" y="1150"/>
              <a:ext cx="7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7" name="Line 331"/>
            <p:cNvSpPr>
              <a:spLocks noChangeShapeType="1"/>
            </p:cNvSpPr>
            <p:nvPr/>
          </p:nvSpPr>
          <p:spPr bwMode="auto">
            <a:xfrm>
              <a:off x="4288" y="1119"/>
              <a:ext cx="43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8" name="Line 332"/>
            <p:cNvSpPr>
              <a:spLocks noChangeShapeType="1"/>
            </p:cNvSpPr>
            <p:nvPr/>
          </p:nvSpPr>
          <p:spPr bwMode="auto">
            <a:xfrm>
              <a:off x="4273" y="1087"/>
              <a:ext cx="45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9" name="Line 333"/>
            <p:cNvSpPr>
              <a:spLocks noChangeShapeType="1"/>
            </p:cNvSpPr>
            <p:nvPr/>
          </p:nvSpPr>
          <p:spPr bwMode="auto">
            <a:xfrm>
              <a:off x="4268" y="1049"/>
              <a:ext cx="32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0" name="Line 334"/>
            <p:cNvSpPr>
              <a:spLocks noChangeShapeType="1"/>
            </p:cNvSpPr>
            <p:nvPr/>
          </p:nvSpPr>
          <p:spPr bwMode="auto">
            <a:xfrm>
              <a:off x="4275" y="1034"/>
              <a:ext cx="26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1" name="Line 335"/>
            <p:cNvSpPr>
              <a:spLocks noChangeShapeType="1"/>
            </p:cNvSpPr>
            <p:nvPr/>
          </p:nvSpPr>
          <p:spPr bwMode="auto">
            <a:xfrm>
              <a:off x="4286" y="1016"/>
              <a:ext cx="25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2" name="Line 336"/>
            <p:cNvSpPr>
              <a:spLocks noChangeShapeType="1"/>
            </p:cNvSpPr>
            <p:nvPr/>
          </p:nvSpPr>
          <p:spPr bwMode="auto">
            <a:xfrm>
              <a:off x="4318" y="1003"/>
              <a:ext cx="42" cy="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3" name="Line 337"/>
            <p:cNvSpPr>
              <a:spLocks noChangeShapeType="1"/>
            </p:cNvSpPr>
            <p:nvPr/>
          </p:nvSpPr>
          <p:spPr bwMode="auto">
            <a:xfrm>
              <a:off x="4330" y="984"/>
              <a:ext cx="60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4" name="Line 338"/>
            <p:cNvSpPr>
              <a:spLocks noChangeShapeType="1"/>
            </p:cNvSpPr>
            <p:nvPr/>
          </p:nvSpPr>
          <p:spPr bwMode="auto">
            <a:xfrm>
              <a:off x="4343" y="965"/>
              <a:ext cx="6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5" name="Line 339"/>
            <p:cNvSpPr>
              <a:spLocks noChangeShapeType="1"/>
            </p:cNvSpPr>
            <p:nvPr/>
          </p:nvSpPr>
          <p:spPr bwMode="auto">
            <a:xfrm>
              <a:off x="4363" y="951"/>
              <a:ext cx="58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6" name="Line 340"/>
            <p:cNvSpPr>
              <a:spLocks noChangeShapeType="1"/>
            </p:cNvSpPr>
            <p:nvPr/>
          </p:nvSpPr>
          <p:spPr bwMode="auto">
            <a:xfrm>
              <a:off x="4388" y="936"/>
              <a:ext cx="44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7" name="Line 341"/>
            <p:cNvSpPr>
              <a:spLocks noChangeShapeType="1"/>
            </p:cNvSpPr>
            <p:nvPr/>
          </p:nvSpPr>
          <p:spPr bwMode="auto">
            <a:xfrm>
              <a:off x="4405" y="911"/>
              <a:ext cx="62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8" name="Line 342"/>
            <p:cNvSpPr>
              <a:spLocks noChangeShapeType="1"/>
            </p:cNvSpPr>
            <p:nvPr/>
          </p:nvSpPr>
          <p:spPr bwMode="auto">
            <a:xfrm>
              <a:off x="4422" y="898"/>
              <a:ext cx="59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39" name="Line 343"/>
            <p:cNvSpPr>
              <a:spLocks noChangeShapeType="1"/>
            </p:cNvSpPr>
            <p:nvPr/>
          </p:nvSpPr>
          <p:spPr bwMode="auto">
            <a:xfrm>
              <a:off x="4441" y="888"/>
              <a:ext cx="71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0" name="Line 344"/>
            <p:cNvSpPr>
              <a:spLocks noChangeShapeType="1"/>
            </p:cNvSpPr>
            <p:nvPr/>
          </p:nvSpPr>
          <p:spPr bwMode="auto">
            <a:xfrm>
              <a:off x="4461" y="866"/>
              <a:ext cx="67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1" name="Line 345"/>
            <p:cNvSpPr>
              <a:spLocks noChangeShapeType="1"/>
            </p:cNvSpPr>
            <p:nvPr/>
          </p:nvSpPr>
          <p:spPr bwMode="auto">
            <a:xfrm>
              <a:off x="4471" y="853"/>
              <a:ext cx="98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2" name="Line 346"/>
            <p:cNvSpPr>
              <a:spLocks noChangeShapeType="1"/>
            </p:cNvSpPr>
            <p:nvPr/>
          </p:nvSpPr>
          <p:spPr bwMode="auto">
            <a:xfrm>
              <a:off x="4485" y="825"/>
              <a:ext cx="83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3" name="Line 347"/>
            <p:cNvSpPr>
              <a:spLocks noChangeShapeType="1"/>
            </p:cNvSpPr>
            <p:nvPr/>
          </p:nvSpPr>
          <p:spPr bwMode="auto">
            <a:xfrm>
              <a:off x="4482" y="804"/>
              <a:ext cx="93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4" name="Line 348"/>
            <p:cNvSpPr>
              <a:spLocks noChangeShapeType="1"/>
            </p:cNvSpPr>
            <p:nvPr/>
          </p:nvSpPr>
          <p:spPr bwMode="auto">
            <a:xfrm>
              <a:off x="4491" y="776"/>
              <a:ext cx="99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5" name="Line 349"/>
            <p:cNvSpPr>
              <a:spLocks noChangeShapeType="1"/>
            </p:cNvSpPr>
            <p:nvPr/>
          </p:nvSpPr>
          <p:spPr bwMode="auto">
            <a:xfrm>
              <a:off x="4482" y="760"/>
              <a:ext cx="99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6" name="Line 350"/>
            <p:cNvSpPr>
              <a:spLocks noChangeShapeType="1"/>
            </p:cNvSpPr>
            <p:nvPr/>
          </p:nvSpPr>
          <p:spPr bwMode="auto">
            <a:xfrm flipV="1">
              <a:off x="4478" y="733"/>
              <a:ext cx="94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7" name="Line 351"/>
            <p:cNvSpPr>
              <a:spLocks noChangeShapeType="1"/>
            </p:cNvSpPr>
            <p:nvPr/>
          </p:nvSpPr>
          <p:spPr bwMode="auto">
            <a:xfrm flipV="1">
              <a:off x="4481" y="707"/>
              <a:ext cx="75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8" name="Line 352"/>
            <p:cNvSpPr>
              <a:spLocks noChangeShapeType="1"/>
            </p:cNvSpPr>
            <p:nvPr/>
          </p:nvSpPr>
          <p:spPr bwMode="auto">
            <a:xfrm flipV="1">
              <a:off x="4474" y="690"/>
              <a:ext cx="6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49" name="Line 353"/>
            <p:cNvSpPr>
              <a:spLocks noChangeShapeType="1"/>
            </p:cNvSpPr>
            <p:nvPr/>
          </p:nvSpPr>
          <p:spPr bwMode="auto">
            <a:xfrm>
              <a:off x="4475" y="668"/>
              <a:ext cx="4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0" name="Line 354"/>
            <p:cNvSpPr>
              <a:spLocks noChangeShapeType="1"/>
            </p:cNvSpPr>
            <p:nvPr/>
          </p:nvSpPr>
          <p:spPr bwMode="auto">
            <a:xfrm>
              <a:off x="4488" y="646"/>
              <a:ext cx="46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1" name="Line 355"/>
            <p:cNvSpPr>
              <a:spLocks noChangeShapeType="1"/>
            </p:cNvSpPr>
            <p:nvPr/>
          </p:nvSpPr>
          <p:spPr bwMode="auto">
            <a:xfrm>
              <a:off x="4480" y="623"/>
              <a:ext cx="47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2" name="Line 356"/>
            <p:cNvSpPr>
              <a:spLocks noChangeShapeType="1"/>
            </p:cNvSpPr>
            <p:nvPr/>
          </p:nvSpPr>
          <p:spPr bwMode="auto">
            <a:xfrm>
              <a:off x="4498" y="594"/>
              <a:ext cx="38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3" name="Line 357"/>
            <p:cNvSpPr>
              <a:spLocks noChangeShapeType="1"/>
            </p:cNvSpPr>
            <p:nvPr/>
          </p:nvSpPr>
          <p:spPr bwMode="auto">
            <a:xfrm>
              <a:off x="4518" y="571"/>
              <a:ext cx="32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" name="Line 358"/>
            <p:cNvSpPr>
              <a:spLocks noChangeShapeType="1"/>
            </p:cNvSpPr>
            <p:nvPr/>
          </p:nvSpPr>
          <p:spPr bwMode="auto">
            <a:xfrm>
              <a:off x="4537" y="557"/>
              <a:ext cx="6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5" name="Line 359"/>
            <p:cNvSpPr>
              <a:spLocks noChangeShapeType="1"/>
            </p:cNvSpPr>
            <p:nvPr/>
          </p:nvSpPr>
          <p:spPr bwMode="auto">
            <a:xfrm>
              <a:off x="4560" y="538"/>
              <a:ext cx="41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6" name="Line 360"/>
            <p:cNvSpPr>
              <a:spLocks noChangeShapeType="1"/>
            </p:cNvSpPr>
            <p:nvPr/>
          </p:nvSpPr>
          <p:spPr bwMode="auto">
            <a:xfrm>
              <a:off x="4577" y="511"/>
              <a:ext cx="37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7" name="Line 361"/>
            <p:cNvSpPr>
              <a:spLocks noChangeShapeType="1"/>
            </p:cNvSpPr>
            <p:nvPr/>
          </p:nvSpPr>
          <p:spPr bwMode="auto">
            <a:xfrm>
              <a:off x="4591" y="495"/>
              <a:ext cx="43" cy="2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8" name="Line 362"/>
            <p:cNvSpPr>
              <a:spLocks noChangeShapeType="1"/>
            </p:cNvSpPr>
            <p:nvPr/>
          </p:nvSpPr>
          <p:spPr bwMode="auto">
            <a:xfrm>
              <a:off x="4600" y="479"/>
              <a:ext cx="39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9" name="Line 363"/>
            <p:cNvSpPr>
              <a:spLocks noChangeShapeType="1"/>
            </p:cNvSpPr>
            <p:nvPr/>
          </p:nvSpPr>
          <p:spPr bwMode="auto">
            <a:xfrm>
              <a:off x="4616" y="457"/>
              <a:ext cx="36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0" name="Line 364"/>
            <p:cNvSpPr>
              <a:spLocks noChangeShapeType="1"/>
            </p:cNvSpPr>
            <p:nvPr/>
          </p:nvSpPr>
          <p:spPr bwMode="auto">
            <a:xfrm>
              <a:off x="4632" y="441"/>
              <a:ext cx="37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1" name="Line 365"/>
            <p:cNvSpPr>
              <a:spLocks noChangeShapeType="1"/>
            </p:cNvSpPr>
            <p:nvPr/>
          </p:nvSpPr>
          <p:spPr bwMode="auto">
            <a:xfrm>
              <a:off x="4644" y="418"/>
              <a:ext cx="34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2" name="Line 366"/>
            <p:cNvSpPr>
              <a:spLocks noChangeShapeType="1"/>
            </p:cNvSpPr>
            <p:nvPr/>
          </p:nvSpPr>
          <p:spPr bwMode="auto">
            <a:xfrm>
              <a:off x="4660" y="388"/>
              <a:ext cx="2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3" name="Freeform 367"/>
            <p:cNvSpPr>
              <a:spLocks/>
            </p:cNvSpPr>
            <p:nvPr/>
          </p:nvSpPr>
          <p:spPr bwMode="auto">
            <a:xfrm>
              <a:off x="3312" y="4148"/>
              <a:ext cx="1226" cy="5"/>
            </a:xfrm>
            <a:custGeom>
              <a:avLst/>
              <a:gdLst>
                <a:gd name="T0" fmla="*/ 0 w 3309"/>
                <a:gd name="T1" fmla="*/ 0 h 14"/>
                <a:gd name="T2" fmla="*/ 3309 w 3309"/>
                <a:gd name="T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09" h="14">
                  <a:moveTo>
                    <a:pt x="0" y="0"/>
                  </a:moveTo>
                  <a:lnTo>
                    <a:pt x="3309" y="14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" name="Line 368"/>
            <p:cNvSpPr>
              <a:spLocks noChangeShapeType="1"/>
            </p:cNvSpPr>
            <p:nvPr/>
          </p:nvSpPr>
          <p:spPr bwMode="auto">
            <a:xfrm>
              <a:off x="3314" y="4127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5" name="Line 369"/>
            <p:cNvSpPr>
              <a:spLocks noChangeShapeType="1"/>
            </p:cNvSpPr>
            <p:nvPr/>
          </p:nvSpPr>
          <p:spPr bwMode="auto">
            <a:xfrm>
              <a:off x="3932" y="4128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6" name="Line 370"/>
            <p:cNvSpPr>
              <a:spLocks noChangeShapeType="1"/>
            </p:cNvSpPr>
            <p:nvPr/>
          </p:nvSpPr>
          <p:spPr bwMode="auto">
            <a:xfrm>
              <a:off x="4541" y="4128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7" name="Text Box 371"/>
            <p:cNvSpPr txBox="1">
              <a:spLocks noChangeArrowheads="1"/>
            </p:cNvSpPr>
            <p:nvPr/>
          </p:nvSpPr>
          <p:spPr bwMode="auto">
            <a:xfrm>
              <a:off x="3764" y="3984"/>
              <a:ext cx="36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>
                  <a:latin typeface="Angsana New" panose="02020603050405020304" pitchFamily="18" charset="-34"/>
                  <a:cs typeface="Arial" panose="020B0604020202020204" pitchFamily="34" charset="0"/>
                </a:rPr>
                <a:t>Miles</a:t>
              </a:r>
            </a:p>
          </p:txBody>
        </p:sp>
        <p:sp>
          <p:nvSpPr>
            <p:cNvPr id="4468" name="Line 372"/>
            <p:cNvSpPr>
              <a:spLocks noChangeShapeType="1"/>
            </p:cNvSpPr>
            <p:nvPr/>
          </p:nvSpPr>
          <p:spPr bwMode="auto">
            <a:xfrm>
              <a:off x="4800" y="2554"/>
              <a:ext cx="25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9" name="Line 373"/>
            <p:cNvSpPr>
              <a:spLocks noChangeShapeType="1"/>
            </p:cNvSpPr>
            <p:nvPr/>
          </p:nvSpPr>
          <p:spPr bwMode="auto">
            <a:xfrm>
              <a:off x="4785" y="2590"/>
              <a:ext cx="39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0" name="Line 374"/>
            <p:cNvSpPr>
              <a:spLocks noChangeShapeType="1"/>
            </p:cNvSpPr>
            <p:nvPr/>
          </p:nvSpPr>
          <p:spPr bwMode="auto">
            <a:xfrm>
              <a:off x="4778" y="2622"/>
              <a:ext cx="47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1" name="Line 375"/>
            <p:cNvSpPr>
              <a:spLocks noChangeShapeType="1"/>
            </p:cNvSpPr>
            <p:nvPr/>
          </p:nvSpPr>
          <p:spPr bwMode="auto">
            <a:xfrm>
              <a:off x="4775" y="2646"/>
              <a:ext cx="5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2" name="Line 376"/>
            <p:cNvSpPr>
              <a:spLocks noChangeShapeType="1"/>
            </p:cNvSpPr>
            <p:nvPr/>
          </p:nvSpPr>
          <p:spPr bwMode="auto">
            <a:xfrm>
              <a:off x="4759" y="2677"/>
              <a:ext cx="68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3" name="Line 377"/>
            <p:cNvSpPr>
              <a:spLocks noChangeShapeType="1"/>
            </p:cNvSpPr>
            <p:nvPr/>
          </p:nvSpPr>
          <p:spPr bwMode="auto">
            <a:xfrm>
              <a:off x="4752" y="2710"/>
              <a:ext cx="75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4" name="Line 378"/>
            <p:cNvSpPr>
              <a:spLocks noChangeShapeType="1"/>
            </p:cNvSpPr>
            <p:nvPr/>
          </p:nvSpPr>
          <p:spPr bwMode="auto">
            <a:xfrm>
              <a:off x="4750" y="2748"/>
              <a:ext cx="76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5" name="Line 379"/>
            <p:cNvSpPr>
              <a:spLocks noChangeShapeType="1"/>
            </p:cNvSpPr>
            <p:nvPr/>
          </p:nvSpPr>
          <p:spPr bwMode="auto">
            <a:xfrm>
              <a:off x="4776" y="2782"/>
              <a:ext cx="50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6" name="Line 380"/>
            <p:cNvSpPr>
              <a:spLocks noChangeShapeType="1"/>
            </p:cNvSpPr>
            <p:nvPr/>
          </p:nvSpPr>
          <p:spPr bwMode="auto">
            <a:xfrm>
              <a:off x="4727" y="2812"/>
              <a:ext cx="98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7" name="Line 381"/>
            <p:cNvSpPr>
              <a:spLocks noChangeShapeType="1"/>
            </p:cNvSpPr>
            <p:nvPr/>
          </p:nvSpPr>
          <p:spPr bwMode="auto">
            <a:xfrm>
              <a:off x="4751" y="2841"/>
              <a:ext cx="77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8" name="Line 382"/>
            <p:cNvSpPr>
              <a:spLocks noChangeShapeType="1"/>
            </p:cNvSpPr>
            <p:nvPr/>
          </p:nvSpPr>
          <p:spPr bwMode="auto">
            <a:xfrm>
              <a:off x="4742" y="2872"/>
              <a:ext cx="82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79" name="Line 383"/>
            <p:cNvSpPr>
              <a:spLocks noChangeShapeType="1"/>
            </p:cNvSpPr>
            <p:nvPr/>
          </p:nvSpPr>
          <p:spPr bwMode="auto">
            <a:xfrm>
              <a:off x="4748" y="2898"/>
              <a:ext cx="79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0" name="Line 384"/>
            <p:cNvSpPr>
              <a:spLocks noChangeShapeType="1"/>
            </p:cNvSpPr>
            <p:nvPr/>
          </p:nvSpPr>
          <p:spPr bwMode="auto">
            <a:xfrm>
              <a:off x="4772" y="2916"/>
              <a:ext cx="53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1" name="Line 385"/>
            <p:cNvSpPr>
              <a:spLocks noChangeShapeType="1"/>
            </p:cNvSpPr>
            <p:nvPr/>
          </p:nvSpPr>
          <p:spPr bwMode="auto">
            <a:xfrm flipV="1">
              <a:off x="4771" y="2940"/>
              <a:ext cx="51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2" name="Line 386"/>
            <p:cNvSpPr>
              <a:spLocks noChangeShapeType="1"/>
            </p:cNvSpPr>
            <p:nvPr/>
          </p:nvSpPr>
          <p:spPr bwMode="auto">
            <a:xfrm>
              <a:off x="4770" y="2967"/>
              <a:ext cx="58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3" name="Line 387"/>
            <p:cNvSpPr>
              <a:spLocks noChangeShapeType="1"/>
            </p:cNvSpPr>
            <p:nvPr/>
          </p:nvSpPr>
          <p:spPr bwMode="auto">
            <a:xfrm flipV="1">
              <a:off x="4799" y="2997"/>
              <a:ext cx="27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4" name="Line 388"/>
            <p:cNvSpPr>
              <a:spLocks noChangeShapeType="1"/>
            </p:cNvSpPr>
            <p:nvPr/>
          </p:nvSpPr>
          <p:spPr bwMode="auto">
            <a:xfrm>
              <a:off x="4808" y="3031"/>
              <a:ext cx="2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5" name="Line 389"/>
            <p:cNvSpPr>
              <a:spLocks noChangeShapeType="1"/>
            </p:cNvSpPr>
            <p:nvPr/>
          </p:nvSpPr>
          <p:spPr bwMode="auto">
            <a:xfrm>
              <a:off x="4805" y="3087"/>
              <a:ext cx="20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6" name="Line 390"/>
            <p:cNvSpPr>
              <a:spLocks noChangeShapeType="1"/>
            </p:cNvSpPr>
            <p:nvPr/>
          </p:nvSpPr>
          <p:spPr bwMode="auto">
            <a:xfrm>
              <a:off x="4800" y="3102"/>
              <a:ext cx="20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7" name="Line 391"/>
            <p:cNvSpPr>
              <a:spLocks noChangeShapeType="1"/>
            </p:cNvSpPr>
            <p:nvPr/>
          </p:nvSpPr>
          <p:spPr bwMode="auto">
            <a:xfrm>
              <a:off x="4756" y="3118"/>
              <a:ext cx="34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8" name="Line 392"/>
            <p:cNvSpPr>
              <a:spLocks noChangeShapeType="1"/>
            </p:cNvSpPr>
            <p:nvPr/>
          </p:nvSpPr>
          <p:spPr bwMode="auto">
            <a:xfrm>
              <a:off x="4735" y="3122"/>
              <a:ext cx="41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89" name="Line 393"/>
            <p:cNvSpPr>
              <a:spLocks noChangeShapeType="1"/>
            </p:cNvSpPr>
            <p:nvPr/>
          </p:nvSpPr>
          <p:spPr bwMode="auto">
            <a:xfrm>
              <a:off x="4725" y="3140"/>
              <a:ext cx="42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0" name="Line 394"/>
            <p:cNvSpPr>
              <a:spLocks noChangeShapeType="1"/>
            </p:cNvSpPr>
            <p:nvPr/>
          </p:nvSpPr>
          <p:spPr bwMode="auto">
            <a:xfrm>
              <a:off x="4691" y="3149"/>
              <a:ext cx="50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1" name="Line 395"/>
            <p:cNvSpPr>
              <a:spLocks noChangeShapeType="1"/>
            </p:cNvSpPr>
            <p:nvPr/>
          </p:nvSpPr>
          <p:spPr bwMode="auto">
            <a:xfrm>
              <a:off x="4666" y="3175"/>
              <a:ext cx="4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2" name="Line 396"/>
            <p:cNvSpPr>
              <a:spLocks noChangeShapeType="1"/>
            </p:cNvSpPr>
            <p:nvPr/>
          </p:nvSpPr>
          <p:spPr bwMode="auto">
            <a:xfrm>
              <a:off x="4642" y="3187"/>
              <a:ext cx="39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3" name="Line 397"/>
            <p:cNvSpPr>
              <a:spLocks noChangeShapeType="1"/>
            </p:cNvSpPr>
            <p:nvPr/>
          </p:nvSpPr>
          <p:spPr bwMode="auto">
            <a:xfrm>
              <a:off x="4627" y="3197"/>
              <a:ext cx="39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4" name="Line 398"/>
            <p:cNvSpPr>
              <a:spLocks noChangeShapeType="1"/>
            </p:cNvSpPr>
            <p:nvPr/>
          </p:nvSpPr>
          <p:spPr bwMode="auto">
            <a:xfrm>
              <a:off x="4605" y="3208"/>
              <a:ext cx="39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5" name="Line 399"/>
            <p:cNvSpPr>
              <a:spLocks noChangeShapeType="1"/>
            </p:cNvSpPr>
            <p:nvPr/>
          </p:nvSpPr>
          <p:spPr bwMode="auto">
            <a:xfrm>
              <a:off x="4586" y="3231"/>
              <a:ext cx="40" cy="4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6" name="Line 400"/>
            <p:cNvSpPr>
              <a:spLocks noChangeShapeType="1"/>
            </p:cNvSpPr>
            <p:nvPr/>
          </p:nvSpPr>
          <p:spPr bwMode="auto">
            <a:xfrm>
              <a:off x="4551" y="3236"/>
              <a:ext cx="50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7" name="Line 401"/>
            <p:cNvSpPr>
              <a:spLocks noChangeShapeType="1"/>
            </p:cNvSpPr>
            <p:nvPr/>
          </p:nvSpPr>
          <p:spPr bwMode="auto">
            <a:xfrm>
              <a:off x="4535" y="3259"/>
              <a:ext cx="44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8" name="Line 402"/>
            <p:cNvSpPr>
              <a:spLocks noChangeShapeType="1"/>
            </p:cNvSpPr>
            <p:nvPr/>
          </p:nvSpPr>
          <p:spPr bwMode="auto">
            <a:xfrm>
              <a:off x="4520" y="3274"/>
              <a:ext cx="44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99" name="Line 403"/>
            <p:cNvSpPr>
              <a:spLocks noChangeShapeType="1"/>
            </p:cNvSpPr>
            <p:nvPr/>
          </p:nvSpPr>
          <p:spPr bwMode="auto">
            <a:xfrm>
              <a:off x="4486" y="3281"/>
              <a:ext cx="62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0" name="Line 404"/>
            <p:cNvSpPr>
              <a:spLocks noChangeShapeType="1"/>
            </p:cNvSpPr>
            <p:nvPr/>
          </p:nvSpPr>
          <p:spPr bwMode="auto">
            <a:xfrm>
              <a:off x="4472" y="3305"/>
              <a:ext cx="57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1" name="Line 405"/>
            <p:cNvSpPr>
              <a:spLocks noChangeShapeType="1"/>
            </p:cNvSpPr>
            <p:nvPr/>
          </p:nvSpPr>
          <p:spPr bwMode="auto">
            <a:xfrm>
              <a:off x="4459" y="3329"/>
              <a:ext cx="58" cy="5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2" name="Line 406"/>
            <p:cNvSpPr>
              <a:spLocks noChangeShapeType="1"/>
            </p:cNvSpPr>
            <p:nvPr/>
          </p:nvSpPr>
          <p:spPr bwMode="auto">
            <a:xfrm>
              <a:off x="4433" y="3353"/>
              <a:ext cx="78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3" name="Line 407"/>
            <p:cNvSpPr>
              <a:spLocks noChangeShapeType="1"/>
            </p:cNvSpPr>
            <p:nvPr/>
          </p:nvSpPr>
          <p:spPr bwMode="auto">
            <a:xfrm>
              <a:off x="4408" y="3371"/>
              <a:ext cx="77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4" name="Line 408"/>
            <p:cNvSpPr>
              <a:spLocks noChangeShapeType="1"/>
            </p:cNvSpPr>
            <p:nvPr/>
          </p:nvSpPr>
          <p:spPr bwMode="auto">
            <a:xfrm>
              <a:off x="4389" y="3387"/>
              <a:ext cx="90" cy="5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5" name="Line 409"/>
            <p:cNvSpPr>
              <a:spLocks noChangeShapeType="1"/>
            </p:cNvSpPr>
            <p:nvPr/>
          </p:nvSpPr>
          <p:spPr bwMode="auto">
            <a:xfrm>
              <a:off x="4365" y="3435"/>
              <a:ext cx="114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6" name="Line 410"/>
            <p:cNvSpPr>
              <a:spLocks noChangeShapeType="1"/>
            </p:cNvSpPr>
            <p:nvPr/>
          </p:nvSpPr>
          <p:spPr bwMode="auto">
            <a:xfrm>
              <a:off x="4375" y="3471"/>
              <a:ext cx="95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7" name="Line 411"/>
            <p:cNvSpPr>
              <a:spLocks noChangeShapeType="1"/>
            </p:cNvSpPr>
            <p:nvPr/>
          </p:nvSpPr>
          <p:spPr bwMode="auto">
            <a:xfrm>
              <a:off x="4375" y="3510"/>
              <a:ext cx="87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8" name="Line 412"/>
            <p:cNvSpPr>
              <a:spLocks noChangeShapeType="1"/>
            </p:cNvSpPr>
            <p:nvPr/>
          </p:nvSpPr>
          <p:spPr bwMode="auto">
            <a:xfrm>
              <a:off x="4357" y="3538"/>
              <a:ext cx="117" cy="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9" name="Line 413"/>
            <p:cNvSpPr>
              <a:spLocks noChangeShapeType="1"/>
            </p:cNvSpPr>
            <p:nvPr/>
          </p:nvSpPr>
          <p:spPr bwMode="auto">
            <a:xfrm flipV="1">
              <a:off x="4372" y="3584"/>
              <a:ext cx="108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0" name="Line 414"/>
            <p:cNvSpPr>
              <a:spLocks noChangeShapeType="1"/>
            </p:cNvSpPr>
            <p:nvPr/>
          </p:nvSpPr>
          <p:spPr bwMode="auto">
            <a:xfrm>
              <a:off x="4403" y="3613"/>
              <a:ext cx="8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1" name="Line 415"/>
            <p:cNvSpPr>
              <a:spLocks noChangeShapeType="1"/>
            </p:cNvSpPr>
            <p:nvPr/>
          </p:nvSpPr>
          <p:spPr bwMode="auto">
            <a:xfrm flipV="1">
              <a:off x="4421" y="3643"/>
              <a:ext cx="94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2" name="Line 416"/>
            <p:cNvSpPr>
              <a:spLocks noChangeShapeType="1"/>
            </p:cNvSpPr>
            <p:nvPr/>
          </p:nvSpPr>
          <p:spPr bwMode="auto">
            <a:xfrm flipV="1">
              <a:off x="4437" y="3677"/>
              <a:ext cx="115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3" name="Line 417"/>
            <p:cNvSpPr>
              <a:spLocks noChangeShapeType="1"/>
            </p:cNvSpPr>
            <p:nvPr/>
          </p:nvSpPr>
          <p:spPr bwMode="auto">
            <a:xfrm>
              <a:off x="4468" y="3707"/>
              <a:ext cx="9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4" name="Line 418"/>
            <p:cNvSpPr>
              <a:spLocks noChangeShapeType="1"/>
            </p:cNvSpPr>
            <p:nvPr/>
          </p:nvSpPr>
          <p:spPr bwMode="auto">
            <a:xfrm>
              <a:off x="4438" y="3738"/>
              <a:ext cx="60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5" name="Line 419"/>
            <p:cNvSpPr>
              <a:spLocks noChangeShapeType="1"/>
            </p:cNvSpPr>
            <p:nvPr/>
          </p:nvSpPr>
          <p:spPr bwMode="auto">
            <a:xfrm>
              <a:off x="4417" y="3766"/>
              <a:ext cx="55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6" name="Line 420"/>
            <p:cNvSpPr>
              <a:spLocks noChangeShapeType="1"/>
            </p:cNvSpPr>
            <p:nvPr/>
          </p:nvSpPr>
          <p:spPr bwMode="auto">
            <a:xfrm>
              <a:off x="4392" y="3794"/>
              <a:ext cx="65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7" name="Line 421"/>
            <p:cNvSpPr>
              <a:spLocks noChangeShapeType="1"/>
            </p:cNvSpPr>
            <p:nvPr/>
          </p:nvSpPr>
          <p:spPr bwMode="auto">
            <a:xfrm>
              <a:off x="4357" y="3837"/>
              <a:ext cx="75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8" name="Line 422"/>
            <p:cNvSpPr>
              <a:spLocks noChangeShapeType="1"/>
            </p:cNvSpPr>
            <p:nvPr/>
          </p:nvSpPr>
          <p:spPr bwMode="auto">
            <a:xfrm>
              <a:off x="4347" y="3866"/>
              <a:ext cx="66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19" name="Line 423"/>
            <p:cNvSpPr>
              <a:spLocks noChangeShapeType="1"/>
            </p:cNvSpPr>
            <p:nvPr/>
          </p:nvSpPr>
          <p:spPr bwMode="auto">
            <a:xfrm>
              <a:off x="4323" y="3893"/>
              <a:ext cx="75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0" name="Line 424"/>
            <p:cNvSpPr>
              <a:spLocks noChangeShapeType="1"/>
            </p:cNvSpPr>
            <p:nvPr/>
          </p:nvSpPr>
          <p:spPr bwMode="auto">
            <a:xfrm>
              <a:off x="4296" y="3923"/>
              <a:ext cx="107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1" name="Line 425"/>
            <p:cNvSpPr>
              <a:spLocks noChangeShapeType="1"/>
            </p:cNvSpPr>
            <p:nvPr/>
          </p:nvSpPr>
          <p:spPr bwMode="auto">
            <a:xfrm>
              <a:off x="4296" y="3959"/>
              <a:ext cx="75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2" name="Line 426"/>
            <p:cNvSpPr>
              <a:spLocks noChangeShapeType="1"/>
            </p:cNvSpPr>
            <p:nvPr/>
          </p:nvSpPr>
          <p:spPr bwMode="auto">
            <a:xfrm>
              <a:off x="4281" y="3992"/>
              <a:ext cx="9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3" name="Line 427"/>
            <p:cNvSpPr>
              <a:spLocks noChangeShapeType="1"/>
            </p:cNvSpPr>
            <p:nvPr/>
          </p:nvSpPr>
          <p:spPr bwMode="auto">
            <a:xfrm>
              <a:off x="4269" y="4034"/>
              <a:ext cx="112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4" name="Line 428"/>
            <p:cNvSpPr>
              <a:spLocks noChangeShapeType="1"/>
            </p:cNvSpPr>
            <p:nvPr/>
          </p:nvSpPr>
          <p:spPr bwMode="auto">
            <a:xfrm>
              <a:off x="4297" y="4066"/>
              <a:ext cx="94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5" name="Line 429"/>
            <p:cNvSpPr>
              <a:spLocks noChangeShapeType="1"/>
            </p:cNvSpPr>
            <p:nvPr/>
          </p:nvSpPr>
          <p:spPr bwMode="auto">
            <a:xfrm>
              <a:off x="4283" y="4097"/>
              <a:ext cx="12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6" name="Line 430"/>
            <p:cNvSpPr>
              <a:spLocks noChangeShapeType="1"/>
            </p:cNvSpPr>
            <p:nvPr/>
          </p:nvSpPr>
          <p:spPr bwMode="auto">
            <a:xfrm>
              <a:off x="4297" y="4129"/>
              <a:ext cx="130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7" name="Line 431"/>
            <p:cNvSpPr>
              <a:spLocks noChangeShapeType="1"/>
            </p:cNvSpPr>
            <p:nvPr/>
          </p:nvSpPr>
          <p:spPr bwMode="auto">
            <a:xfrm>
              <a:off x="4322" y="4159"/>
              <a:ext cx="9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8" name="Line 432"/>
            <p:cNvSpPr>
              <a:spLocks noChangeShapeType="1"/>
            </p:cNvSpPr>
            <p:nvPr/>
          </p:nvSpPr>
          <p:spPr bwMode="auto">
            <a:xfrm flipV="1">
              <a:off x="4387" y="4219"/>
              <a:ext cx="65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29" name="Line 433"/>
            <p:cNvSpPr>
              <a:spLocks noChangeShapeType="1"/>
            </p:cNvSpPr>
            <p:nvPr/>
          </p:nvSpPr>
          <p:spPr bwMode="auto">
            <a:xfrm>
              <a:off x="4422" y="4272"/>
              <a:ext cx="42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36" name="Freeform 440"/>
            <p:cNvSpPr>
              <a:spLocks/>
            </p:cNvSpPr>
            <p:nvPr/>
          </p:nvSpPr>
          <p:spPr bwMode="auto">
            <a:xfrm>
              <a:off x="3342" y="3285"/>
              <a:ext cx="100" cy="74"/>
            </a:xfrm>
            <a:custGeom>
              <a:avLst/>
              <a:gdLst>
                <a:gd name="T0" fmla="*/ 0 w 270"/>
                <a:gd name="T1" fmla="*/ 189 h 201"/>
                <a:gd name="T2" fmla="*/ 78 w 270"/>
                <a:gd name="T3" fmla="*/ 201 h 201"/>
                <a:gd name="T4" fmla="*/ 258 w 270"/>
                <a:gd name="T5" fmla="*/ 66 h 201"/>
                <a:gd name="T6" fmla="*/ 270 w 270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01">
                  <a:moveTo>
                    <a:pt x="0" y="189"/>
                  </a:moveTo>
                  <a:lnTo>
                    <a:pt x="78" y="201"/>
                  </a:lnTo>
                  <a:lnTo>
                    <a:pt x="258" y="66"/>
                  </a:lnTo>
                  <a:lnTo>
                    <a:pt x="270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37" name="Freeform 441"/>
            <p:cNvSpPr>
              <a:spLocks/>
            </p:cNvSpPr>
            <p:nvPr/>
          </p:nvSpPr>
          <p:spPr bwMode="auto">
            <a:xfrm>
              <a:off x="3389" y="3351"/>
              <a:ext cx="93" cy="70"/>
            </a:xfrm>
            <a:custGeom>
              <a:avLst/>
              <a:gdLst>
                <a:gd name="T0" fmla="*/ 0 w 252"/>
                <a:gd name="T1" fmla="*/ 187 h 187"/>
                <a:gd name="T2" fmla="*/ 30 w 252"/>
                <a:gd name="T3" fmla="*/ 120 h 187"/>
                <a:gd name="T4" fmla="*/ 189 w 252"/>
                <a:gd name="T5" fmla="*/ 0 h 187"/>
                <a:gd name="T6" fmla="*/ 252 w 252"/>
                <a:gd name="T7" fmla="*/ 1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187">
                  <a:moveTo>
                    <a:pt x="0" y="187"/>
                  </a:moveTo>
                  <a:lnTo>
                    <a:pt x="30" y="120"/>
                  </a:lnTo>
                  <a:lnTo>
                    <a:pt x="189" y="0"/>
                  </a:lnTo>
                  <a:lnTo>
                    <a:pt x="252" y="1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38" name="Freeform 442"/>
            <p:cNvSpPr>
              <a:spLocks/>
            </p:cNvSpPr>
            <p:nvPr/>
          </p:nvSpPr>
          <p:spPr bwMode="auto">
            <a:xfrm>
              <a:off x="3881" y="1744"/>
              <a:ext cx="72" cy="85"/>
            </a:xfrm>
            <a:custGeom>
              <a:avLst/>
              <a:gdLst>
                <a:gd name="T0" fmla="*/ 0 w 195"/>
                <a:gd name="T1" fmla="*/ 230 h 230"/>
                <a:gd name="T2" fmla="*/ 81 w 195"/>
                <a:gd name="T3" fmla="*/ 209 h 230"/>
                <a:gd name="T4" fmla="*/ 195 w 195"/>
                <a:gd name="T5" fmla="*/ 65 h 230"/>
                <a:gd name="T6" fmla="*/ 183 w 195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230">
                  <a:moveTo>
                    <a:pt x="0" y="230"/>
                  </a:moveTo>
                  <a:lnTo>
                    <a:pt x="81" y="209"/>
                  </a:lnTo>
                  <a:lnTo>
                    <a:pt x="195" y="65"/>
                  </a:lnTo>
                  <a:lnTo>
                    <a:pt x="183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39" name="Freeform 443"/>
            <p:cNvSpPr>
              <a:spLocks/>
            </p:cNvSpPr>
            <p:nvPr/>
          </p:nvSpPr>
          <p:spPr bwMode="auto">
            <a:xfrm>
              <a:off x="3955" y="1776"/>
              <a:ext cx="65" cy="96"/>
            </a:xfrm>
            <a:custGeom>
              <a:avLst/>
              <a:gdLst>
                <a:gd name="T0" fmla="*/ 12 w 177"/>
                <a:gd name="T1" fmla="*/ 258 h 258"/>
                <a:gd name="T2" fmla="*/ 0 w 177"/>
                <a:gd name="T3" fmla="*/ 177 h 258"/>
                <a:gd name="T4" fmla="*/ 93 w 177"/>
                <a:gd name="T5" fmla="*/ 9 h 258"/>
                <a:gd name="T6" fmla="*/ 177 w 17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258">
                  <a:moveTo>
                    <a:pt x="12" y="258"/>
                  </a:moveTo>
                  <a:lnTo>
                    <a:pt x="0" y="177"/>
                  </a:lnTo>
                  <a:lnTo>
                    <a:pt x="93" y="9"/>
                  </a:lnTo>
                  <a:lnTo>
                    <a:pt x="177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0" name="Freeform 444"/>
            <p:cNvSpPr>
              <a:spLocks/>
            </p:cNvSpPr>
            <p:nvPr/>
          </p:nvSpPr>
          <p:spPr bwMode="auto">
            <a:xfrm>
              <a:off x="3973" y="1814"/>
              <a:ext cx="34" cy="25"/>
            </a:xfrm>
            <a:custGeom>
              <a:avLst/>
              <a:gdLst>
                <a:gd name="T0" fmla="*/ 0 w 91"/>
                <a:gd name="T1" fmla="*/ 0 h 67"/>
                <a:gd name="T2" fmla="*/ 42 w 91"/>
                <a:gd name="T3" fmla="*/ 33 h 67"/>
                <a:gd name="T4" fmla="*/ 69 w 91"/>
                <a:gd name="T5" fmla="*/ 45 h 67"/>
                <a:gd name="T6" fmla="*/ 81 w 91"/>
                <a:gd name="T7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7">
                  <a:moveTo>
                    <a:pt x="0" y="0"/>
                  </a:moveTo>
                  <a:cubicBezTo>
                    <a:pt x="7" y="7"/>
                    <a:pt x="35" y="31"/>
                    <a:pt x="42" y="33"/>
                  </a:cubicBezTo>
                  <a:cubicBezTo>
                    <a:pt x="63" y="40"/>
                    <a:pt x="55" y="35"/>
                    <a:pt x="69" y="45"/>
                  </a:cubicBezTo>
                  <a:cubicBezTo>
                    <a:pt x="69" y="45"/>
                    <a:pt x="91" y="67"/>
                    <a:pt x="81" y="57"/>
                  </a:cubicBez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1" name="Freeform 445"/>
            <p:cNvSpPr>
              <a:spLocks/>
            </p:cNvSpPr>
            <p:nvPr/>
          </p:nvSpPr>
          <p:spPr bwMode="auto">
            <a:xfrm>
              <a:off x="2324" y="4079"/>
              <a:ext cx="24" cy="109"/>
            </a:xfrm>
            <a:custGeom>
              <a:avLst/>
              <a:gdLst>
                <a:gd name="T0" fmla="*/ 64 w 64"/>
                <a:gd name="T1" fmla="*/ 0 h 296"/>
                <a:gd name="T2" fmla="*/ 8 w 64"/>
                <a:gd name="T3" fmla="*/ 8 h 296"/>
                <a:gd name="T4" fmla="*/ 0 w 64"/>
                <a:gd name="T5" fmla="*/ 236 h 296"/>
                <a:gd name="T6" fmla="*/ 48 w 64"/>
                <a:gd name="T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96">
                  <a:moveTo>
                    <a:pt x="64" y="0"/>
                  </a:moveTo>
                  <a:lnTo>
                    <a:pt x="8" y="8"/>
                  </a:lnTo>
                  <a:lnTo>
                    <a:pt x="0" y="236"/>
                  </a:lnTo>
                  <a:lnTo>
                    <a:pt x="48" y="296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2" name="Freeform 446"/>
            <p:cNvSpPr>
              <a:spLocks/>
            </p:cNvSpPr>
            <p:nvPr/>
          </p:nvSpPr>
          <p:spPr bwMode="auto">
            <a:xfrm>
              <a:off x="2263" y="4068"/>
              <a:ext cx="27" cy="107"/>
            </a:xfrm>
            <a:custGeom>
              <a:avLst/>
              <a:gdLst>
                <a:gd name="T0" fmla="*/ 29 w 72"/>
                <a:gd name="T1" fmla="*/ 0 h 288"/>
                <a:gd name="T2" fmla="*/ 68 w 72"/>
                <a:gd name="T3" fmla="*/ 40 h 288"/>
                <a:gd name="T4" fmla="*/ 72 w 72"/>
                <a:gd name="T5" fmla="*/ 240 h 288"/>
                <a:gd name="T6" fmla="*/ 0 w 7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88">
                  <a:moveTo>
                    <a:pt x="29" y="0"/>
                  </a:moveTo>
                  <a:lnTo>
                    <a:pt x="68" y="40"/>
                  </a:lnTo>
                  <a:lnTo>
                    <a:pt x="72" y="240"/>
                  </a:lnTo>
                  <a:lnTo>
                    <a:pt x="0" y="288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3" name="Freeform 447"/>
            <p:cNvSpPr>
              <a:spLocks/>
            </p:cNvSpPr>
            <p:nvPr/>
          </p:nvSpPr>
          <p:spPr bwMode="auto">
            <a:xfrm>
              <a:off x="2326" y="4138"/>
              <a:ext cx="90" cy="52"/>
            </a:xfrm>
            <a:custGeom>
              <a:avLst/>
              <a:gdLst>
                <a:gd name="T0" fmla="*/ 0 w 244"/>
                <a:gd name="T1" fmla="*/ 0 h 140"/>
                <a:gd name="T2" fmla="*/ 120 w 244"/>
                <a:gd name="T3" fmla="*/ 76 h 140"/>
                <a:gd name="T4" fmla="*/ 244 w 244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4" h="140">
                  <a:moveTo>
                    <a:pt x="0" y="0"/>
                  </a:moveTo>
                  <a:cubicBezTo>
                    <a:pt x="39" y="26"/>
                    <a:pt x="79" y="53"/>
                    <a:pt x="120" y="76"/>
                  </a:cubicBezTo>
                  <a:cubicBezTo>
                    <a:pt x="161" y="99"/>
                    <a:pt x="219" y="117"/>
                    <a:pt x="244" y="140"/>
                  </a:cubicBezTo>
                </a:path>
              </a:pathLst>
            </a:custGeom>
            <a:noFill/>
            <a:ln w="317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4" name="Freeform 448"/>
            <p:cNvSpPr>
              <a:spLocks/>
            </p:cNvSpPr>
            <p:nvPr/>
          </p:nvSpPr>
          <p:spPr bwMode="auto">
            <a:xfrm>
              <a:off x="4245" y="2454"/>
              <a:ext cx="37" cy="1027"/>
            </a:xfrm>
            <a:custGeom>
              <a:avLst/>
              <a:gdLst>
                <a:gd name="T0" fmla="*/ 0 w 102"/>
                <a:gd name="T1" fmla="*/ 198 h 2772"/>
                <a:gd name="T2" fmla="*/ 36 w 102"/>
                <a:gd name="T3" fmla="*/ 146 h 2772"/>
                <a:gd name="T4" fmla="*/ 72 w 102"/>
                <a:gd name="T5" fmla="*/ 0 h 2772"/>
                <a:gd name="T6" fmla="*/ 102 w 102"/>
                <a:gd name="T7" fmla="*/ 2772 h 2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772">
                  <a:moveTo>
                    <a:pt x="0" y="198"/>
                  </a:moveTo>
                  <a:lnTo>
                    <a:pt x="36" y="146"/>
                  </a:lnTo>
                  <a:lnTo>
                    <a:pt x="72" y="0"/>
                  </a:lnTo>
                  <a:lnTo>
                    <a:pt x="102" y="2772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5" name="Freeform 449"/>
            <p:cNvSpPr>
              <a:spLocks/>
            </p:cNvSpPr>
            <p:nvPr/>
          </p:nvSpPr>
          <p:spPr bwMode="auto">
            <a:xfrm>
              <a:off x="4169" y="2990"/>
              <a:ext cx="218" cy="5"/>
            </a:xfrm>
            <a:custGeom>
              <a:avLst/>
              <a:gdLst>
                <a:gd name="T0" fmla="*/ 0 w 588"/>
                <a:gd name="T1" fmla="*/ 12 h 12"/>
                <a:gd name="T2" fmla="*/ 588 w 588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8" h="12">
                  <a:moveTo>
                    <a:pt x="0" y="12"/>
                  </a:moveTo>
                  <a:lnTo>
                    <a:pt x="588" y="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6" name="Text Box 450"/>
            <p:cNvSpPr txBox="1">
              <a:spLocks noChangeArrowheads="1"/>
            </p:cNvSpPr>
            <p:nvPr/>
          </p:nvSpPr>
          <p:spPr bwMode="auto">
            <a:xfrm>
              <a:off x="4176" y="2297"/>
              <a:ext cx="19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>
                  <a:latin typeface="Angsana New" panose="02020603050405020304" pitchFamily="18" charset="-34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4547" name="Freeform 451"/>
            <p:cNvSpPr>
              <a:spLocks/>
            </p:cNvSpPr>
            <p:nvPr/>
          </p:nvSpPr>
          <p:spPr bwMode="auto">
            <a:xfrm>
              <a:off x="3327" y="245"/>
              <a:ext cx="1500" cy="898"/>
            </a:xfrm>
            <a:custGeom>
              <a:avLst/>
              <a:gdLst>
                <a:gd name="T0" fmla="*/ 4048 w 4048"/>
                <a:gd name="T1" fmla="*/ 24 h 2424"/>
                <a:gd name="T2" fmla="*/ 3376 w 4048"/>
                <a:gd name="T3" fmla="*/ 0 h 2424"/>
                <a:gd name="T4" fmla="*/ 3248 w 4048"/>
                <a:gd name="T5" fmla="*/ 176 h 2424"/>
                <a:gd name="T6" fmla="*/ 2712 w 4048"/>
                <a:gd name="T7" fmla="*/ 328 h 2424"/>
                <a:gd name="T8" fmla="*/ 2576 w 4048"/>
                <a:gd name="T9" fmla="*/ 208 h 2424"/>
                <a:gd name="T10" fmla="*/ 128 w 4048"/>
                <a:gd name="T11" fmla="*/ 672 h 2424"/>
                <a:gd name="T12" fmla="*/ 40 w 4048"/>
                <a:gd name="T13" fmla="*/ 1544 h 2424"/>
                <a:gd name="T14" fmla="*/ 40 w 4048"/>
                <a:gd name="T15" fmla="*/ 1832 h 2424"/>
                <a:gd name="T16" fmla="*/ 160 w 4048"/>
                <a:gd name="T17" fmla="*/ 2336 h 2424"/>
                <a:gd name="T18" fmla="*/ 0 w 4048"/>
                <a:gd name="T19" fmla="*/ 2424 h 2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8" h="2424">
                  <a:moveTo>
                    <a:pt x="4048" y="24"/>
                  </a:moveTo>
                  <a:lnTo>
                    <a:pt x="3376" y="0"/>
                  </a:lnTo>
                  <a:lnTo>
                    <a:pt x="3248" y="176"/>
                  </a:lnTo>
                  <a:lnTo>
                    <a:pt x="2712" y="328"/>
                  </a:lnTo>
                  <a:lnTo>
                    <a:pt x="2576" y="208"/>
                  </a:lnTo>
                  <a:lnTo>
                    <a:pt x="128" y="672"/>
                  </a:lnTo>
                  <a:lnTo>
                    <a:pt x="40" y="1544"/>
                  </a:lnTo>
                  <a:lnTo>
                    <a:pt x="40" y="1832"/>
                  </a:lnTo>
                  <a:lnTo>
                    <a:pt x="160" y="2336"/>
                  </a:lnTo>
                  <a:lnTo>
                    <a:pt x="0" y="2424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8" name="Freeform 452"/>
            <p:cNvSpPr>
              <a:spLocks/>
            </p:cNvSpPr>
            <p:nvPr/>
          </p:nvSpPr>
          <p:spPr bwMode="auto">
            <a:xfrm>
              <a:off x="1234" y="9"/>
              <a:ext cx="2150" cy="645"/>
            </a:xfrm>
            <a:custGeom>
              <a:avLst/>
              <a:gdLst>
                <a:gd name="T0" fmla="*/ 2150 w 2150"/>
                <a:gd name="T1" fmla="*/ 485 h 645"/>
                <a:gd name="T2" fmla="*/ 1646 w 2150"/>
                <a:gd name="T3" fmla="*/ 583 h 645"/>
                <a:gd name="T4" fmla="*/ 1542 w 2150"/>
                <a:gd name="T5" fmla="*/ 615 h 645"/>
                <a:gd name="T6" fmla="*/ 1101 w 2150"/>
                <a:gd name="T7" fmla="*/ 645 h 645"/>
                <a:gd name="T8" fmla="*/ 428 w 2150"/>
                <a:gd name="T9" fmla="*/ 488 h 645"/>
                <a:gd name="T10" fmla="*/ 64 w 2150"/>
                <a:gd name="T11" fmla="*/ 491 h 645"/>
                <a:gd name="T12" fmla="*/ 49 w 2150"/>
                <a:gd name="T13" fmla="*/ 201 h 645"/>
                <a:gd name="T14" fmla="*/ 0 w 2150"/>
                <a:gd name="T15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0" h="645">
                  <a:moveTo>
                    <a:pt x="2150" y="485"/>
                  </a:moveTo>
                  <a:lnTo>
                    <a:pt x="1646" y="583"/>
                  </a:lnTo>
                  <a:lnTo>
                    <a:pt x="1542" y="615"/>
                  </a:lnTo>
                  <a:lnTo>
                    <a:pt x="1101" y="645"/>
                  </a:lnTo>
                  <a:lnTo>
                    <a:pt x="428" y="488"/>
                  </a:lnTo>
                  <a:lnTo>
                    <a:pt x="64" y="491"/>
                  </a:lnTo>
                  <a:lnTo>
                    <a:pt x="49" y="201"/>
                  </a:lnTo>
                  <a:lnTo>
                    <a:pt x="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49" name="Freeform 453"/>
            <p:cNvSpPr>
              <a:spLocks/>
            </p:cNvSpPr>
            <p:nvPr/>
          </p:nvSpPr>
          <p:spPr bwMode="auto">
            <a:xfrm>
              <a:off x="1297" y="506"/>
              <a:ext cx="2122" cy="839"/>
            </a:xfrm>
            <a:custGeom>
              <a:avLst/>
              <a:gdLst>
                <a:gd name="T0" fmla="*/ 0 w 2122"/>
                <a:gd name="T1" fmla="*/ 0 h 839"/>
                <a:gd name="T2" fmla="*/ 21 w 2122"/>
                <a:gd name="T3" fmla="*/ 406 h 839"/>
                <a:gd name="T4" fmla="*/ 25 w 2122"/>
                <a:gd name="T5" fmla="*/ 528 h 839"/>
                <a:gd name="T6" fmla="*/ 335 w 2122"/>
                <a:gd name="T7" fmla="*/ 616 h 839"/>
                <a:gd name="T8" fmla="*/ 603 w 2122"/>
                <a:gd name="T9" fmla="*/ 690 h 839"/>
                <a:gd name="T10" fmla="*/ 942 w 2122"/>
                <a:gd name="T11" fmla="*/ 608 h 839"/>
                <a:gd name="T12" fmla="*/ 1274 w 2122"/>
                <a:gd name="T13" fmla="*/ 608 h 839"/>
                <a:gd name="T14" fmla="*/ 1431 w 2122"/>
                <a:gd name="T15" fmla="*/ 637 h 839"/>
                <a:gd name="T16" fmla="*/ 1594 w 2122"/>
                <a:gd name="T17" fmla="*/ 667 h 839"/>
                <a:gd name="T18" fmla="*/ 1783 w 2122"/>
                <a:gd name="T19" fmla="*/ 796 h 839"/>
                <a:gd name="T20" fmla="*/ 2057 w 2122"/>
                <a:gd name="T21" fmla="*/ 839 h 839"/>
                <a:gd name="T22" fmla="*/ 2122 w 2122"/>
                <a:gd name="T23" fmla="*/ 800 h 839"/>
                <a:gd name="T24" fmla="*/ 2030 w 2122"/>
                <a:gd name="T25" fmla="*/ 634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2" h="839">
                  <a:moveTo>
                    <a:pt x="0" y="0"/>
                  </a:moveTo>
                  <a:lnTo>
                    <a:pt x="21" y="406"/>
                  </a:lnTo>
                  <a:lnTo>
                    <a:pt x="25" y="528"/>
                  </a:lnTo>
                  <a:lnTo>
                    <a:pt x="335" y="616"/>
                  </a:lnTo>
                  <a:lnTo>
                    <a:pt x="603" y="690"/>
                  </a:lnTo>
                  <a:lnTo>
                    <a:pt x="942" y="608"/>
                  </a:lnTo>
                  <a:lnTo>
                    <a:pt x="1274" y="608"/>
                  </a:lnTo>
                  <a:lnTo>
                    <a:pt x="1431" y="637"/>
                  </a:lnTo>
                  <a:lnTo>
                    <a:pt x="1594" y="667"/>
                  </a:lnTo>
                  <a:cubicBezTo>
                    <a:pt x="1653" y="693"/>
                    <a:pt x="1706" y="767"/>
                    <a:pt x="1783" y="796"/>
                  </a:cubicBezTo>
                  <a:cubicBezTo>
                    <a:pt x="1860" y="825"/>
                    <a:pt x="2001" y="838"/>
                    <a:pt x="2057" y="839"/>
                  </a:cubicBezTo>
                  <a:lnTo>
                    <a:pt x="2122" y="800"/>
                  </a:lnTo>
                  <a:lnTo>
                    <a:pt x="2030" y="634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0" name="Freeform 454"/>
            <p:cNvSpPr>
              <a:spLocks/>
            </p:cNvSpPr>
            <p:nvPr/>
          </p:nvSpPr>
          <p:spPr bwMode="auto">
            <a:xfrm>
              <a:off x="3345" y="420"/>
              <a:ext cx="1482" cy="1313"/>
            </a:xfrm>
            <a:custGeom>
              <a:avLst/>
              <a:gdLst>
                <a:gd name="T0" fmla="*/ 0 w 4000"/>
                <a:gd name="T1" fmla="*/ 2488 h 3544"/>
                <a:gd name="T2" fmla="*/ 104 w 4000"/>
                <a:gd name="T3" fmla="*/ 2784 h 3544"/>
                <a:gd name="T4" fmla="*/ 312 w 4000"/>
                <a:gd name="T5" fmla="*/ 2928 h 3544"/>
                <a:gd name="T6" fmla="*/ 800 w 4000"/>
                <a:gd name="T7" fmla="*/ 2848 h 3544"/>
                <a:gd name="T8" fmla="*/ 1208 w 4000"/>
                <a:gd name="T9" fmla="*/ 3320 h 3544"/>
                <a:gd name="T10" fmla="*/ 1784 w 4000"/>
                <a:gd name="T11" fmla="*/ 3544 h 3544"/>
                <a:gd name="T12" fmla="*/ 2448 w 4000"/>
                <a:gd name="T13" fmla="*/ 2680 h 3544"/>
                <a:gd name="T14" fmla="*/ 2912 w 4000"/>
                <a:gd name="T15" fmla="*/ 2232 h 3544"/>
                <a:gd name="T16" fmla="*/ 3232 w 4000"/>
                <a:gd name="T17" fmla="*/ 1912 h 3544"/>
                <a:gd name="T18" fmla="*/ 3568 w 4000"/>
                <a:gd name="T19" fmla="*/ 1568 h 3544"/>
                <a:gd name="T20" fmla="*/ 3744 w 4000"/>
                <a:gd name="T21" fmla="*/ 1312 h 3544"/>
                <a:gd name="T22" fmla="*/ 3800 w 4000"/>
                <a:gd name="T23" fmla="*/ 1008 h 3544"/>
                <a:gd name="T24" fmla="*/ 3904 w 4000"/>
                <a:gd name="T25" fmla="*/ 656 h 3544"/>
                <a:gd name="T26" fmla="*/ 3904 w 4000"/>
                <a:gd name="T27" fmla="*/ 360 h 3544"/>
                <a:gd name="T28" fmla="*/ 4000 w 4000"/>
                <a:gd name="T29" fmla="*/ 0 h 3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0" h="3544">
                  <a:moveTo>
                    <a:pt x="0" y="2488"/>
                  </a:moveTo>
                  <a:lnTo>
                    <a:pt x="104" y="2784"/>
                  </a:lnTo>
                  <a:lnTo>
                    <a:pt x="312" y="2928"/>
                  </a:lnTo>
                  <a:lnTo>
                    <a:pt x="800" y="2848"/>
                  </a:lnTo>
                  <a:lnTo>
                    <a:pt x="1208" y="3320"/>
                  </a:lnTo>
                  <a:lnTo>
                    <a:pt x="1784" y="3544"/>
                  </a:lnTo>
                  <a:lnTo>
                    <a:pt x="2448" y="2680"/>
                  </a:lnTo>
                  <a:lnTo>
                    <a:pt x="2912" y="2232"/>
                  </a:lnTo>
                  <a:lnTo>
                    <a:pt x="3232" y="1912"/>
                  </a:lnTo>
                  <a:lnTo>
                    <a:pt x="3568" y="1568"/>
                  </a:lnTo>
                  <a:lnTo>
                    <a:pt x="3744" y="1312"/>
                  </a:lnTo>
                  <a:lnTo>
                    <a:pt x="3800" y="1008"/>
                  </a:lnTo>
                  <a:lnTo>
                    <a:pt x="3904" y="656"/>
                  </a:lnTo>
                  <a:lnTo>
                    <a:pt x="3904" y="360"/>
                  </a:lnTo>
                  <a:lnTo>
                    <a:pt x="400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1" name="Freeform 455"/>
            <p:cNvSpPr>
              <a:spLocks/>
            </p:cNvSpPr>
            <p:nvPr/>
          </p:nvSpPr>
          <p:spPr bwMode="auto">
            <a:xfrm>
              <a:off x="2384" y="1118"/>
              <a:ext cx="1612" cy="834"/>
            </a:xfrm>
            <a:custGeom>
              <a:avLst/>
              <a:gdLst>
                <a:gd name="T0" fmla="*/ 1612 w 1612"/>
                <a:gd name="T1" fmla="*/ 612 h 834"/>
                <a:gd name="T2" fmla="*/ 1528 w 1612"/>
                <a:gd name="T3" fmla="*/ 732 h 834"/>
                <a:gd name="T4" fmla="*/ 1523 w 1612"/>
                <a:gd name="T5" fmla="*/ 834 h 834"/>
                <a:gd name="T6" fmla="*/ 1274 w 1612"/>
                <a:gd name="T7" fmla="*/ 727 h 834"/>
                <a:gd name="T8" fmla="*/ 1101 w 1612"/>
                <a:gd name="T9" fmla="*/ 696 h 834"/>
                <a:gd name="T10" fmla="*/ 1052 w 1612"/>
                <a:gd name="T11" fmla="*/ 736 h 834"/>
                <a:gd name="T12" fmla="*/ 523 w 1612"/>
                <a:gd name="T13" fmla="*/ 509 h 834"/>
                <a:gd name="T14" fmla="*/ 451 w 1612"/>
                <a:gd name="T15" fmla="*/ 545 h 834"/>
                <a:gd name="T16" fmla="*/ 318 w 1612"/>
                <a:gd name="T17" fmla="*/ 488 h 834"/>
                <a:gd name="T18" fmla="*/ 250 w 1612"/>
                <a:gd name="T19" fmla="*/ 268 h 834"/>
                <a:gd name="T20" fmla="*/ 4 w 1612"/>
                <a:gd name="T21" fmla="*/ 206 h 834"/>
                <a:gd name="T22" fmla="*/ 0 w 1612"/>
                <a:gd name="T23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2" h="834">
                  <a:moveTo>
                    <a:pt x="1612" y="612"/>
                  </a:moveTo>
                  <a:lnTo>
                    <a:pt x="1528" y="732"/>
                  </a:lnTo>
                  <a:lnTo>
                    <a:pt x="1523" y="834"/>
                  </a:lnTo>
                  <a:lnTo>
                    <a:pt x="1274" y="727"/>
                  </a:lnTo>
                  <a:lnTo>
                    <a:pt x="1101" y="696"/>
                  </a:lnTo>
                  <a:lnTo>
                    <a:pt x="1052" y="736"/>
                  </a:lnTo>
                  <a:lnTo>
                    <a:pt x="523" y="509"/>
                  </a:lnTo>
                  <a:lnTo>
                    <a:pt x="451" y="545"/>
                  </a:lnTo>
                  <a:lnTo>
                    <a:pt x="318" y="488"/>
                  </a:lnTo>
                  <a:cubicBezTo>
                    <a:pt x="284" y="442"/>
                    <a:pt x="302" y="315"/>
                    <a:pt x="250" y="268"/>
                  </a:cubicBezTo>
                  <a:cubicBezTo>
                    <a:pt x="198" y="221"/>
                    <a:pt x="46" y="251"/>
                    <a:pt x="4" y="206"/>
                  </a:cubicBezTo>
                  <a:lnTo>
                    <a:pt x="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2" name="Freeform 456"/>
            <p:cNvSpPr>
              <a:spLocks/>
            </p:cNvSpPr>
            <p:nvPr/>
          </p:nvSpPr>
          <p:spPr bwMode="auto">
            <a:xfrm>
              <a:off x="680" y="1140"/>
              <a:ext cx="1302" cy="2088"/>
            </a:xfrm>
            <a:custGeom>
              <a:avLst/>
              <a:gdLst>
                <a:gd name="T0" fmla="*/ 976 w 1302"/>
                <a:gd name="T1" fmla="*/ 0 h 2088"/>
                <a:gd name="T2" fmla="*/ 853 w 1302"/>
                <a:gd name="T3" fmla="*/ 545 h 2088"/>
                <a:gd name="T4" fmla="*/ 853 w 1302"/>
                <a:gd name="T5" fmla="*/ 661 h 2088"/>
                <a:gd name="T6" fmla="*/ 880 w 1302"/>
                <a:gd name="T7" fmla="*/ 812 h 2088"/>
                <a:gd name="T8" fmla="*/ 844 w 1302"/>
                <a:gd name="T9" fmla="*/ 1003 h 2088"/>
                <a:gd name="T10" fmla="*/ 1124 w 1302"/>
                <a:gd name="T11" fmla="*/ 1136 h 2088"/>
                <a:gd name="T12" fmla="*/ 1266 w 1302"/>
                <a:gd name="T13" fmla="*/ 1301 h 2088"/>
                <a:gd name="T14" fmla="*/ 1302 w 1302"/>
                <a:gd name="T15" fmla="*/ 1403 h 2088"/>
                <a:gd name="T16" fmla="*/ 1280 w 1302"/>
                <a:gd name="T17" fmla="*/ 1563 h 2088"/>
                <a:gd name="T18" fmla="*/ 1186 w 1302"/>
                <a:gd name="T19" fmla="*/ 1768 h 2088"/>
                <a:gd name="T20" fmla="*/ 1115 w 1302"/>
                <a:gd name="T21" fmla="*/ 1879 h 2088"/>
                <a:gd name="T22" fmla="*/ 1066 w 1302"/>
                <a:gd name="T23" fmla="*/ 1977 h 2088"/>
                <a:gd name="T24" fmla="*/ 1071 w 1302"/>
                <a:gd name="T25" fmla="*/ 2088 h 2088"/>
                <a:gd name="T26" fmla="*/ 848 w 1302"/>
                <a:gd name="T27" fmla="*/ 1986 h 2088"/>
                <a:gd name="T28" fmla="*/ 742 w 1302"/>
                <a:gd name="T29" fmla="*/ 1795 h 2088"/>
                <a:gd name="T30" fmla="*/ 559 w 1302"/>
                <a:gd name="T31" fmla="*/ 1719 h 2088"/>
                <a:gd name="T32" fmla="*/ 439 w 1302"/>
                <a:gd name="T33" fmla="*/ 1666 h 2088"/>
                <a:gd name="T34" fmla="*/ 346 w 1302"/>
                <a:gd name="T35" fmla="*/ 1581 h 2088"/>
                <a:gd name="T36" fmla="*/ 0 w 1302"/>
                <a:gd name="T37" fmla="*/ 159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2" h="2088">
                  <a:moveTo>
                    <a:pt x="976" y="0"/>
                  </a:moveTo>
                  <a:lnTo>
                    <a:pt x="853" y="545"/>
                  </a:lnTo>
                  <a:lnTo>
                    <a:pt x="853" y="661"/>
                  </a:lnTo>
                  <a:lnTo>
                    <a:pt x="880" y="812"/>
                  </a:lnTo>
                  <a:lnTo>
                    <a:pt x="844" y="1003"/>
                  </a:lnTo>
                  <a:lnTo>
                    <a:pt x="1124" y="1136"/>
                  </a:lnTo>
                  <a:lnTo>
                    <a:pt x="1266" y="1301"/>
                  </a:lnTo>
                  <a:lnTo>
                    <a:pt x="1302" y="1403"/>
                  </a:lnTo>
                  <a:lnTo>
                    <a:pt x="1280" y="1563"/>
                  </a:lnTo>
                  <a:lnTo>
                    <a:pt x="1186" y="1768"/>
                  </a:lnTo>
                  <a:lnTo>
                    <a:pt x="1115" y="1879"/>
                  </a:lnTo>
                  <a:lnTo>
                    <a:pt x="1066" y="1977"/>
                  </a:lnTo>
                  <a:lnTo>
                    <a:pt x="1071" y="2088"/>
                  </a:lnTo>
                  <a:lnTo>
                    <a:pt x="848" y="1986"/>
                  </a:lnTo>
                  <a:lnTo>
                    <a:pt x="742" y="1795"/>
                  </a:lnTo>
                  <a:lnTo>
                    <a:pt x="559" y="1719"/>
                  </a:lnTo>
                  <a:lnTo>
                    <a:pt x="439" y="1666"/>
                  </a:lnTo>
                  <a:lnTo>
                    <a:pt x="346" y="1581"/>
                  </a:lnTo>
                  <a:lnTo>
                    <a:pt x="0" y="159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3" name="Freeform 457"/>
            <p:cNvSpPr>
              <a:spLocks/>
            </p:cNvSpPr>
            <p:nvPr/>
          </p:nvSpPr>
          <p:spPr bwMode="auto">
            <a:xfrm>
              <a:off x="1760" y="3232"/>
              <a:ext cx="631" cy="1076"/>
            </a:xfrm>
            <a:custGeom>
              <a:avLst/>
              <a:gdLst>
                <a:gd name="T0" fmla="*/ 0 w 631"/>
                <a:gd name="T1" fmla="*/ 0 h 1076"/>
                <a:gd name="T2" fmla="*/ 187 w 631"/>
                <a:gd name="T3" fmla="*/ 71 h 1076"/>
                <a:gd name="T4" fmla="*/ 262 w 631"/>
                <a:gd name="T5" fmla="*/ 213 h 1076"/>
                <a:gd name="T6" fmla="*/ 400 w 631"/>
                <a:gd name="T7" fmla="*/ 329 h 1076"/>
                <a:gd name="T8" fmla="*/ 484 w 631"/>
                <a:gd name="T9" fmla="*/ 400 h 1076"/>
                <a:gd name="T10" fmla="*/ 529 w 631"/>
                <a:gd name="T11" fmla="*/ 614 h 1076"/>
                <a:gd name="T12" fmla="*/ 631 w 631"/>
                <a:gd name="T13" fmla="*/ 698 h 1076"/>
                <a:gd name="T14" fmla="*/ 555 w 631"/>
                <a:gd name="T15" fmla="*/ 796 h 1076"/>
                <a:gd name="T16" fmla="*/ 529 w 631"/>
                <a:gd name="T17" fmla="*/ 107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1" h="1076">
                  <a:moveTo>
                    <a:pt x="0" y="0"/>
                  </a:moveTo>
                  <a:lnTo>
                    <a:pt x="187" y="71"/>
                  </a:lnTo>
                  <a:lnTo>
                    <a:pt x="262" y="213"/>
                  </a:lnTo>
                  <a:lnTo>
                    <a:pt x="400" y="329"/>
                  </a:lnTo>
                  <a:lnTo>
                    <a:pt x="484" y="400"/>
                  </a:lnTo>
                  <a:lnTo>
                    <a:pt x="529" y="614"/>
                  </a:lnTo>
                  <a:lnTo>
                    <a:pt x="631" y="698"/>
                  </a:lnTo>
                  <a:lnTo>
                    <a:pt x="555" y="796"/>
                  </a:lnTo>
                  <a:lnTo>
                    <a:pt x="529" y="1076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4" name="Freeform 458"/>
            <p:cNvSpPr>
              <a:spLocks/>
            </p:cNvSpPr>
            <p:nvPr/>
          </p:nvSpPr>
          <p:spPr bwMode="auto">
            <a:xfrm>
              <a:off x="2382" y="1943"/>
              <a:ext cx="1516" cy="1983"/>
            </a:xfrm>
            <a:custGeom>
              <a:avLst/>
              <a:gdLst>
                <a:gd name="T0" fmla="*/ 0 w 4092"/>
                <a:gd name="T1" fmla="*/ 5352 h 5352"/>
                <a:gd name="T2" fmla="*/ 684 w 4092"/>
                <a:gd name="T3" fmla="*/ 4476 h 5352"/>
                <a:gd name="T4" fmla="*/ 1548 w 4092"/>
                <a:gd name="T5" fmla="*/ 4380 h 5352"/>
                <a:gd name="T6" fmla="*/ 2064 w 4092"/>
                <a:gd name="T7" fmla="*/ 4308 h 5352"/>
                <a:gd name="T8" fmla="*/ 2916 w 4092"/>
                <a:gd name="T9" fmla="*/ 3732 h 5352"/>
                <a:gd name="T10" fmla="*/ 3420 w 4092"/>
                <a:gd name="T11" fmla="*/ 3312 h 5352"/>
                <a:gd name="T12" fmla="*/ 3864 w 4092"/>
                <a:gd name="T13" fmla="*/ 2976 h 5352"/>
                <a:gd name="T14" fmla="*/ 3912 w 4092"/>
                <a:gd name="T15" fmla="*/ 2808 h 5352"/>
                <a:gd name="T16" fmla="*/ 3936 w 4092"/>
                <a:gd name="T17" fmla="*/ 2580 h 5352"/>
                <a:gd name="T18" fmla="*/ 4020 w 4092"/>
                <a:gd name="T19" fmla="*/ 1956 h 5352"/>
                <a:gd name="T20" fmla="*/ 4020 w 4092"/>
                <a:gd name="T21" fmla="*/ 1536 h 5352"/>
                <a:gd name="T22" fmla="*/ 4080 w 4092"/>
                <a:gd name="T23" fmla="*/ 924 h 5352"/>
                <a:gd name="T24" fmla="*/ 4056 w 4092"/>
                <a:gd name="T25" fmla="*/ 504 h 5352"/>
                <a:gd name="T26" fmla="*/ 4092 w 4092"/>
                <a:gd name="T27" fmla="*/ 0 h 5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92" h="5352">
                  <a:moveTo>
                    <a:pt x="0" y="5352"/>
                  </a:moveTo>
                  <a:lnTo>
                    <a:pt x="684" y="4476"/>
                  </a:lnTo>
                  <a:lnTo>
                    <a:pt x="1548" y="4380"/>
                  </a:lnTo>
                  <a:lnTo>
                    <a:pt x="2064" y="4308"/>
                  </a:lnTo>
                  <a:lnTo>
                    <a:pt x="2916" y="3732"/>
                  </a:lnTo>
                  <a:lnTo>
                    <a:pt x="3420" y="3312"/>
                  </a:lnTo>
                  <a:lnTo>
                    <a:pt x="3864" y="2976"/>
                  </a:lnTo>
                  <a:lnTo>
                    <a:pt x="3912" y="2808"/>
                  </a:lnTo>
                  <a:lnTo>
                    <a:pt x="3936" y="2580"/>
                  </a:lnTo>
                  <a:lnTo>
                    <a:pt x="4020" y="1956"/>
                  </a:lnTo>
                  <a:lnTo>
                    <a:pt x="4020" y="1536"/>
                  </a:lnTo>
                  <a:lnTo>
                    <a:pt x="4080" y="924"/>
                  </a:lnTo>
                  <a:lnTo>
                    <a:pt x="4056" y="504"/>
                  </a:lnTo>
                  <a:lnTo>
                    <a:pt x="4092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5" name="Text Box 459"/>
            <p:cNvSpPr txBox="1">
              <a:spLocks noChangeArrowheads="1"/>
            </p:cNvSpPr>
            <p:nvPr/>
          </p:nvSpPr>
          <p:spPr bwMode="auto">
            <a:xfrm>
              <a:off x="1680" y="4032"/>
              <a:ext cx="51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b="1">
                  <a:latin typeface="Angsana New" panose="02020603050405020304" pitchFamily="18" charset="-34"/>
                  <a:cs typeface="Arial" panose="020B0604020202020204" pitchFamily="34" charset="0"/>
                </a:rPr>
                <a:t>To Albany</a:t>
              </a:r>
            </a:p>
          </p:txBody>
        </p:sp>
        <p:sp>
          <p:nvSpPr>
            <p:cNvPr id="4556" name="Line 460"/>
            <p:cNvSpPr>
              <a:spLocks noChangeShapeType="1"/>
            </p:cNvSpPr>
            <p:nvPr/>
          </p:nvSpPr>
          <p:spPr bwMode="auto">
            <a:xfrm flipH="1">
              <a:off x="2208" y="4080"/>
              <a:ext cx="4" cy="1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57" name="Rectangle 461"/>
            <p:cNvSpPr>
              <a:spLocks noChangeArrowheads="1"/>
            </p:cNvSpPr>
            <p:nvPr/>
          </p:nvSpPr>
          <p:spPr bwMode="auto">
            <a:xfrm>
              <a:off x="2248" y="4039"/>
              <a:ext cx="20" cy="2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58" name="Rectangle 462"/>
            <p:cNvSpPr>
              <a:spLocks noChangeArrowheads="1"/>
            </p:cNvSpPr>
            <p:nvPr/>
          </p:nvSpPr>
          <p:spPr bwMode="auto">
            <a:xfrm>
              <a:off x="1984" y="2850"/>
              <a:ext cx="31" cy="4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59" name="Rectangle 463"/>
            <p:cNvSpPr>
              <a:spLocks noChangeArrowheads="1"/>
            </p:cNvSpPr>
            <p:nvPr/>
          </p:nvSpPr>
          <p:spPr bwMode="auto">
            <a:xfrm>
              <a:off x="2169" y="1343"/>
              <a:ext cx="48" cy="4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0" name="Rectangle 464"/>
            <p:cNvSpPr>
              <a:spLocks noChangeArrowheads="1"/>
            </p:cNvSpPr>
            <p:nvPr/>
          </p:nvSpPr>
          <p:spPr bwMode="auto">
            <a:xfrm>
              <a:off x="4745" y="178"/>
              <a:ext cx="46" cy="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1" name="Line 465"/>
            <p:cNvSpPr>
              <a:spLocks noChangeShapeType="1"/>
            </p:cNvSpPr>
            <p:nvPr/>
          </p:nvSpPr>
          <p:spPr bwMode="auto">
            <a:xfrm flipV="1">
              <a:off x="4738" y="296"/>
              <a:ext cx="56" cy="1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2" name="Text Box 466"/>
            <p:cNvSpPr txBox="1">
              <a:spLocks noChangeArrowheads="1"/>
            </p:cNvSpPr>
            <p:nvPr/>
          </p:nvSpPr>
          <p:spPr bwMode="auto">
            <a:xfrm rot="2610729">
              <a:off x="2937" y="2960"/>
              <a:ext cx="780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50000"/>
                </a:lnSpc>
              </a:pPr>
              <a:r>
                <a:rPr lang="en-US" altLang="en-US" sz="1200" b="1" i="1">
                  <a:latin typeface="Times New Roman" panose="02020603050405020304" pitchFamily="18" charset="0"/>
                  <a:cs typeface="Arial" panose="020B0604020202020204" pitchFamily="34" charset="0"/>
                </a:rPr>
                <a:t>Mill Creek</a:t>
              </a:r>
            </a:p>
          </p:txBody>
        </p:sp>
        <p:sp>
          <p:nvSpPr>
            <p:cNvPr id="4563" name="Rectangle 467"/>
            <p:cNvSpPr>
              <a:spLocks noChangeArrowheads="1"/>
            </p:cNvSpPr>
            <p:nvPr/>
          </p:nvSpPr>
          <p:spPr bwMode="auto">
            <a:xfrm>
              <a:off x="1695" y="3279"/>
              <a:ext cx="38" cy="4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4" name="Freeform 468"/>
            <p:cNvSpPr>
              <a:spLocks/>
            </p:cNvSpPr>
            <p:nvPr/>
          </p:nvSpPr>
          <p:spPr bwMode="auto">
            <a:xfrm>
              <a:off x="1606" y="2708"/>
              <a:ext cx="447" cy="604"/>
            </a:xfrm>
            <a:custGeom>
              <a:avLst/>
              <a:gdLst>
                <a:gd name="T0" fmla="*/ 78 w 1206"/>
                <a:gd name="T1" fmla="*/ 1632 h 1632"/>
                <a:gd name="T2" fmla="*/ 0 w 1206"/>
                <a:gd name="T3" fmla="*/ 1596 h 1632"/>
                <a:gd name="T4" fmla="*/ 42 w 1206"/>
                <a:gd name="T5" fmla="*/ 1500 h 1632"/>
                <a:gd name="T6" fmla="*/ 102 w 1206"/>
                <a:gd name="T7" fmla="*/ 1518 h 1632"/>
                <a:gd name="T8" fmla="*/ 156 w 1206"/>
                <a:gd name="T9" fmla="*/ 1422 h 1632"/>
                <a:gd name="T10" fmla="*/ 90 w 1206"/>
                <a:gd name="T11" fmla="*/ 1386 h 1632"/>
                <a:gd name="T12" fmla="*/ 108 w 1206"/>
                <a:gd name="T13" fmla="*/ 1290 h 1632"/>
                <a:gd name="T14" fmla="*/ 174 w 1206"/>
                <a:gd name="T15" fmla="*/ 1314 h 1632"/>
                <a:gd name="T16" fmla="*/ 216 w 1206"/>
                <a:gd name="T17" fmla="*/ 1218 h 1632"/>
                <a:gd name="T18" fmla="*/ 156 w 1206"/>
                <a:gd name="T19" fmla="*/ 1170 h 1632"/>
                <a:gd name="T20" fmla="*/ 180 w 1206"/>
                <a:gd name="T21" fmla="*/ 1086 h 1632"/>
                <a:gd name="T22" fmla="*/ 276 w 1206"/>
                <a:gd name="T23" fmla="*/ 1086 h 1632"/>
                <a:gd name="T24" fmla="*/ 294 w 1206"/>
                <a:gd name="T25" fmla="*/ 1026 h 1632"/>
                <a:gd name="T26" fmla="*/ 246 w 1206"/>
                <a:gd name="T27" fmla="*/ 978 h 1632"/>
                <a:gd name="T28" fmla="*/ 276 w 1206"/>
                <a:gd name="T29" fmla="*/ 900 h 1632"/>
                <a:gd name="T30" fmla="*/ 354 w 1206"/>
                <a:gd name="T31" fmla="*/ 900 h 1632"/>
                <a:gd name="T32" fmla="*/ 360 w 1206"/>
                <a:gd name="T33" fmla="*/ 816 h 1632"/>
                <a:gd name="T34" fmla="*/ 300 w 1206"/>
                <a:gd name="T35" fmla="*/ 786 h 1632"/>
                <a:gd name="T36" fmla="*/ 342 w 1206"/>
                <a:gd name="T37" fmla="*/ 696 h 1632"/>
                <a:gd name="T38" fmla="*/ 432 w 1206"/>
                <a:gd name="T39" fmla="*/ 702 h 1632"/>
                <a:gd name="T40" fmla="*/ 414 w 1206"/>
                <a:gd name="T41" fmla="*/ 594 h 1632"/>
                <a:gd name="T42" fmla="*/ 522 w 1206"/>
                <a:gd name="T43" fmla="*/ 564 h 1632"/>
                <a:gd name="T44" fmla="*/ 540 w 1206"/>
                <a:gd name="T45" fmla="*/ 642 h 1632"/>
                <a:gd name="T46" fmla="*/ 660 w 1206"/>
                <a:gd name="T47" fmla="*/ 618 h 1632"/>
                <a:gd name="T48" fmla="*/ 612 w 1206"/>
                <a:gd name="T49" fmla="*/ 540 h 1632"/>
                <a:gd name="T50" fmla="*/ 720 w 1206"/>
                <a:gd name="T51" fmla="*/ 498 h 1632"/>
                <a:gd name="T52" fmla="*/ 804 w 1206"/>
                <a:gd name="T53" fmla="*/ 522 h 1632"/>
                <a:gd name="T54" fmla="*/ 834 w 1206"/>
                <a:gd name="T55" fmla="*/ 408 h 1632"/>
                <a:gd name="T56" fmla="*/ 840 w 1206"/>
                <a:gd name="T57" fmla="*/ 294 h 1632"/>
                <a:gd name="T58" fmla="*/ 918 w 1206"/>
                <a:gd name="T59" fmla="*/ 312 h 1632"/>
                <a:gd name="T60" fmla="*/ 978 w 1206"/>
                <a:gd name="T61" fmla="*/ 210 h 1632"/>
                <a:gd name="T62" fmla="*/ 918 w 1206"/>
                <a:gd name="T63" fmla="*/ 174 h 1632"/>
                <a:gd name="T64" fmla="*/ 978 w 1206"/>
                <a:gd name="T65" fmla="*/ 0 h 1632"/>
                <a:gd name="T66" fmla="*/ 1116 w 1206"/>
                <a:gd name="T67" fmla="*/ 36 h 1632"/>
                <a:gd name="T68" fmla="*/ 1116 w 1206"/>
                <a:gd name="T69" fmla="*/ 144 h 1632"/>
                <a:gd name="T70" fmla="*/ 1206 w 1206"/>
                <a:gd name="T71" fmla="*/ 138 h 1632"/>
                <a:gd name="T72" fmla="*/ 1206 w 1206"/>
                <a:gd name="T73" fmla="*/ 216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6" h="1632">
                  <a:moveTo>
                    <a:pt x="78" y="1632"/>
                  </a:moveTo>
                  <a:lnTo>
                    <a:pt x="0" y="1596"/>
                  </a:lnTo>
                  <a:lnTo>
                    <a:pt x="42" y="1500"/>
                  </a:lnTo>
                  <a:lnTo>
                    <a:pt x="102" y="1518"/>
                  </a:lnTo>
                  <a:lnTo>
                    <a:pt x="156" y="1422"/>
                  </a:lnTo>
                  <a:lnTo>
                    <a:pt x="90" y="1386"/>
                  </a:lnTo>
                  <a:lnTo>
                    <a:pt x="108" y="1290"/>
                  </a:lnTo>
                  <a:lnTo>
                    <a:pt x="174" y="1314"/>
                  </a:lnTo>
                  <a:lnTo>
                    <a:pt x="216" y="1218"/>
                  </a:lnTo>
                  <a:lnTo>
                    <a:pt x="156" y="1170"/>
                  </a:lnTo>
                  <a:lnTo>
                    <a:pt x="180" y="1086"/>
                  </a:lnTo>
                  <a:cubicBezTo>
                    <a:pt x="278" y="1092"/>
                    <a:pt x="276" y="1124"/>
                    <a:pt x="276" y="1086"/>
                  </a:cubicBezTo>
                  <a:lnTo>
                    <a:pt x="294" y="1026"/>
                  </a:lnTo>
                  <a:cubicBezTo>
                    <a:pt x="278" y="1010"/>
                    <a:pt x="246" y="978"/>
                    <a:pt x="246" y="978"/>
                  </a:cubicBezTo>
                  <a:lnTo>
                    <a:pt x="276" y="900"/>
                  </a:lnTo>
                  <a:lnTo>
                    <a:pt x="354" y="900"/>
                  </a:lnTo>
                  <a:lnTo>
                    <a:pt x="360" y="816"/>
                  </a:lnTo>
                  <a:lnTo>
                    <a:pt x="300" y="786"/>
                  </a:lnTo>
                  <a:cubicBezTo>
                    <a:pt x="337" y="694"/>
                    <a:pt x="304" y="696"/>
                    <a:pt x="342" y="696"/>
                  </a:cubicBezTo>
                  <a:lnTo>
                    <a:pt x="432" y="702"/>
                  </a:lnTo>
                  <a:lnTo>
                    <a:pt x="414" y="594"/>
                  </a:lnTo>
                  <a:lnTo>
                    <a:pt x="522" y="564"/>
                  </a:lnTo>
                  <a:lnTo>
                    <a:pt x="540" y="642"/>
                  </a:lnTo>
                  <a:lnTo>
                    <a:pt x="660" y="618"/>
                  </a:lnTo>
                  <a:lnTo>
                    <a:pt x="612" y="540"/>
                  </a:lnTo>
                  <a:lnTo>
                    <a:pt x="720" y="498"/>
                  </a:lnTo>
                  <a:lnTo>
                    <a:pt x="804" y="522"/>
                  </a:lnTo>
                  <a:lnTo>
                    <a:pt x="834" y="408"/>
                  </a:lnTo>
                  <a:lnTo>
                    <a:pt x="840" y="294"/>
                  </a:lnTo>
                  <a:lnTo>
                    <a:pt x="918" y="312"/>
                  </a:lnTo>
                  <a:lnTo>
                    <a:pt x="978" y="210"/>
                  </a:lnTo>
                  <a:lnTo>
                    <a:pt x="918" y="174"/>
                  </a:lnTo>
                  <a:lnTo>
                    <a:pt x="978" y="0"/>
                  </a:lnTo>
                  <a:lnTo>
                    <a:pt x="1116" y="36"/>
                  </a:lnTo>
                  <a:lnTo>
                    <a:pt x="1116" y="144"/>
                  </a:lnTo>
                  <a:lnTo>
                    <a:pt x="1206" y="138"/>
                  </a:lnTo>
                  <a:lnTo>
                    <a:pt x="1206" y="216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5" name="Freeform 469"/>
            <p:cNvSpPr>
              <a:spLocks/>
            </p:cNvSpPr>
            <p:nvPr/>
          </p:nvSpPr>
          <p:spPr bwMode="auto">
            <a:xfrm>
              <a:off x="2300" y="2950"/>
              <a:ext cx="140" cy="251"/>
            </a:xfrm>
            <a:custGeom>
              <a:avLst/>
              <a:gdLst>
                <a:gd name="T0" fmla="*/ 12 w 378"/>
                <a:gd name="T1" fmla="*/ 0 h 678"/>
                <a:gd name="T2" fmla="*/ 54 w 378"/>
                <a:gd name="T3" fmla="*/ 36 h 678"/>
                <a:gd name="T4" fmla="*/ 0 w 378"/>
                <a:gd name="T5" fmla="*/ 114 h 678"/>
                <a:gd name="T6" fmla="*/ 90 w 378"/>
                <a:gd name="T7" fmla="*/ 162 h 678"/>
                <a:gd name="T8" fmla="*/ 144 w 378"/>
                <a:gd name="T9" fmla="*/ 114 h 678"/>
                <a:gd name="T10" fmla="*/ 210 w 378"/>
                <a:gd name="T11" fmla="*/ 174 h 678"/>
                <a:gd name="T12" fmla="*/ 168 w 378"/>
                <a:gd name="T13" fmla="*/ 246 h 678"/>
                <a:gd name="T14" fmla="*/ 240 w 378"/>
                <a:gd name="T15" fmla="*/ 282 h 678"/>
                <a:gd name="T16" fmla="*/ 282 w 378"/>
                <a:gd name="T17" fmla="*/ 234 h 678"/>
                <a:gd name="T18" fmla="*/ 360 w 378"/>
                <a:gd name="T19" fmla="*/ 270 h 678"/>
                <a:gd name="T20" fmla="*/ 312 w 378"/>
                <a:gd name="T21" fmla="*/ 360 h 678"/>
                <a:gd name="T22" fmla="*/ 378 w 378"/>
                <a:gd name="T23" fmla="*/ 414 h 678"/>
                <a:gd name="T24" fmla="*/ 288 w 378"/>
                <a:gd name="T25" fmla="*/ 510 h 678"/>
                <a:gd name="T26" fmla="*/ 204 w 378"/>
                <a:gd name="T27" fmla="*/ 456 h 678"/>
                <a:gd name="T28" fmla="*/ 162 w 378"/>
                <a:gd name="T29" fmla="*/ 510 h 678"/>
                <a:gd name="T30" fmla="*/ 234 w 378"/>
                <a:gd name="T31" fmla="*/ 570 h 678"/>
                <a:gd name="T32" fmla="*/ 162 w 378"/>
                <a:gd name="T33" fmla="*/ 678 h 678"/>
                <a:gd name="T34" fmla="*/ 108 w 378"/>
                <a:gd name="T35" fmla="*/ 624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678">
                  <a:moveTo>
                    <a:pt x="12" y="0"/>
                  </a:moveTo>
                  <a:lnTo>
                    <a:pt x="54" y="36"/>
                  </a:lnTo>
                  <a:lnTo>
                    <a:pt x="0" y="114"/>
                  </a:lnTo>
                  <a:lnTo>
                    <a:pt x="90" y="162"/>
                  </a:lnTo>
                  <a:lnTo>
                    <a:pt x="144" y="114"/>
                  </a:lnTo>
                  <a:lnTo>
                    <a:pt x="210" y="174"/>
                  </a:lnTo>
                  <a:lnTo>
                    <a:pt x="168" y="246"/>
                  </a:lnTo>
                  <a:lnTo>
                    <a:pt x="240" y="282"/>
                  </a:lnTo>
                  <a:lnTo>
                    <a:pt x="282" y="234"/>
                  </a:lnTo>
                  <a:lnTo>
                    <a:pt x="360" y="270"/>
                  </a:lnTo>
                  <a:lnTo>
                    <a:pt x="312" y="360"/>
                  </a:lnTo>
                  <a:lnTo>
                    <a:pt x="378" y="414"/>
                  </a:lnTo>
                  <a:lnTo>
                    <a:pt x="288" y="510"/>
                  </a:lnTo>
                  <a:lnTo>
                    <a:pt x="204" y="456"/>
                  </a:lnTo>
                  <a:lnTo>
                    <a:pt x="162" y="510"/>
                  </a:lnTo>
                  <a:lnTo>
                    <a:pt x="234" y="570"/>
                  </a:lnTo>
                  <a:lnTo>
                    <a:pt x="162" y="678"/>
                  </a:lnTo>
                  <a:lnTo>
                    <a:pt x="108" y="624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6" name="Freeform 470"/>
            <p:cNvSpPr>
              <a:spLocks/>
            </p:cNvSpPr>
            <p:nvPr/>
          </p:nvSpPr>
          <p:spPr bwMode="auto">
            <a:xfrm>
              <a:off x="2504" y="3095"/>
              <a:ext cx="367" cy="598"/>
            </a:xfrm>
            <a:custGeom>
              <a:avLst/>
              <a:gdLst>
                <a:gd name="T0" fmla="*/ 6 w 990"/>
                <a:gd name="T1" fmla="*/ 126 h 1614"/>
                <a:gd name="T2" fmla="*/ 0 w 990"/>
                <a:gd name="T3" fmla="*/ 192 h 1614"/>
                <a:gd name="T4" fmla="*/ 108 w 990"/>
                <a:gd name="T5" fmla="*/ 162 h 1614"/>
                <a:gd name="T6" fmla="*/ 114 w 990"/>
                <a:gd name="T7" fmla="*/ 90 h 1614"/>
                <a:gd name="T8" fmla="*/ 252 w 990"/>
                <a:gd name="T9" fmla="*/ 102 h 1614"/>
                <a:gd name="T10" fmla="*/ 282 w 990"/>
                <a:gd name="T11" fmla="*/ 156 h 1614"/>
                <a:gd name="T12" fmla="*/ 354 w 990"/>
                <a:gd name="T13" fmla="*/ 144 h 1614"/>
                <a:gd name="T14" fmla="*/ 366 w 990"/>
                <a:gd name="T15" fmla="*/ 60 h 1614"/>
                <a:gd name="T16" fmla="*/ 456 w 990"/>
                <a:gd name="T17" fmla="*/ 60 h 1614"/>
                <a:gd name="T18" fmla="*/ 468 w 990"/>
                <a:gd name="T19" fmla="*/ 138 h 1614"/>
                <a:gd name="T20" fmla="*/ 540 w 990"/>
                <a:gd name="T21" fmla="*/ 126 h 1614"/>
                <a:gd name="T22" fmla="*/ 540 w 990"/>
                <a:gd name="T23" fmla="*/ 54 h 1614"/>
                <a:gd name="T24" fmla="*/ 642 w 990"/>
                <a:gd name="T25" fmla="*/ 48 h 1614"/>
                <a:gd name="T26" fmla="*/ 648 w 990"/>
                <a:gd name="T27" fmla="*/ 120 h 1614"/>
                <a:gd name="T28" fmla="*/ 786 w 990"/>
                <a:gd name="T29" fmla="*/ 102 h 1614"/>
                <a:gd name="T30" fmla="*/ 768 w 990"/>
                <a:gd name="T31" fmla="*/ 42 h 1614"/>
                <a:gd name="T32" fmla="*/ 936 w 990"/>
                <a:gd name="T33" fmla="*/ 0 h 1614"/>
                <a:gd name="T34" fmla="*/ 990 w 990"/>
                <a:gd name="T35" fmla="*/ 126 h 1614"/>
                <a:gd name="T36" fmla="*/ 924 w 990"/>
                <a:gd name="T37" fmla="*/ 240 h 1614"/>
                <a:gd name="T38" fmla="*/ 864 w 990"/>
                <a:gd name="T39" fmla="*/ 198 h 1614"/>
                <a:gd name="T40" fmla="*/ 798 w 990"/>
                <a:gd name="T41" fmla="*/ 306 h 1614"/>
                <a:gd name="T42" fmla="*/ 864 w 990"/>
                <a:gd name="T43" fmla="*/ 366 h 1614"/>
                <a:gd name="T44" fmla="*/ 822 w 990"/>
                <a:gd name="T45" fmla="*/ 426 h 1614"/>
                <a:gd name="T46" fmla="*/ 738 w 990"/>
                <a:gd name="T47" fmla="*/ 378 h 1614"/>
                <a:gd name="T48" fmla="*/ 684 w 990"/>
                <a:gd name="T49" fmla="*/ 468 h 1614"/>
                <a:gd name="T50" fmla="*/ 762 w 990"/>
                <a:gd name="T51" fmla="*/ 522 h 1614"/>
                <a:gd name="T52" fmla="*/ 696 w 990"/>
                <a:gd name="T53" fmla="*/ 612 h 1614"/>
                <a:gd name="T54" fmla="*/ 630 w 990"/>
                <a:gd name="T55" fmla="*/ 576 h 1614"/>
                <a:gd name="T56" fmla="*/ 570 w 990"/>
                <a:gd name="T57" fmla="*/ 672 h 1614"/>
                <a:gd name="T58" fmla="*/ 624 w 990"/>
                <a:gd name="T59" fmla="*/ 720 h 1614"/>
                <a:gd name="T60" fmla="*/ 600 w 990"/>
                <a:gd name="T61" fmla="*/ 792 h 1614"/>
                <a:gd name="T62" fmla="*/ 534 w 990"/>
                <a:gd name="T63" fmla="*/ 756 h 1614"/>
                <a:gd name="T64" fmla="*/ 456 w 990"/>
                <a:gd name="T65" fmla="*/ 858 h 1614"/>
                <a:gd name="T66" fmla="*/ 522 w 990"/>
                <a:gd name="T67" fmla="*/ 894 h 1614"/>
                <a:gd name="T68" fmla="*/ 486 w 990"/>
                <a:gd name="T69" fmla="*/ 972 h 1614"/>
                <a:gd name="T70" fmla="*/ 396 w 990"/>
                <a:gd name="T71" fmla="*/ 930 h 1614"/>
                <a:gd name="T72" fmla="*/ 354 w 990"/>
                <a:gd name="T73" fmla="*/ 1014 h 1614"/>
                <a:gd name="T74" fmla="*/ 408 w 990"/>
                <a:gd name="T75" fmla="*/ 1062 h 1614"/>
                <a:gd name="T76" fmla="*/ 360 w 990"/>
                <a:gd name="T77" fmla="*/ 1140 h 1614"/>
                <a:gd name="T78" fmla="*/ 294 w 990"/>
                <a:gd name="T79" fmla="*/ 1110 h 1614"/>
                <a:gd name="T80" fmla="*/ 228 w 990"/>
                <a:gd name="T81" fmla="*/ 1194 h 1614"/>
                <a:gd name="T82" fmla="*/ 324 w 990"/>
                <a:gd name="T83" fmla="*/ 1248 h 1614"/>
                <a:gd name="T84" fmla="*/ 288 w 990"/>
                <a:gd name="T85" fmla="*/ 1314 h 1614"/>
                <a:gd name="T86" fmla="*/ 222 w 990"/>
                <a:gd name="T87" fmla="*/ 1266 h 1614"/>
                <a:gd name="T88" fmla="*/ 138 w 990"/>
                <a:gd name="T89" fmla="*/ 1338 h 1614"/>
                <a:gd name="T90" fmla="*/ 222 w 990"/>
                <a:gd name="T91" fmla="*/ 1416 h 1614"/>
                <a:gd name="T92" fmla="*/ 288 w 990"/>
                <a:gd name="T93" fmla="*/ 1350 h 1614"/>
                <a:gd name="T94" fmla="*/ 414 w 990"/>
                <a:gd name="T95" fmla="*/ 1428 h 1614"/>
                <a:gd name="T96" fmla="*/ 366 w 990"/>
                <a:gd name="T97" fmla="*/ 1500 h 1614"/>
                <a:gd name="T98" fmla="*/ 450 w 990"/>
                <a:gd name="T99" fmla="*/ 1554 h 1614"/>
                <a:gd name="T100" fmla="*/ 534 w 990"/>
                <a:gd name="T101" fmla="*/ 1518 h 1614"/>
                <a:gd name="T102" fmla="*/ 552 w 990"/>
                <a:gd name="T103" fmla="*/ 1614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1614">
                  <a:moveTo>
                    <a:pt x="6" y="126"/>
                  </a:moveTo>
                  <a:lnTo>
                    <a:pt x="0" y="192"/>
                  </a:lnTo>
                  <a:lnTo>
                    <a:pt x="108" y="162"/>
                  </a:lnTo>
                  <a:lnTo>
                    <a:pt x="114" y="90"/>
                  </a:lnTo>
                  <a:lnTo>
                    <a:pt x="252" y="102"/>
                  </a:lnTo>
                  <a:lnTo>
                    <a:pt x="282" y="156"/>
                  </a:lnTo>
                  <a:lnTo>
                    <a:pt x="354" y="144"/>
                  </a:lnTo>
                  <a:lnTo>
                    <a:pt x="366" y="60"/>
                  </a:lnTo>
                  <a:lnTo>
                    <a:pt x="456" y="60"/>
                  </a:lnTo>
                  <a:lnTo>
                    <a:pt x="468" y="138"/>
                  </a:lnTo>
                  <a:lnTo>
                    <a:pt x="540" y="126"/>
                  </a:lnTo>
                  <a:lnTo>
                    <a:pt x="540" y="54"/>
                  </a:lnTo>
                  <a:lnTo>
                    <a:pt x="642" y="48"/>
                  </a:lnTo>
                  <a:lnTo>
                    <a:pt x="648" y="120"/>
                  </a:lnTo>
                  <a:lnTo>
                    <a:pt x="786" y="102"/>
                  </a:lnTo>
                  <a:lnTo>
                    <a:pt x="768" y="42"/>
                  </a:lnTo>
                  <a:lnTo>
                    <a:pt x="936" y="0"/>
                  </a:lnTo>
                  <a:lnTo>
                    <a:pt x="990" y="126"/>
                  </a:lnTo>
                  <a:lnTo>
                    <a:pt x="924" y="240"/>
                  </a:lnTo>
                  <a:lnTo>
                    <a:pt x="864" y="198"/>
                  </a:lnTo>
                  <a:lnTo>
                    <a:pt x="798" y="306"/>
                  </a:lnTo>
                  <a:lnTo>
                    <a:pt x="864" y="366"/>
                  </a:lnTo>
                  <a:lnTo>
                    <a:pt x="822" y="426"/>
                  </a:lnTo>
                  <a:lnTo>
                    <a:pt x="738" y="378"/>
                  </a:lnTo>
                  <a:lnTo>
                    <a:pt x="684" y="468"/>
                  </a:lnTo>
                  <a:lnTo>
                    <a:pt x="762" y="522"/>
                  </a:lnTo>
                  <a:lnTo>
                    <a:pt x="696" y="612"/>
                  </a:lnTo>
                  <a:lnTo>
                    <a:pt x="630" y="576"/>
                  </a:lnTo>
                  <a:lnTo>
                    <a:pt x="570" y="672"/>
                  </a:lnTo>
                  <a:lnTo>
                    <a:pt x="624" y="720"/>
                  </a:lnTo>
                  <a:lnTo>
                    <a:pt x="600" y="792"/>
                  </a:lnTo>
                  <a:lnTo>
                    <a:pt x="534" y="756"/>
                  </a:lnTo>
                  <a:lnTo>
                    <a:pt x="456" y="858"/>
                  </a:lnTo>
                  <a:lnTo>
                    <a:pt x="522" y="894"/>
                  </a:lnTo>
                  <a:lnTo>
                    <a:pt x="486" y="972"/>
                  </a:lnTo>
                  <a:lnTo>
                    <a:pt x="396" y="930"/>
                  </a:lnTo>
                  <a:lnTo>
                    <a:pt x="354" y="1014"/>
                  </a:lnTo>
                  <a:lnTo>
                    <a:pt x="408" y="1062"/>
                  </a:lnTo>
                  <a:lnTo>
                    <a:pt x="360" y="1140"/>
                  </a:lnTo>
                  <a:lnTo>
                    <a:pt x="294" y="1110"/>
                  </a:lnTo>
                  <a:lnTo>
                    <a:pt x="228" y="1194"/>
                  </a:lnTo>
                  <a:lnTo>
                    <a:pt x="324" y="1248"/>
                  </a:lnTo>
                  <a:lnTo>
                    <a:pt x="288" y="1314"/>
                  </a:lnTo>
                  <a:lnTo>
                    <a:pt x="222" y="1266"/>
                  </a:lnTo>
                  <a:lnTo>
                    <a:pt x="138" y="1338"/>
                  </a:lnTo>
                  <a:lnTo>
                    <a:pt x="222" y="1416"/>
                  </a:lnTo>
                  <a:lnTo>
                    <a:pt x="288" y="1350"/>
                  </a:lnTo>
                  <a:lnTo>
                    <a:pt x="414" y="1428"/>
                  </a:lnTo>
                  <a:lnTo>
                    <a:pt x="366" y="1500"/>
                  </a:lnTo>
                  <a:lnTo>
                    <a:pt x="450" y="1554"/>
                  </a:lnTo>
                  <a:lnTo>
                    <a:pt x="534" y="1518"/>
                  </a:lnTo>
                  <a:lnTo>
                    <a:pt x="552" y="1614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7" name="Freeform 471"/>
            <p:cNvSpPr>
              <a:spLocks/>
            </p:cNvSpPr>
            <p:nvPr/>
          </p:nvSpPr>
          <p:spPr bwMode="auto">
            <a:xfrm>
              <a:off x="2420" y="3782"/>
              <a:ext cx="158" cy="188"/>
            </a:xfrm>
            <a:custGeom>
              <a:avLst/>
              <a:gdLst>
                <a:gd name="T0" fmla="*/ 0 w 426"/>
                <a:gd name="T1" fmla="*/ 450 h 510"/>
                <a:gd name="T2" fmla="*/ 60 w 426"/>
                <a:gd name="T3" fmla="*/ 510 h 510"/>
                <a:gd name="T4" fmla="*/ 144 w 426"/>
                <a:gd name="T5" fmla="*/ 408 h 510"/>
                <a:gd name="T6" fmla="*/ 78 w 426"/>
                <a:gd name="T7" fmla="*/ 354 h 510"/>
                <a:gd name="T8" fmla="*/ 144 w 426"/>
                <a:gd name="T9" fmla="*/ 282 h 510"/>
                <a:gd name="T10" fmla="*/ 216 w 426"/>
                <a:gd name="T11" fmla="*/ 318 h 510"/>
                <a:gd name="T12" fmla="*/ 294 w 426"/>
                <a:gd name="T13" fmla="*/ 234 h 510"/>
                <a:gd name="T14" fmla="*/ 240 w 426"/>
                <a:gd name="T15" fmla="*/ 198 h 510"/>
                <a:gd name="T16" fmla="*/ 288 w 426"/>
                <a:gd name="T17" fmla="*/ 120 h 510"/>
                <a:gd name="T18" fmla="*/ 348 w 426"/>
                <a:gd name="T19" fmla="*/ 132 h 510"/>
                <a:gd name="T20" fmla="*/ 426 w 426"/>
                <a:gd name="T21" fmla="*/ 48 h 510"/>
                <a:gd name="T22" fmla="*/ 366 w 426"/>
                <a:gd name="T23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10">
                  <a:moveTo>
                    <a:pt x="0" y="450"/>
                  </a:moveTo>
                  <a:lnTo>
                    <a:pt x="60" y="510"/>
                  </a:lnTo>
                  <a:lnTo>
                    <a:pt x="144" y="408"/>
                  </a:lnTo>
                  <a:lnTo>
                    <a:pt x="78" y="354"/>
                  </a:lnTo>
                  <a:lnTo>
                    <a:pt x="144" y="282"/>
                  </a:lnTo>
                  <a:lnTo>
                    <a:pt x="216" y="318"/>
                  </a:lnTo>
                  <a:lnTo>
                    <a:pt x="294" y="234"/>
                  </a:lnTo>
                  <a:lnTo>
                    <a:pt x="240" y="198"/>
                  </a:lnTo>
                  <a:lnTo>
                    <a:pt x="288" y="120"/>
                  </a:lnTo>
                  <a:lnTo>
                    <a:pt x="348" y="132"/>
                  </a:lnTo>
                  <a:lnTo>
                    <a:pt x="426" y="48"/>
                  </a:lnTo>
                  <a:lnTo>
                    <a:pt x="366" y="0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8" name="Freeform 472" descr="Large confetti"/>
            <p:cNvSpPr>
              <a:spLocks/>
            </p:cNvSpPr>
            <p:nvPr/>
          </p:nvSpPr>
          <p:spPr bwMode="auto">
            <a:xfrm>
              <a:off x="2424" y="699"/>
              <a:ext cx="681" cy="357"/>
            </a:xfrm>
            <a:custGeom>
              <a:avLst/>
              <a:gdLst>
                <a:gd name="T0" fmla="*/ 1152 w 1839"/>
                <a:gd name="T1" fmla="*/ 893 h 965"/>
                <a:gd name="T2" fmla="*/ 1188 w 1839"/>
                <a:gd name="T3" fmla="*/ 947 h 965"/>
                <a:gd name="T4" fmla="*/ 1332 w 1839"/>
                <a:gd name="T5" fmla="*/ 965 h 965"/>
                <a:gd name="T6" fmla="*/ 1800 w 1839"/>
                <a:gd name="T7" fmla="*/ 947 h 965"/>
                <a:gd name="T8" fmla="*/ 1800 w 1839"/>
                <a:gd name="T9" fmla="*/ 749 h 965"/>
                <a:gd name="T10" fmla="*/ 1746 w 1839"/>
                <a:gd name="T11" fmla="*/ 695 h 965"/>
                <a:gd name="T12" fmla="*/ 1638 w 1839"/>
                <a:gd name="T13" fmla="*/ 623 h 965"/>
                <a:gd name="T14" fmla="*/ 1548 w 1839"/>
                <a:gd name="T15" fmla="*/ 461 h 965"/>
                <a:gd name="T16" fmla="*/ 1530 w 1839"/>
                <a:gd name="T17" fmla="*/ 281 h 965"/>
                <a:gd name="T18" fmla="*/ 1404 w 1839"/>
                <a:gd name="T19" fmla="*/ 83 h 965"/>
                <a:gd name="T20" fmla="*/ 1062 w 1839"/>
                <a:gd name="T21" fmla="*/ 47 h 965"/>
                <a:gd name="T22" fmla="*/ 738 w 1839"/>
                <a:gd name="T23" fmla="*/ 83 h 965"/>
                <a:gd name="T24" fmla="*/ 486 w 1839"/>
                <a:gd name="T25" fmla="*/ 119 h 965"/>
                <a:gd name="T26" fmla="*/ 0 w 1839"/>
                <a:gd name="T27" fmla="*/ 299 h 965"/>
                <a:gd name="T28" fmla="*/ 414 w 1839"/>
                <a:gd name="T29" fmla="*/ 353 h 965"/>
                <a:gd name="T30" fmla="*/ 594 w 1839"/>
                <a:gd name="T31" fmla="*/ 425 h 965"/>
                <a:gd name="T32" fmla="*/ 936 w 1839"/>
                <a:gd name="T33" fmla="*/ 497 h 965"/>
                <a:gd name="T34" fmla="*/ 990 w 1839"/>
                <a:gd name="T35" fmla="*/ 533 h 965"/>
                <a:gd name="T36" fmla="*/ 1044 w 1839"/>
                <a:gd name="T37" fmla="*/ 731 h 965"/>
                <a:gd name="T38" fmla="*/ 1116 w 1839"/>
                <a:gd name="T39" fmla="*/ 839 h 965"/>
                <a:gd name="T40" fmla="*/ 1152 w 1839"/>
                <a:gd name="T41" fmla="*/ 89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9" h="965">
                  <a:moveTo>
                    <a:pt x="1152" y="893"/>
                  </a:moveTo>
                  <a:cubicBezTo>
                    <a:pt x="1164" y="911"/>
                    <a:pt x="1168" y="939"/>
                    <a:pt x="1188" y="947"/>
                  </a:cubicBezTo>
                  <a:cubicBezTo>
                    <a:pt x="1233" y="965"/>
                    <a:pt x="1284" y="965"/>
                    <a:pt x="1332" y="965"/>
                  </a:cubicBezTo>
                  <a:cubicBezTo>
                    <a:pt x="1488" y="965"/>
                    <a:pt x="1644" y="953"/>
                    <a:pt x="1800" y="947"/>
                  </a:cubicBezTo>
                  <a:cubicBezTo>
                    <a:pt x="1826" y="869"/>
                    <a:pt x="1839" y="856"/>
                    <a:pt x="1800" y="749"/>
                  </a:cubicBezTo>
                  <a:cubicBezTo>
                    <a:pt x="1791" y="725"/>
                    <a:pt x="1766" y="711"/>
                    <a:pt x="1746" y="695"/>
                  </a:cubicBezTo>
                  <a:cubicBezTo>
                    <a:pt x="1712" y="668"/>
                    <a:pt x="1638" y="623"/>
                    <a:pt x="1638" y="623"/>
                  </a:cubicBezTo>
                  <a:cubicBezTo>
                    <a:pt x="1602" y="569"/>
                    <a:pt x="1584" y="515"/>
                    <a:pt x="1548" y="461"/>
                  </a:cubicBezTo>
                  <a:cubicBezTo>
                    <a:pt x="1542" y="401"/>
                    <a:pt x="1557" y="335"/>
                    <a:pt x="1530" y="281"/>
                  </a:cubicBezTo>
                  <a:cubicBezTo>
                    <a:pt x="1491" y="202"/>
                    <a:pt x="1473" y="106"/>
                    <a:pt x="1404" y="83"/>
                  </a:cubicBezTo>
                  <a:cubicBezTo>
                    <a:pt x="1257" y="104"/>
                    <a:pt x="1202" y="0"/>
                    <a:pt x="1062" y="47"/>
                  </a:cubicBezTo>
                  <a:cubicBezTo>
                    <a:pt x="1026" y="59"/>
                    <a:pt x="776" y="82"/>
                    <a:pt x="738" y="83"/>
                  </a:cubicBezTo>
                  <a:cubicBezTo>
                    <a:pt x="708" y="89"/>
                    <a:pt x="609" y="83"/>
                    <a:pt x="486" y="119"/>
                  </a:cubicBezTo>
                  <a:cubicBezTo>
                    <a:pt x="363" y="155"/>
                    <a:pt x="12" y="260"/>
                    <a:pt x="0" y="299"/>
                  </a:cubicBezTo>
                  <a:cubicBezTo>
                    <a:pt x="181" y="390"/>
                    <a:pt x="15" y="318"/>
                    <a:pt x="414" y="353"/>
                  </a:cubicBezTo>
                  <a:cubicBezTo>
                    <a:pt x="489" y="360"/>
                    <a:pt x="530" y="397"/>
                    <a:pt x="594" y="425"/>
                  </a:cubicBezTo>
                  <a:cubicBezTo>
                    <a:pt x="716" y="479"/>
                    <a:pt x="802" y="484"/>
                    <a:pt x="936" y="497"/>
                  </a:cubicBezTo>
                  <a:cubicBezTo>
                    <a:pt x="954" y="509"/>
                    <a:pt x="979" y="515"/>
                    <a:pt x="990" y="533"/>
                  </a:cubicBezTo>
                  <a:cubicBezTo>
                    <a:pt x="1076" y="671"/>
                    <a:pt x="986" y="603"/>
                    <a:pt x="1044" y="731"/>
                  </a:cubicBezTo>
                  <a:cubicBezTo>
                    <a:pt x="1062" y="770"/>
                    <a:pt x="1102" y="798"/>
                    <a:pt x="1116" y="839"/>
                  </a:cubicBezTo>
                  <a:cubicBezTo>
                    <a:pt x="1136" y="899"/>
                    <a:pt x="1115" y="893"/>
                    <a:pt x="1152" y="89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69" name="Freeform 473" descr="Large confetti"/>
            <p:cNvSpPr>
              <a:spLocks/>
            </p:cNvSpPr>
            <p:nvPr/>
          </p:nvSpPr>
          <p:spPr bwMode="auto">
            <a:xfrm>
              <a:off x="2156" y="977"/>
              <a:ext cx="384" cy="133"/>
            </a:xfrm>
            <a:custGeom>
              <a:avLst/>
              <a:gdLst>
                <a:gd name="T0" fmla="*/ 262 w 1036"/>
                <a:gd name="T1" fmla="*/ 10 h 359"/>
                <a:gd name="T2" fmla="*/ 166 w 1036"/>
                <a:gd name="T3" fmla="*/ 16 h 359"/>
                <a:gd name="T4" fmla="*/ 136 w 1036"/>
                <a:gd name="T5" fmla="*/ 58 h 359"/>
                <a:gd name="T6" fmla="*/ 112 w 1036"/>
                <a:gd name="T7" fmla="*/ 94 h 359"/>
                <a:gd name="T8" fmla="*/ 106 w 1036"/>
                <a:gd name="T9" fmla="*/ 172 h 359"/>
                <a:gd name="T10" fmla="*/ 34 w 1036"/>
                <a:gd name="T11" fmla="*/ 232 h 359"/>
                <a:gd name="T12" fmla="*/ 4 w 1036"/>
                <a:gd name="T13" fmla="*/ 286 h 359"/>
                <a:gd name="T14" fmla="*/ 10 w 1036"/>
                <a:gd name="T15" fmla="*/ 352 h 359"/>
                <a:gd name="T16" fmla="*/ 34 w 1036"/>
                <a:gd name="T17" fmla="*/ 346 h 359"/>
                <a:gd name="T18" fmla="*/ 70 w 1036"/>
                <a:gd name="T19" fmla="*/ 334 h 359"/>
                <a:gd name="T20" fmla="*/ 190 w 1036"/>
                <a:gd name="T21" fmla="*/ 298 h 359"/>
                <a:gd name="T22" fmla="*/ 292 w 1036"/>
                <a:gd name="T23" fmla="*/ 226 h 359"/>
                <a:gd name="T24" fmla="*/ 586 w 1036"/>
                <a:gd name="T25" fmla="*/ 244 h 359"/>
                <a:gd name="T26" fmla="*/ 604 w 1036"/>
                <a:gd name="T27" fmla="*/ 262 h 359"/>
                <a:gd name="T28" fmla="*/ 640 w 1036"/>
                <a:gd name="T29" fmla="*/ 274 h 359"/>
                <a:gd name="T30" fmla="*/ 802 w 1036"/>
                <a:gd name="T31" fmla="*/ 268 h 359"/>
                <a:gd name="T32" fmla="*/ 856 w 1036"/>
                <a:gd name="T33" fmla="*/ 250 h 359"/>
                <a:gd name="T34" fmla="*/ 1036 w 1036"/>
                <a:gd name="T35" fmla="*/ 232 h 359"/>
                <a:gd name="T36" fmla="*/ 964 w 1036"/>
                <a:gd name="T37" fmla="*/ 142 h 359"/>
                <a:gd name="T38" fmla="*/ 874 w 1036"/>
                <a:gd name="T39" fmla="*/ 166 h 359"/>
                <a:gd name="T40" fmla="*/ 796 w 1036"/>
                <a:gd name="T41" fmla="*/ 160 h 359"/>
                <a:gd name="T42" fmla="*/ 724 w 1036"/>
                <a:gd name="T43" fmla="*/ 100 h 359"/>
                <a:gd name="T44" fmla="*/ 664 w 1036"/>
                <a:gd name="T45" fmla="*/ 70 h 359"/>
                <a:gd name="T46" fmla="*/ 646 w 1036"/>
                <a:gd name="T47" fmla="*/ 64 h 359"/>
                <a:gd name="T48" fmla="*/ 538 w 1036"/>
                <a:gd name="T49" fmla="*/ 76 h 359"/>
                <a:gd name="T50" fmla="*/ 502 w 1036"/>
                <a:gd name="T51" fmla="*/ 22 h 359"/>
                <a:gd name="T52" fmla="*/ 466 w 1036"/>
                <a:gd name="T53" fmla="*/ 10 h 359"/>
                <a:gd name="T54" fmla="*/ 310 w 1036"/>
                <a:gd name="T55" fmla="*/ 16 h 359"/>
                <a:gd name="T56" fmla="*/ 274 w 1036"/>
                <a:gd name="T57" fmla="*/ 4 h 359"/>
                <a:gd name="T58" fmla="*/ 238 w 1036"/>
                <a:gd name="T59" fmla="*/ 10 h 359"/>
                <a:gd name="T60" fmla="*/ 262 w 1036"/>
                <a:gd name="T61" fmla="*/ 1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6" h="359">
                  <a:moveTo>
                    <a:pt x="262" y="10"/>
                  </a:moveTo>
                  <a:cubicBezTo>
                    <a:pt x="230" y="12"/>
                    <a:pt x="197" y="9"/>
                    <a:pt x="166" y="16"/>
                  </a:cubicBezTo>
                  <a:cubicBezTo>
                    <a:pt x="151" y="19"/>
                    <a:pt x="142" y="49"/>
                    <a:pt x="136" y="58"/>
                  </a:cubicBezTo>
                  <a:cubicBezTo>
                    <a:pt x="129" y="70"/>
                    <a:pt x="112" y="94"/>
                    <a:pt x="112" y="94"/>
                  </a:cubicBezTo>
                  <a:cubicBezTo>
                    <a:pt x="110" y="120"/>
                    <a:pt x="112" y="147"/>
                    <a:pt x="106" y="172"/>
                  </a:cubicBezTo>
                  <a:cubicBezTo>
                    <a:pt x="104" y="181"/>
                    <a:pt x="44" y="225"/>
                    <a:pt x="34" y="232"/>
                  </a:cubicBezTo>
                  <a:cubicBezTo>
                    <a:pt x="22" y="250"/>
                    <a:pt x="16" y="268"/>
                    <a:pt x="4" y="286"/>
                  </a:cubicBezTo>
                  <a:cubicBezTo>
                    <a:pt x="6" y="308"/>
                    <a:pt x="0" y="332"/>
                    <a:pt x="10" y="352"/>
                  </a:cubicBezTo>
                  <a:cubicBezTo>
                    <a:pt x="14" y="359"/>
                    <a:pt x="26" y="348"/>
                    <a:pt x="34" y="346"/>
                  </a:cubicBezTo>
                  <a:cubicBezTo>
                    <a:pt x="46" y="342"/>
                    <a:pt x="58" y="338"/>
                    <a:pt x="70" y="334"/>
                  </a:cubicBezTo>
                  <a:cubicBezTo>
                    <a:pt x="110" y="321"/>
                    <a:pt x="150" y="311"/>
                    <a:pt x="190" y="298"/>
                  </a:cubicBezTo>
                  <a:cubicBezTo>
                    <a:pt x="216" y="259"/>
                    <a:pt x="256" y="250"/>
                    <a:pt x="292" y="226"/>
                  </a:cubicBezTo>
                  <a:cubicBezTo>
                    <a:pt x="376" y="230"/>
                    <a:pt x="509" y="218"/>
                    <a:pt x="586" y="244"/>
                  </a:cubicBezTo>
                  <a:cubicBezTo>
                    <a:pt x="592" y="250"/>
                    <a:pt x="597" y="258"/>
                    <a:pt x="604" y="262"/>
                  </a:cubicBezTo>
                  <a:cubicBezTo>
                    <a:pt x="615" y="268"/>
                    <a:pt x="640" y="274"/>
                    <a:pt x="640" y="274"/>
                  </a:cubicBezTo>
                  <a:cubicBezTo>
                    <a:pt x="694" y="272"/>
                    <a:pt x="748" y="273"/>
                    <a:pt x="802" y="268"/>
                  </a:cubicBezTo>
                  <a:cubicBezTo>
                    <a:pt x="821" y="266"/>
                    <a:pt x="856" y="250"/>
                    <a:pt x="856" y="250"/>
                  </a:cubicBezTo>
                  <a:cubicBezTo>
                    <a:pt x="912" y="256"/>
                    <a:pt x="1001" y="285"/>
                    <a:pt x="1036" y="232"/>
                  </a:cubicBezTo>
                  <a:cubicBezTo>
                    <a:pt x="1023" y="167"/>
                    <a:pt x="1024" y="162"/>
                    <a:pt x="964" y="142"/>
                  </a:cubicBezTo>
                  <a:cubicBezTo>
                    <a:pt x="922" y="147"/>
                    <a:pt x="906" y="145"/>
                    <a:pt x="874" y="166"/>
                  </a:cubicBezTo>
                  <a:cubicBezTo>
                    <a:pt x="848" y="164"/>
                    <a:pt x="822" y="165"/>
                    <a:pt x="796" y="160"/>
                  </a:cubicBezTo>
                  <a:cubicBezTo>
                    <a:pt x="773" y="156"/>
                    <a:pt x="741" y="115"/>
                    <a:pt x="724" y="100"/>
                  </a:cubicBezTo>
                  <a:cubicBezTo>
                    <a:pt x="697" y="77"/>
                    <a:pt x="701" y="82"/>
                    <a:pt x="664" y="70"/>
                  </a:cubicBezTo>
                  <a:cubicBezTo>
                    <a:pt x="658" y="68"/>
                    <a:pt x="646" y="64"/>
                    <a:pt x="646" y="64"/>
                  </a:cubicBezTo>
                  <a:cubicBezTo>
                    <a:pt x="605" y="69"/>
                    <a:pt x="576" y="84"/>
                    <a:pt x="538" y="76"/>
                  </a:cubicBezTo>
                  <a:cubicBezTo>
                    <a:pt x="526" y="58"/>
                    <a:pt x="514" y="40"/>
                    <a:pt x="502" y="22"/>
                  </a:cubicBezTo>
                  <a:cubicBezTo>
                    <a:pt x="495" y="11"/>
                    <a:pt x="466" y="10"/>
                    <a:pt x="466" y="10"/>
                  </a:cubicBezTo>
                  <a:cubicBezTo>
                    <a:pt x="400" y="15"/>
                    <a:pt x="371" y="23"/>
                    <a:pt x="310" y="16"/>
                  </a:cubicBezTo>
                  <a:cubicBezTo>
                    <a:pt x="298" y="12"/>
                    <a:pt x="286" y="8"/>
                    <a:pt x="274" y="4"/>
                  </a:cubicBezTo>
                  <a:cubicBezTo>
                    <a:pt x="262" y="0"/>
                    <a:pt x="249" y="5"/>
                    <a:pt x="238" y="10"/>
                  </a:cubicBezTo>
                  <a:cubicBezTo>
                    <a:pt x="231" y="14"/>
                    <a:pt x="254" y="10"/>
                    <a:pt x="262" y="10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0" name="Freeform 474" descr="Large confetti"/>
            <p:cNvSpPr>
              <a:spLocks/>
            </p:cNvSpPr>
            <p:nvPr/>
          </p:nvSpPr>
          <p:spPr bwMode="auto">
            <a:xfrm>
              <a:off x="3072" y="541"/>
              <a:ext cx="266" cy="626"/>
            </a:xfrm>
            <a:custGeom>
              <a:avLst/>
              <a:gdLst>
                <a:gd name="T0" fmla="*/ 572 w 716"/>
                <a:gd name="T1" fmla="*/ 24 h 1692"/>
                <a:gd name="T2" fmla="*/ 458 w 716"/>
                <a:gd name="T3" fmla="*/ 84 h 1692"/>
                <a:gd name="T4" fmla="*/ 182 w 716"/>
                <a:gd name="T5" fmla="*/ 78 h 1692"/>
                <a:gd name="T6" fmla="*/ 50 w 716"/>
                <a:gd name="T7" fmla="*/ 192 h 1692"/>
                <a:gd name="T8" fmla="*/ 98 w 716"/>
                <a:gd name="T9" fmla="*/ 456 h 1692"/>
                <a:gd name="T10" fmla="*/ 158 w 716"/>
                <a:gd name="T11" fmla="*/ 528 h 1692"/>
                <a:gd name="T12" fmla="*/ 182 w 716"/>
                <a:gd name="T13" fmla="*/ 564 h 1692"/>
                <a:gd name="T14" fmla="*/ 224 w 716"/>
                <a:gd name="T15" fmla="*/ 912 h 1692"/>
                <a:gd name="T16" fmla="*/ 230 w 716"/>
                <a:gd name="T17" fmla="*/ 936 h 1692"/>
                <a:gd name="T18" fmla="*/ 248 w 716"/>
                <a:gd name="T19" fmla="*/ 954 h 1692"/>
                <a:gd name="T20" fmla="*/ 260 w 716"/>
                <a:gd name="T21" fmla="*/ 1014 h 1692"/>
                <a:gd name="T22" fmla="*/ 302 w 716"/>
                <a:gd name="T23" fmla="*/ 1206 h 1692"/>
                <a:gd name="T24" fmla="*/ 374 w 716"/>
                <a:gd name="T25" fmla="*/ 1260 h 1692"/>
                <a:gd name="T26" fmla="*/ 392 w 716"/>
                <a:gd name="T27" fmla="*/ 1320 h 1692"/>
                <a:gd name="T28" fmla="*/ 404 w 716"/>
                <a:gd name="T29" fmla="*/ 1368 h 1692"/>
                <a:gd name="T30" fmla="*/ 494 w 716"/>
                <a:gd name="T31" fmla="*/ 1572 h 1692"/>
                <a:gd name="T32" fmla="*/ 518 w 716"/>
                <a:gd name="T33" fmla="*/ 1692 h 1692"/>
                <a:gd name="T34" fmla="*/ 602 w 716"/>
                <a:gd name="T35" fmla="*/ 1668 h 1692"/>
                <a:gd name="T36" fmla="*/ 710 w 716"/>
                <a:gd name="T37" fmla="*/ 1542 h 1692"/>
                <a:gd name="T38" fmla="*/ 626 w 716"/>
                <a:gd name="T39" fmla="*/ 1314 h 1692"/>
                <a:gd name="T40" fmla="*/ 644 w 716"/>
                <a:gd name="T41" fmla="*/ 1176 h 1692"/>
                <a:gd name="T42" fmla="*/ 608 w 716"/>
                <a:gd name="T43" fmla="*/ 978 h 1692"/>
                <a:gd name="T44" fmla="*/ 596 w 716"/>
                <a:gd name="T45" fmla="*/ 942 h 1692"/>
                <a:gd name="T46" fmla="*/ 584 w 716"/>
                <a:gd name="T47" fmla="*/ 882 h 1692"/>
                <a:gd name="T48" fmla="*/ 590 w 716"/>
                <a:gd name="T49" fmla="*/ 732 h 1692"/>
                <a:gd name="T50" fmla="*/ 650 w 716"/>
                <a:gd name="T51" fmla="*/ 642 h 1692"/>
                <a:gd name="T52" fmla="*/ 686 w 716"/>
                <a:gd name="T53" fmla="*/ 552 h 1692"/>
                <a:gd name="T54" fmla="*/ 668 w 716"/>
                <a:gd name="T55" fmla="*/ 342 h 1692"/>
                <a:gd name="T56" fmla="*/ 686 w 716"/>
                <a:gd name="T57" fmla="*/ 228 h 1692"/>
                <a:gd name="T58" fmla="*/ 698 w 716"/>
                <a:gd name="T59" fmla="*/ 192 h 1692"/>
                <a:gd name="T60" fmla="*/ 686 w 716"/>
                <a:gd name="T61" fmla="*/ 66 h 1692"/>
                <a:gd name="T62" fmla="*/ 602 w 716"/>
                <a:gd name="T63" fmla="*/ 0 h 1692"/>
                <a:gd name="T64" fmla="*/ 560 w 716"/>
                <a:gd name="T65" fmla="*/ 24 h 1692"/>
                <a:gd name="T66" fmla="*/ 572 w 716"/>
                <a:gd name="T67" fmla="*/ 24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692">
                  <a:moveTo>
                    <a:pt x="572" y="24"/>
                  </a:moveTo>
                  <a:cubicBezTo>
                    <a:pt x="531" y="38"/>
                    <a:pt x="500" y="70"/>
                    <a:pt x="458" y="84"/>
                  </a:cubicBezTo>
                  <a:cubicBezTo>
                    <a:pt x="372" y="81"/>
                    <a:pt x="271" y="68"/>
                    <a:pt x="182" y="78"/>
                  </a:cubicBezTo>
                  <a:cubicBezTo>
                    <a:pt x="126" y="97"/>
                    <a:pt x="103" y="174"/>
                    <a:pt x="50" y="192"/>
                  </a:cubicBezTo>
                  <a:cubicBezTo>
                    <a:pt x="0" y="267"/>
                    <a:pt x="41" y="392"/>
                    <a:pt x="98" y="456"/>
                  </a:cubicBezTo>
                  <a:cubicBezTo>
                    <a:pt x="157" y="522"/>
                    <a:pt x="113" y="461"/>
                    <a:pt x="158" y="528"/>
                  </a:cubicBezTo>
                  <a:cubicBezTo>
                    <a:pt x="166" y="540"/>
                    <a:pt x="182" y="564"/>
                    <a:pt x="182" y="564"/>
                  </a:cubicBezTo>
                  <a:cubicBezTo>
                    <a:pt x="186" y="739"/>
                    <a:pt x="149" y="800"/>
                    <a:pt x="224" y="912"/>
                  </a:cubicBezTo>
                  <a:cubicBezTo>
                    <a:pt x="226" y="920"/>
                    <a:pt x="226" y="929"/>
                    <a:pt x="230" y="936"/>
                  </a:cubicBezTo>
                  <a:cubicBezTo>
                    <a:pt x="234" y="943"/>
                    <a:pt x="245" y="946"/>
                    <a:pt x="248" y="954"/>
                  </a:cubicBezTo>
                  <a:cubicBezTo>
                    <a:pt x="256" y="973"/>
                    <a:pt x="255" y="994"/>
                    <a:pt x="260" y="1014"/>
                  </a:cubicBezTo>
                  <a:cubicBezTo>
                    <a:pt x="262" y="1068"/>
                    <a:pt x="244" y="1168"/>
                    <a:pt x="302" y="1206"/>
                  </a:cubicBezTo>
                  <a:cubicBezTo>
                    <a:pt x="322" y="1235"/>
                    <a:pt x="346" y="1242"/>
                    <a:pt x="374" y="1260"/>
                  </a:cubicBezTo>
                  <a:cubicBezTo>
                    <a:pt x="396" y="1293"/>
                    <a:pt x="381" y="1265"/>
                    <a:pt x="392" y="1320"/>
                  </a:cubicBezTo>
                  <a:cubicBezTo>
                    <a:pt x="395" y="1336"/>
                    <a:pt x="404" y="1368"/>
                    <a:pt x="404" y="1368"/>
                  </a:cubicBezTo>
                  <a:cubicBezTo>
                    <a:pt x="410" y="1445"/>
                    <a:pt x="405" y="1542"/>
                    <a:pt x="494" y="1572"/>
                  </a:cubicBezTo>
                  <a:cubicBezTo>
                    <a:pt x="506" y="1609"/>
                    <a:pt x="511" y="1653"/>
                    <a:pt x="518" y="1692"/>
                  </a:cubicBezTo>
                  <a:cubicBezTo>
                    <a:pt x="557" y="1687"/>
                    <a:pt x="572" y="1688"/>
                    <a:pt x="602" y="1668"/>
                  </a:cubicBezTo>
                  <a:cubicBezTo>
                    <a:pt x="634" y="1620"/>
                    <a:pt x="685" y="1592"/>
                    <a:pt x="710" y="1542"/>
                  </a:cubicBezTo>
                  <a:cubicBezTo>
                    <a:pt x="697" y="1445"/>
                    <a:pt x="679" y="1393"/>
                    <a:pt x="626" y="1314"/>
                  </a:cubicBezTo>
                  <a:cubicBezTo>
                    <a:pt x="630" y="1260"/>
                    <a:pt x="634" y="1225"/>
                    <a:pt x="644" y="1176"/>
                  </a:cubicBezTo>
                  <a:cubicBezTo>
                    <a:pt x="638" y="1076"/>
                    <a:pt x="631" y="1061"/>
                    <a:pt x="608" y="978"/>
                  </a:cubicBezTo>
                  <a:cubicBezTo>
                    <a:pt x="605" y="966"/>
                    <a:pt x="600" y="954"/>
                    <a:pt x="596" y="942"/>
                  </a:cubicBezTo>
                  <a:cubicBezTo>
                    <a:pt x="590" y="923"/>
                    <a:pt x="584" y="882"/>
                    <a:pt x="584" y="882"/>
                  </a:cubicBezTo>
                  <a:cubicBezTo>
                    <a:pt x="586" y="832"/>
                    <a:pt x="585" y="782"/>
                    <a:pt x="590" y="732"/>
                  </a:cubicBezTo>
                  <a:cubicBezTo>
                    <a:pt x="593" y="700"/>
                    <a:pt x="635" y="669"/>
                    <a:pt x="650" y="642"/>
                  </a:cubicBezTo>
                  <a:cubicBezTo>
                    <a:pt x="664" y="616"/>
                    <a:pt x="677" y="580"/>
                    <a:pt x="686" y="552"/>
                  </a:cubicBezTo>
                  <a:cubicBezTo>
                    <a:pt x="683" y="478"/>
                    <a:pt x="686" y="412"/>
                    <a:pt x="668" y="342"/>
                  </a:cubicBezTo>
                  <a:cubicBezTo>
                    <a:pt x="675" y="251"/>
                    <a:pt x="666" y="289"/>
                    <a:pt x="686" y="228"/>
                  </a:cubicBezTo>
                  <a:cubicBezTo>
                    <a:pt x="690" y="216"/>
                    <a:pt x="698" y="192"/>
                    <a:pt x="698" y="192"/>
                  </a:cubicBezTo>
                  <a:cubicBezTo>
                    <a:pt x="696" y="150"/>
                    <a:pt x="716" y="96"/>
                    <a:pt x="686" y="66"/>
                  </a:cubicBezTo>
                  <a:cubicBezTo>
                    <a:pt x="677" y="57"/>
                    <a:pt x="611" y="3"/>
                    <a:pt x="602" y="0"/>
                  </a:cubicBezTo>
                  <a:cubicBezTo>
                    <a:pt x="590" y="2"/>
                    <a:pt x="560" y="1"/>
                    <a:pt x="560" y="24"/>
                  </a:cubicBezTo>
                  <a:cubicBezTo>
                    <a:pt x="560" y="28"/>
                    <a:pt x="568" y="24"/>
                    <a:pt x="572" y="24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1" name="Freeform 475" descr="Large confetti"/>
            <p:cNvSpPr>
              <a:spLocks/>
            </p:cNvSpPr>
            <p:nvPr/>
          </p:nvSpPr>
          <p:spPr bwMode="auto">
            <a:xfrm>
              <a:off x="2325" y="2466"/>
              <a:ext cx="668" cy="509"/>
            </a:xfrm>
            <a:custGeom>
              <a:avLst/>
              <a:gdLst>
                <a:gd name="T0" fmla="*/ 455 w 1805"/>
                <a:gd name="T1" fmla="*/ 78 h 1374"/>
                <a:gd name="T2" fmla="*/ 401 w 1805"/>
                <a:gd name="T3" fmla="*/ 180 h 1374"/>
                <a:gd name="T4" fmla="*/ 347 w 1805"/>
                <a:gd name="T5" fmla="*/ 222 h 1374"/>
                <a:gd name="T6" fmla="*/ 65 w 1805"/>
                <a:gd name="T7" fmla="*/ 228 h 1374"/>
                <a:gd name="T8" fmla="*/ 11 w 1805"/>
                <a:gd name="T9" fmla="*/ 324 h 1374"/>
                <a:gd name="T10" fmla="*/ 23 w 1805"/>
                <a:gd name="T11" fmla="*/ 432 h 1374"/>
                <a:gd name="T12" fmla="*/ 419 w 1805"/>
                <a:gd name="T13" fmla="*/ 534 h 1374"/>
                <a:gd name="T14" fmla="*/ 521 w 1805"/>
                <a:gd name="T15" fmla="*/ 558 h 1374"/>
                <a:gd name="T16" fmla="*/ 761 w 1805"/>
                <a:gd name="T17" fmla="*/ 600 h 1374"/>
                <a:gd name="T18" fmla="*/ 983 w 1805"/>
                <a:gd name="T19" fmla="*/ 858 h 1374"/>
                <a:gd name="T20" fmla="*/ 1133 w 1805"/>
                <a:gd name="T21" fmla="*/ 1002 h 1374"/>
                <a:gd name="T22" fmla="*/ 1217 w 1805"/>
                <a:gd name="T23" fmla="*/ 1062 h 1374"/>
                <a:gd name="T24" fmla="*/ 1253 w 1805"/>
                <a:gd name="T25" fmla="*/ 1086 h 1374"/>
                <a:gd name="T26" fmla="*/ 1271 w 1805"/>
                <a:gd name="T27" fmla="*/ 1098 h 1374"/>
                <a:gd name="T28" fmla="*/ 1349 w 1805"/>
                <a:gd name="T29" fmla="*/ 1194 h 1374"/>
                <a:gd name="T30" fmla="*/ 1433 w 1805"/>
                <a:gd name="T31" fmla="*/ 1296 h 1374"/>
                <a:gd name="T32" fmla="*/ 1625 w 1805"/>
                <a:gd name="T33" fmla="*/ 1374 h 1374"/>
                <a:gd name="T34" fmla="*/ 1739 w 1805"/>
                <a:gd name="T35" fmla="*/ 1350 h 1374"/>
                <a:gd name="T36" fmla="*/ 1805 w 1805"/>
                <a:gd name="T37" fmla="*/ 1266 h 1374"/>
                <a:gd name="T38" fmla="*/ 1781 w 1805"/>
                <a:gd name="T39" fmla="*/ 1182 h 1374"/>
                <a:gd name="T40" fmla="*/ 1721 w 1805"/>
                <a:gd name="T41" fmla="*/ 1152 h 1374"/>
                <a:gd name="T42" fmla="*/ 1601 w 1805"/>
                <a:gd name="T43" fmla="*/ 1110 h 1374"/>
                <a:gd name="T44" fmla="*/ 1493 w 1805"/>
                <a:gd name="T45" fmla="*/ 1038 h 1374"/>
                <a:gd name="T46" fmla="*/ 1379 w 1805"/>
                <a:gd name="T47" fmla="*/ 930 h 1374"/>
                <a:gd name="T48" fmla="*/ 1295 w 1805"/>
                <a:gd name="T49" fmla="*/ 846 h 1374"/>
                <a:gd name="T50" fmla="*/ 1259 w 1805"/>
                <a:gd name="T51" fmla="*/ 810 h 1374"/>
                <a:gd name="T52" fmla="*/ 1241 w 1805"/>
                <a:gd name="T53" fmla="*/ 792 h 1374"/>
                <a:gd name="T54" fmla="*/ 1235 w 1805"/>
                <a:gd name="T55" fmla="*/ 768 h 1374"/>
                <a:gd name="T56" fmla="*/ 1217 w 1805"/>
                <a:gd name="T57" fmla="*/ 750 h 1374"/>
                <a:gd name="T58" fmla="*/ 1199 w 1805"/>
                <a:gd name="T59" fmla="*/ 684 h 1374"/>
                <a:gd name="T60" fmla="*/ 1151 w 1805"/>
                <a:gd name="T61" fmla="*/ 336 h 1374"/>
                <a:gd name="T62" fmla="*/ 1157 w 1805"/>
                <a:gd name="T63" fmla="*/ 228 h 1374"/>
                <a:gd name="T64" fmla="*/ 1223 w 1805"/>
                <a:gd name="T65" fmla="*/ 132 h 1374"/>
                <a:gd name="T66" fmla="*/ 1229 w 1805"/>
                <a:gd name="T67" fmla="*/ 102 h 1374"/>
                <a:gd name="T68" fmla="*/ 1133 w 1805"/>
                <a:gd name="T69" fmla="*/ 0 h 1374"/>
                <a:gd name="T70" fmla="*/ 953 w 1805"/>
                <a:gd name="T71" fmla="*/ 6 h 1374"/>
                <a:gd name="T72" fmla="*/ 839 w 1805"/>
                <a:gd name="T73" fmla="*/ 66 h 1374"/>
                <a:gd name="T74" fmla="*/ 719 w 1805"/>
                <a:gd name="T75" fmla="*/ 138 h 1374"/>
                <a:gd name="T76" fmla="*/ 671 w 1805"/>
                <a:gd name="T77" fmla="*/ 132 h 1374"/>
                <a:gd name="T78" fmla="*/ 623 w 1805"/>
                <a:gd name="T79" fmla="*/ 120 h 1374"/>
                <a:gd name="T80" fmla="*/ 455 w 1805"/>
                <a:gd name="T81" fmla="*/ 78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5" h="1374">
                  <a:moveTo>
                    <a:pt x="455" y="78"/>
                  </a:moveTo>
                  <a:cubicBezTo>
                    <a:pt x="442" y="117"/>
                    <a:pt x="428" y="149"/>
                    <a:pt x="401" y="180"/>
                  </a:cubicBezTo>
                  <a:cubicBezTo>
                    <a:pt x="386" y="197"/>
                    <a:pt x="347" y="222"/>
                    <a:pt x="347" y="222"/>
                  </a:cubicBezTo>
                  <a:cubicBezTo>
                    <a:pt x="260" y="217"/>
                    <a:pt x="148" y="200"/>
                    <a:pt x="65" y="228"/>
                  </a:cubicBezTo>
                  <a:cubicBezTo>
                    <a:pt x="44" y="260"/>
                    <a:pt x="23" y="287"/>
                    <a:pt x="11" y="324"/>
                  </a:cubicBezTo>
                  <a:cubicBezTo>
                    <a:pt x="14" y="360"/>
                    <a:pt x="0" y="404"/>
                    <a:pt x="23" y="432"/>
                  </a:cubicBezTo>
                  <a:cubicBezTo>
                    <a:pt x="117" y="545"/>
                    <a:pt x="294" y="530"/>
                    <a:pt x="419" y="534"/>
                  </a:cubicBezTo>
                  <a:cubicBezTo>
                    <a:pt x="453" y="542"/>
                    <a:pt x="487" y="551"/>
                    <a:pt x="521" y="558"/>
                  </a:cubicBezTo>
                  <a:cubicBezTo>
                    <a:pt x="588" y="603"/>
                    <a:pt x="686" y="597"/>
                    <a:pt x="761" y="600"/>
                  </a:cubicBezTo>
                  <a:cubicBezTo>
                    <a:pt x="855" y="663"/>
                    <a:pt x="924" y="763"/>
                    <a:pt x="983" y="858"/>
                  </a:cubicBezTo>
                  <a:cubicBezTo>
                    <a:pt x="1019" y="916"/>
                    <a:pt x="1064" y="979"/>
                    <a:pt x="1133" y="1002"/>
                  </a:cubicBezTo>
                  <a:cubicBezTo>
                    <a:pt x="1153" y="1033"/>
                    <a:pt x="1186" y="1044"/>
                    <a:pt x="1217" y="1062"/>
                  </a:cubicBezTo>
                  <a:cubicBezTo>
                    <a:pt x="1229" y="1069"/>
                    <a:pt x="1241" y="1078"/>
                    <a:pt x="1253" y="1086"/>
                  </a:cubicBezTo>
                  <a:cubicBezTo>
                    <a:pt x="1259" y="1090"/>
                    <a:pt x="1271" y="1098"/>
                    <a:pt x="1271" y="1098"/>
                  </a:cubicBezTo>
                  <a:cubicBezTo>
                    <a:pt x="1294" y="1132"/>
                    <a:pt x="1323" y="1162"/>
                    <a:pt x="1349" y="1194"/>
                  </a:cubicBezTo>
                  <a:cubicBezTo>
                    <a:pt x="1373" y="1223"/>
                    <a:pt x="1401" y="1273"/>
                    <a:pt x="1433" y="1296"/>
                  </a:cubicBezTo>
                  <a:cubicBezTo>
                    <a:pt x="1490" y="1337"/>
                    <a:pt x="1555" y="1364"/>
                    <a:pt x="1625" y="1374"/>
                  </a:cubicBezTo>
                  <a:cubicBezTo>
                    <a:pt x="1685" y="1369"/>
                    <a:pt x="1692" y="1366"/>
                    <a:pt x="1739" y="1350"/>
                  </a:cubicBezTo>
                  <a:cubicBezTo>
                    <a:pt x="1766" y="1323"/>
                    <a:pt x="1792" y="1304"/>
                    <a:pt x="1805" y="1266"/>
                  </a:cubicBezTo>
                  <a:cubicBezTo>
                    <a:pt x="1801" y="1234"/>
                    <a:pt x="1802" y="1207"/>
                    <a:pt x="1781" y="1182"/>
                  </a:cubicBezTo>
                  <a:cubicBezTo>
                    <a:pt x="1762" y="1159"/>
                    <a:pt x="1746" y="1163"/>
                    <a:pt x="1721" y="1152"/>
                  </a:cubicBezTo>
                  <a:cubicBezTo>
                    <a:pt x="1683" y="1136"/>
                    <a:pt x="1642" y="1120"/>
                    <a:pt x="1601" y="1110"/>
                  </a:cubicBezTo>
                  <a:cubicBezTo>
                    <a:pt x="1565" y="1086"/>
                    <a:pt x="1531" y="1061"/>
                    <a:pt x="1493" y="1038"/>
                  </a:cubicBezTo>
                  <a:cubicBezTo>
                    <a:pt x="1462" y="1018"/>
                    <a:pt x="1408" y="956"/>
                    <a:pt x="1379" y="930"/>
                  </a:cubicBezTo>
                  <a:cubicBezTo>
                    <a:pt x="1350" y="903"/>
                    <a:pt x="1323" y="874"/>
                    <a:pt x="1295" y="846"/>
                  </a:cubicBezTo>
                  <a:cubicBezTo>
                    <a:pt x="1283" y="834"/>
                    <a:pt x="1271" y="822"/>
                    <a:pt x="1259" y="810"/>
                  </a:cubicBezTo>
                  <a:cubicBezTo>
                    <a:pt x="1253" y="804"/>
                    <a:pt x="1241" y="792"/>
                    <a:pt x="1241" y="792"/>
                  </a:cubicBezTo>
                  <a:cubicBezTo>
                    <a:pt x="1239" y="784"/>
                    <a:pt x="1239" y="775"/>
                    <a:pt x="1235" y="768"/>
                  </a:cubicBezTo>
                  <a:cubicBezTo>
                    <a:pt x="1231" y="761"/>
                    <a:pt x="1220" y="758"/>
                    <a:pt x="1217" y="750"/>
                  </a:cubicBezTo>
                  <a:cubicBezTo>
                    <a:pt x="1208" y="729"/>
                    <a:pt x="1207" y="705"/>
                    <a:pt x="1199" y="684"/>
                  </a:cubicBezTo>
                  <a:cubicBezTo>
                    <a:pt x="1190" y="570"/>
                    <a:pt x="1174" y="449"/>
                    <a:pt x="1151" y="336"/>
                  </a:cubicBezTo>
                  <a:cubicBezTo>
                    <a:pt x="1153" y="300"/>
                    <a:pt x="1154" y="264"/>
                    <a:pt x="1157" y="228"/>
                  </a:cubicBezTo>
                  <a:cubicBezTo>
                    <a:pt x="1159" y="209"/>
                    <a:pt x="1209" y="159"/>
                    <a:pt x="1223" y="132"/>
                  </a:cubicBezTo>
                  <a:cubicBezTo>
                    <a:pt x="1225" y="122"/>
                    <a:pt x="1229" y="112"/>
                    <a:pt x="1229" y="102"/>
                  </a:cubicBezTo>
                  <a:cubicBezTo>
                    <a:pt x="1229" y="19"/>
                    <a:pt x="1205" y="14"/>
                    <a:pt x="1133" y="0"/>
                  </a:cubicBezTo>
                  <a:cubicBezTo>
                    <a:pt x="1073" y="2"/>
                    <a:pt x="1013" y="2"/>
                    <a:pt x="953" y="6"/>
                  </a:cubicBezTo>
                  <a:cubicBezTo>
                    <a:pt x="893" y="10"/>
                    <a:pt x="877" y="32"/>
                    <a:pt x="839" y="66"/>
                  </a:cubicBezTo>
                  <a:cubicBezTo>
                    <a:pt x="807" y="95"/>
                    <a:pt x="760" y="124"/>
                    <a:pt x="719" y="138"/>
                  </a:cubicBezTo>
                  <a:cubicBezTo>
                    <a:pt x="703" y="136"/>
                    <a:pt x="687" y="135"/>
                    <a:pt x="671" y="132"/>
                  </a:cubicBezTo>
                  <a:cubicBezTo>
                    <a:pt x="655" y="129"/>
                    <a:pt x="623" y="120"/>
                    <a:pt x="623" y="120"/>
                  </a:cubicBezTo>
                  <a:cubicBezTo>
                    <a:pt x="557" y="70"/>
                    <a:pt x="526" y="113"/>
                    <a:pt x="455" y="78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2" name="Freeform 476" descr="Large confetti"/>
            <p:cNvSpPr>
              <a:spLocks/>
            </p:cNvSpPr>
            <p:nvPr/>
          </p:nvSpPr>
          <p:spPr bwMode="auto">
            <a:xfrm>
              <a:off x="2942" y="3261"/>
              <a:ext cx="1187" cy="841"/>
            </a:xfrm>
            <a:custGeom>
              <a:avLst/>
              <a:gdLst>
                <a:gd name="T0" fmla="*/ 78 w 3204"/>
                <a:gd name="T1" fmla="*/ 1992 h 2268"/>
                <a:gd name="T2" fmla="*/ 0 w 3204"/>
                <a:gd name="T3" fmla="*/ 2100 h 2268"/>
                <a:gd name="T4" fmla="*/ 378 w 3204"/>
                <a:gd name="T5" fmla="*/ 2190 h 2268"/>
                <a:gd name="T6" fmla="*/ 516 w 3204"/>
                <a:gd name="T7" fmla="*/ 2160 h 2268"/>
                <a:gd name="T8" fmla="*/ 978 w 3204"/>
                <a:gd name="T9" fmla="*/ 2160 h 2268"/>
                <a:gd name="T10" fmla="*/ 1278 w 3204"/>
                <a:gd name="T11" fmla="*/ 2256 h 2268"/>
                <a:gd name="T12" fmla="*/ 1626 w 3204"/>
                <a:gd name="T13" fmla="*/ 2262 h 2268"/>
                <a:gd name="T14" fmla="*/ 1890 w 3204"/>
                <a:gd name="T15" fmla="*/ 2220 h 2268"/>
                <a:gd name="T16" fmla="*/ 2112 w 3204"/>
                <a:gd name="T17" fmla="*/ 2040 h 2268"/>
                <a:gd name="T18" fmla="*/ 2184 w 3204"/>
                <a:gd name="T19" fmla="*/ 1944 h 2268"/>
                <a:gd name="T20" fmla="*/ 2256 w 3204"/>
                <a:gd name="T21" fmla="*/ 1872 h 2268"/>
                <a:gd name="T22" fmla="*/ 2316 w 3204"/>
                <a:gd name="T23" fmla="*/ 1734 h 2268"/>
                <a:gd name="T24" fmla="*/ 2370 w 3204"/>
                <a:gd name="T25" fmla="*/ 1266 h 2268"/>
                <a:gd name="T26" fmla="*/ 2514 w 3204"/>
                <a:gd name="T27" fmla="*/ 1074 h 2268"/>
                <a:gd name="T28" fmla="*/ 2730 w 3204"/>
                <a:gd name="T29" fmla="*/ 924 h 2268"/>
                <a:gd name="T30" fmla="*/ 2790 w 3204"/>
                <a:gd name="T31" fmla="*/ 858 h 2268"/>
                <a:gd name="T32" fmla="*/ 2856 w 3204"/>
                <a:gd name="T33" fmla="*/ 792 h 2268"/>
                <a:gd name="T34" fmla="*/ 2916 w 3204"/>
                <a:gd name="T35" fmla="*/ 720 h 2268"/>
                <a:gd name="T36" fmla="*/ 2982 w 3204"/>
                <a:gd name="T37" fmla="*/ 618 h 2268"/>
                <a:gd name="T38" fmla="*/ 3138 w 3204"/>
                <a:gd name="T39" fmla="*/ 324 h 2268"/>
                <a:gd name="T40" fmla="*/ 3204 w 3204"/>
                <a:gd name="T41" fmla="*/ 198 h 2268"/>
                <a:gd name="T42" fmla="*/ 3042 w 3204"/>
                <a:gd name="T43" fmla="*/ 0 h 2268"/>
                <a:gd name="T44" fmla="*/ 2946 w 3204"/>
                <a:gd name="T45" fmla="*/ 42 h 2268"/>
                <a:gd name="T46" fmla="*/ 2778 w 3204"/>
                <a:gd name="T47" fmla="*/ 204 h 2268"/>
                <a:gd name="T48" fmla="*/ 2586 w 3204"/>
                <a:gd name="T49" fmla="*/ 420 h 2268"/>
                <a:gd name="T50" fmla="*/ 2478 w 3204"/>
                <a:gd name="T51" fmla="*/ 558 h 2268"/>
                <a:gd name="T52" fmla="*/ 2250 w 3204"/>
                <a:gd name="T53" fmla="*/ 810 h 2268"/>
                <a:gd name="T54" fmla="*/ 2070 w 3204"/>
                <a:gd name="T55" fmla="*/ 948 h 2268"/>
                <a:gd name="T56" fmla="*/ 1974 w 3204"/>
                <a:gd name="T57" fmla="*/ 1032 h 2268"/>
                <a:gd name="T58" fmla="*/ 1836 w 3204"/>
                <a:gd name="T59" fmla="*/ 1086 h 2268"/>
                <a:gd name="T60" fmla="*/ 1470 w 3204"/>
                <a:gd name="T61" fmla="*/ 1194 h 2268"/>
                <a:gd name="T62" fmla="*/ 1386 w 3204"/>
                <a:gd name="T63" fmla="*/ 1284 h 2268"/>
                <a:gd name="T64" fmla="*/ 1128 w 3204"/>
                <a:gd name="T65" fmla="*/ 1422 h 2268"/>
                <a:gd name="T66" fmla="*/ 804 w 3204"/>
                <a:gd name="T67" fmla="*/ 1512 h 2268"/>
                <a:gd name="T68" fmla="*/ 708 w 3204"/>
                <a:gd name="T69" fmla="*/ 1566 h 2268"/>
                <a:gd name="T70" fmla="*/ 564 w 3204"/>
                <a:gd name="T71" fmla="*/ 1746 h 2268"/>
                <a:gd name="T72" fmla="*/ 240 w 3204"/>
                <a:gd name="T73" fmla="*/ 1836 h 2268"/>
                <a:gd name="T74" fmla="*/ 120 w 3204"/>
                <a:gd name="T75" fmla="*/ 1896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04" h="2268">
                  <a:moveTo>
                    <a:pt x="132" y="1914"/>
                  </a:moveTo>
                  <a:cubicBezTo>
                    <a:pt x="109" y="1937"/>
                    <a:pt x="103" y="1970"/>
                    <a:pt x="78" y="1992"/>
                  </a:cubicBezTo>
                  <a:cubicBezTo>
                    <a:pt x="67" y="2002"/>
                    <a:pt x="42" y="2016"/>
                    <a:pt x="42" y="2016"/>
                  </a:cubicBezTo>
                  <a:cubicBezTo>
                    <a:pt x="20" y="2049"/>
                    <a:pt x="14" y="2064"/>
                    <a:pt x="0" y="2100"/>
                  </a:cubicBezTo>
                  <a:cubicBezTo>
                    <a:pt x="12" y="2173"/>
                    <a:pt x="65" y="2189"/>
                    <a:pt x="132" y="2202"/>
                  </a:cubicBezTo>
                  <a:cubicBezTo>
                    <a:pt x="237" y="2199"/>
                    <a:pt x="299" y="2220"/>
                    <a:pt x="378" y="2190"/>
                  </a:cubicBezTo>
                  <a:cubicBezTo>
                    <a:pt x="436" y="2168"/>
                    <a:pt x="377" y="2185"/>
                    <a:pt x="456" y="2172"/>
                  </a:cubicBezTo>
                  <a:cubicBezTo>
                    <a:pt x="476" y="2169"/>
                    <a:pt x="516" y="2160"/>
                    <a:pt x="516" y="2160"/>
                  </a:cubicBezTo>
                  <a:cubicBezTo>
                    <a:pt x="542" y="2147"/>
                    <a:pt x="560" y="2142"/>
                    <a:pt x="588" y="2136"/>
                  </a:cubicBezTo>
                  <a:cubicBezTo>
                    <a:pt x="771" y="2143"/>
                    <a:pt x="839" y="2140"/>
                    <a:pt x="978" y="2160"/>
                  </a:cubicBezTo>
                  <a:cubicBezTo>
                    <a:pt x="1059" y="2187"/>
                    <a:pt x="1137" y="2217"/>
                    <a:pt x="1218" y="2244"/>
                  </a:cubicBezTo>
                  <a:cubicBezTo>
                    <a:pt x="1254" y="2256"/>
                    <a:pt x="1219" y="2246"/>
                    <a:pt x="1278" y="2256"/>
                  </a:cubicBezTo>
                  <a:cubicBezTo>
                    <a:pt x="1298" y="2260"/>
                    <a:pt x="1338" y="2268"/>
                    <a:pt x="1338" y="2268"/>
                  </a:cubicBezTo>
                  <a:cubicBezTo>
                    <a:pt x="1434" y="2266"/>
                    <a:pt x="1530" y="2266"/>
                    <a:pt x="1626" y="2262"/>
                  </a:cubicBezTo>
                  <a:cubicBezTo>
                    <a:pt x="1672" y="2260"/>
                    <a:pt x="1719" y="2241"/>
                    <a:pt x="1764" y="2232"/>
                  </a:cubicBezTo>
                  <a:cubicBezTo>
                    <a:pt x="1803" y="2224"/>
                    <a:pt x="1853" y="2223"/>
                    <a:pt x="1890" y="2220"/>
                  </a:cubicBezTo>
                  <a:cubicBezTo>
                    <a:pt x="1927" y="2211"/>
                    <a:pt x="1941" y="2201"/>
                    <a:pt x="1974" y="2190"/>
                  </a:cubicBezTo>
                  <a:cubicBezTo>
                    <a:pt x="2025" y="2151"/>
                    <a:pt x="2079" y="2095"/>
                    <a:pt x="2112" y="2040"/>
                  </a:cubicBezTo>
                  <a:cubicBezTo>
                    <a:pt x="2117" y="2031"/>
                    <a:pt x="2142" y="1974"/>
                    <a:pt x="2148" y="1968"/>
                  </a:cubicBezTo>
                  <a:cubicBezTo>
                    <a:pt x="2158" y="1958"/>
                    <a:pt x="2172" y="1952"/>
                    <a:pt x="2184" y="1944"/>
                  </a:cubicBezTo>
                  <a:cubicBezTo>
                    <a:pt x="2195" y="1937"/>
                    <a:pt x="2220" y="1932"/>
                    <a:pt x="2220" y="1932"/>
                  </a:cubicBezTo>
                  <a:cubicBezTo>
                    <a:pt x="2249" y="1889"/>
                    <a:pt x="2238" y="1909"/>
                    <a:pt x="2256" y="1872"/>
                  </a:cubicBezTo>
                  <a:cubicBezTo>
                    <a:pt x="2265" y="1829"/>
                    <a:pt x="2283" y="1796"/>
                    <a:pt x="2304" y="1758"/>
                  </a:cubicBezTo>
                  <a:cubicBezTo>
                    <a:pt x="2308" y="1750"/>
                    <a:pt x="2313" y="1742"/>
                    <a:pt x="2316" y="1734"/>
                  </a:cubicBezTo>
                  <a:cubicBezTo>
                    <a:pt x="2321" y="1722"/>
                    <a:pt x="2328" y="1698"/>
                    <a:pt x="2328" y="1698"/>
                  </a:cubicBezTo>
                  <a:cubicBezTo>
                    <a:pt x="2332" y="1492"/>
                    <a:pt x="2317" y="1424"/>
                    <a:pt x="2370" y="1266"/>
                  </a:cubicBezTo>
                  <a:cubicBezTo>
                    <a:pt x="2381" y="1234"/>
                    <a:pt x="2382" y="1203"/>
                    <a:pt x="2406" y="1176"/>
                  </a:cubicBezTo>
                  <a:cubicBezTo>
                    <a:pt x="2439" y="1139"/>
                    <a:pt x="2477" y="1107"/>
                    <a:pt x="2514" y="1074"/>
                  </a:cubicBezTo>
                  <a:cubicBezTo>
                    <a:pt x="2553" y="1039"/>
                    <a:pt x="2596" y="1007"/>
                    <a:pt x="2646" y="990"/>
                  </a:cubicBezTo>
                  <a:cubicBezTo>
                    <a:pt x="2674" y="968"/>
                    <a:pt x="2703" y="946"/>
                    <a:pt x="2730" y="924"/>
                  </a:cubicBezTo>
                  <a:cubicBezTo>
                    <a:pt x="2745" y="911"/>
                    <a:pt x="2760" y="898"/>
                    <a:pt x="2772" y="882"/>
                  </a:cubicBezTo>
                  <a:cubicBezTo>
                    <a:pt x="2778" y="874"/>
                    <a:pt x="2782" y="865"/>
                    <a:pt x="2790" y="858"/>
                  </a:cubicBezTo>
                  <a:cubicBezTo>
                    <a:pt x="2829" y="824"/>
                    <a:pt x="2812" y="859"/>
                    <a:pt x="2844" y="816"/>
                  </a:cubicBezTo>
                  <a:cubicBezTo>
                    <a:pt x="2849" y="809"/>
                    <a:pt x="2851" y="799"/>
                    <a:pt x="2856" y="792"/>
                  </a:cubicBezTo>
                  <a:cubicBezTo>
                    <a:pt x="2863" y="783"/>
                    <a:pt x="2873" y="777"/>
                    <a:pt x="2880" y="768"/>
                  </a:cubicBezTo>
                  <a:cubicBezTo>
                    <a:pt x="2893" y="753"/>
                    <a:pt x="2916" y="720"/>
                    <a:pt x="2916" y="720"/>
                  </a:cubicBezTo>
                  <a:cubicBezTo>
                    <a:pt x="2923" y="690"/>
                    <a:pt x="2940" y="678"/>
                    <a:pt x="2958" y="654"/>
                  </a:cubicBezTo>
                  <a:cubicBezTo>
                    <a:pt x="2977" y="598"/>
                    <a:pt x="2946" y="681"/>
                    <a:pt x="2982" y="618"/>
                  </a:cubicBezTo>
                  <a:cubicBezTo>
                    <a:pt x="3006" y="576"/>
                    <a:pt x="2967" y="608"/>
                    <a:pt x="3006" y="582"/>
                  </a:cubicBezTo>
                  <a:cubicBezTo>
                    <a:pt x="3037" y="489"/>
                    <a:pt x="3102" y="415"/>
                    <a:pt x="3138" y="324"/>
                  </a:cubicBezTo>
                  <a:cubicBezTo>
                    <a:pt x="3153" y="288"/>
                    <a:pt x="3162" y="279"/>
                    <a:pt x="3180" y="246"/>
                  </a:cubicBezTo>
                  <a:cubicBezTo>
                    <a:pt x="3189" y="230"/>
                    <a:pt x="3204" y="198"/>
                    <a:pt x="3204" y="198"/>
                  </a:cubicBezTo>
                  <a:cubicBezTo>
                    <a:pt x="3203" y="178"/>
                    <a:pt x="3203" y="120"/>
                    <a:pt x="3192" y="90"/>
                  </a:cubicBezTo>
                  <a:cubicBezTo>
                    <a:pt x="3171" y="34"/>
                    <a:pt x="3096" y="11"/>
                    <a:pt x="3042" y="0"/>
                  </a:cubicBezTo>
                  <a:cubicBezTo>
                    <a:pt x="3024" y="2"/>
                    <a:pt x="3005" y="1"/>
                    <a:pt x="2988" y="6"/>
                  </a:cubicBezTo>
                  <a:cubicBezTo>
                    <a:pt x="2974" y="10"/>
                    <a:pt x="2957" y="33"/>
                    <a:pt x="2946" y="42"/>
                  </a:cubicBezTo>
                  <a:cubicBezTo>
                    <a:pt x="2913" y="69"/>
                    <a:pt x="2885" y="102"/>
                    <a:pt x="2850" y="126"/>
                  </a:cubicBezTo>
                  <a:cubicBezTo>
                    <a:pt x="2830" y="156"/>
                    <a:pt x="2797" y="175"/>
                    <a:pt x="2778" y="204"/>
                  </a:cubicBezTo>
                  <a:cubicBezTo>
                    <a:pt x="2753" y="242"/>
                    <a:pt x="2729" y="285"/>
                    <a:pt x="2688" y="306"/>
                  </a:cubicBezTo>
                  <a:cubicBezTo>
                    <a:pt x="2674" y="334"/>
                    <a:pt x="2617" y="404"/>
                    <a:pt x="2586" y="420"/>
                  </a:cubicBezTo>
                  <a:cubicBezTo>
                    <a:pt x="2576" y="461"/>
                    <a:pt x="2534" y="488"/>
                    <a:pt x="2508" y="522"/>
                  </a:cubicBezTo>
                  <a:cubicBezTo>
                    <a:pt x="2475" y="564"/>
                    <a:pt x="2518" y="532"/>
                    <a:pt x="2478" y="558"/>
                  </a:cubicBezTo>
                  <a:cubicBezTo>
                    <a:pt x="2461" y="600"/>
                    <a:pt x="2429" y="626"/>
                    <a:pt x="2400" y="660"/>
                  </a:cubicBezTo>
                  <a:cubicBezTo>
                    <a:pt x="2355" y="713"/>
                    <a:pt x="2303" y="764"/>
                    <a:pt x="2250" y="810"/>
                  </a:cubicBezTo>
                  <a:cubicBezTo>
                    <a:pt x="2231" y="827"/>
                    <a:pt x="2208" y="840"/>
                    <a:pt x="2190" y="858"/>
                  </a:cubicBezTo>
                  <a:cubicBezTo>
                    <a:pt x="2158" y="890"/>
                    <a:pt x="2113" y="931"/>
                    <a:pt x="2070" y="948"/>
                  </a:cubicBezTo>
                  <a:cubicBezTo>
                    <a:pt x="2050" y="978"/>
                    <a:pt x="2021" y="994"/>
                    <a:pt x="1992" y="1014"/>
                  </a:cubicBezTo>
                  <a:cubicBezTo>
                    <a:pt x="1985" y="1019"/>
                    <a:pt x="1980" y="1026"/>
                    <a:pt x="1974" y="1032"/>
                  </a:cubicBezTo>
                  <a:cubicBezTo>
                    <a:pt x="1964" y="1040"/>
                    <a:pt x="1955" y="1049"/>
                    <a:pt x="1944" y="1056"/>
                  </a:cubicBezTo>
                  <a:cubicBezTo>
                    <a:pt x="1911" y="1078"/>
                    <a:pt x="1874" y="1081"/>
                    <a:pt x="1836" y="1086"/>
                  </a:cubicBezTo>
                  <a:cubicBezTo>
                    <a:pt x="1780" y="1105"/>
                    <a:pt x="1708" y="1111"/>
                    <a:pt x="1650" y="1116"/>
                  </a:cubicBezTo>
                  <a:cubicBezTo>
                    <a:pt x="1588" y="1137"/>
                    <a:pt x="1529" y="1165"/>
                    <a:pt x="1470" y="1194"/>
                  </a:cubicBezTo>
                  <a:cubicBezTo>
                    <a:pt x="1410" y="1274"/>
                    <a:pt x="1486" y="1183"/>
                    <a:pt x="1434" y="1224"/>
                  </a:cubicBezTo>
                  <a:cubicBezTo>
                    <a:pt x="1415" y="1239"/>
                    <a:pt x="1403" y="1267"/>
                    <a:pt x="1386" y="1284"/>
                  </a:cubicBezTo>
                  <a:cubicBezTo>
                    <a:pt x="1342" y="1328"/>
                    <a:pt x="1292" y="1366"/>
                    <a:pt x="1242" y="1404"/>
                  </a:cubicBezTo>
                  <a:cubicBezTo>
                    <a:pt x="1218" y="1422"/>
                    <a:pt x="1144" y="1421"/>
                    <a:pt x="1128" y="1422"/>
                  </a:cubicBezTo>
                  <a:cubicBezTo>
                    <a:pt x="1075" y="1433"/>
                    <a:pt x="1025" y="1453"/>
                    <a:pt x="972" y="1464"/>
                  </a:cubicBezTo>
                  <a:cubicBezTo>
                    <a:pt x="921" y="1490"/>
                    <a:pt x="860" y="1498"/>
                    <a:pt x="804" y="1512"/>
                  </a:cubicBezTo>
                  <a:cubicBezTo>
                    <a:pt x="735" y="1558"/>
                    <a:pt x="833" y="1495"/>
                    <a:pt x="768" y="1530"/>
                  </a:cubicBezTo>
                  <a:cubicBezTo>
                    <a:pt x="747" y="1541"/>
                    <a:pt x="708" y="1566"/>
                    <a:pt x="708" y="1566"/>
                  </a:cubicBezTo>
                  <a:cubicBezTo>
                    <a:pt x="677" y="1605"/>
                    <a:pt x="643" y="1639"/>
                    <a:pt x="612" y="1680"/>
                  </a:cubicBezTo>
                  <a:cubicBezTo>
                    <a:pt x="551" y="1761"/>
                    <a:pt x="621" y="1704"/>
                    <a:pt x="564" y="1746"/>
                  </a:cubicBezTo>
                  <a:cubicBezTo>
                    <a:pt x="542" y="1811"/>
                    <a:pt x="380" y="1787"/>
                    <a:pt x="360" y="1788"/>
                  </a:cubicBezTo>
                  <a:cubicBezTo>
                    <a:pt x="315" y="1797"/>
                    <a:pt x="283" y="1822"/>
                    <a:pt x="240" y="1836"/>
                  </a:cubicBezTo>
                  <a:cubicBezTo>
                    <a:pt x="220" y="1843"/>
                    <a:pt x="221" y="1855"/>
                    <a:pt x="204" y="1866"/>
                  </a:cubicBezTo>
                  <a:cubicBezTo>
                    <a:pt x="179" y="1883"/>
                    <a:pt x="148" y="1887"/>
                    <a:pt x="120" y="1896"/>
                  </a:cubicBezTo>
                  <a:cubicBezTo>
                    <a:pt x="112" y="1920"/>
                    <a:pt x="108" y="1914"/>
                    <a:pt x="132" y="1914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49001"/>
                </a:srgbClr>
              </a:fgClr>
              <a:bgClr>
                <a:schemeClr val="bg1">
                  <a:alpha val="49001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3" name="Rectangle 477"/>
            <p:cNvSpPr>
              <a:spLocks noChangeArrowheads="1"/>
            </p:cNvSpPr>
            <p:nvPr/>
          </p:nvSpPr>
          <p:spPr bwMode="auto">
            <a:xfrm>
              <a:off x="1320" y="1465"/>
              <a:ext cx="49" cy="4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74" name="Line 478"/>
            <p:cNvSpPr>
              <a:spLocks noChangeShapeType="1"/>
            </p:cNvSpPr>
            <p:nvPr/>
          </p:nvSpPr>
          <p:spPr bwMode="auto">
            <a:xfrm rot="-2182579">
              <a:off x="705" y="2783"/>
              <a:ext cx="8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5" name="Line 479"/>
            <p:cNvSpPr>
              <a:spLocks noChangeShapeType="1"/>
            </p:cNvSpPr>
            <p:nvPr/>
          </p:nvSpPr>
          <p:spPr bwMode="auto">
            <a:xfrm>
              <a:off x="700" y="2775"/>
              <a:ext cx="41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6" name="Line 480"/>
            <p:cNvSpPr>
              <a:spLocks noChangeShapeType="1"/>
            </p:cNvSpPr>
            <p:nvPr/>
          </p:nvSpPr>
          <p:spPr bwMode="auto">
            <a:xfrm>
              <a:off x="705" y="2757"/>
              <a:ext cx="40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7" name="Line 481"/>
            <p:cNvSpPr>
              <a:spLocks noChangeShapeType="1"/>
            </p:cNvSpPr>
            <p:nvPr/>
          </p:nvSpPr>
          <p:spPr bwMode="auto">
            <a:xfrm>
              <a:off x="701" y="2765"/>
              <a:ext cx="44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8" name="Line 482"/>
            <p:cNvSpPr>
              <a:spLocks noChangeShapeType="1"/>
            </p:cNvSpPr>
            <p:nvPr/>
          </p:nvSpPr>
          <p:spPr bwMode="auto">
            <a:xfrm>
              <a:off x="698" y="2782"/>
              <a:ext cx="38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79" name="Line 483"/>
            <p:cNvSpPr>
              <a:spLocks noChangeShapeType="1"/>
            </p:cNvSpPr>
            <p:nvPr/>
          </p:nvSpPr>
          <p:spPr bwMode="auto">
            <a:xfrm>
              <a:off x="705" y="2744"/>
              <a:ext cx="4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0" name="Line 484"/>
            <p:cNvSpPr>
              <a:spLocks noChangeShapeType="1"/>
            </p:cNvSpPr>
            <p:nvPr/>
          </p:nvSpPr>
          <p:spPr bwMode="auto">
            <a:xfrm flipV="1">
              <a:off x="708" y="2712"/>
              <a:ext cx="35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1" name="Line 485"/>
            <p:cNvSpPr>
              <a:spLocks noChangeShapeType="1"/>
            </p:cNvSpPr>
            <p:nvPr/>
          </p:nvSpPr>
          <p:spPr bwMode="auto">
            <a:xfrm flipV="1">
              <a:off x="707" y="2693"/>
              <a:ext cx="39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2" name="Line 486"/>
            <p:cNvSpPr>
              <a:spLocks noChangeShapeType="1"/>
            </p:cNvSpPr>
            <p:nvPr/>
          </p:nvSpPr>
          <p:spPr bwMode="auto">
            <a:xfrm flipV="1">
              <a:off x="702" y="2676"/>
              <a:ext cx="29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3" name="Line 487"/>
            <p:cNvSpPr>
              <a:spLocks noChangeShapeType="1"/>
            </p:cNvSpPr>
            <p:nvPr/>
          </p:nvSpPr>
          <p:spPr bwMode="auto">
            <a:xfrm flipV="1">
              <a:off x="695" y="2662"/>
              <a:ext cx="14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4" name="Line 488"/>
            <p:cNvSpPr>
              <a:spLocks noChangeShapeType="1"/>
            </p:cNvSpPr>
            <p:nvPr/>
          </p:nvSpPr>
          <p:spPr bwMode="auto">
            <a:xfrm>
              <a:off x="685" y="2800"/>
              <a:ext cx="20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5" name="Line 489"/>
            <p:cNvSpPr>
              <a:spLocks noChangeShapeType="1"/>
            </p:cNvSpPr>
            <p:nvPr/>
          </p:nvSpPr>
          <p:spPr bwMode="auto">
            <a:xfrm flipV="1">
              <a:off x="685" y="2646"/>
              <a:ext cx="9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86" name="Text Box 490"/>
            <p:cNvSpPr txBox="1">
              <a:spLocks noChangeArrowheads="1"/>
            </p:cNvSpPr>
            <p:nvPr/>
          </p:nvSpPr>
          <p:spPr bwMode="auto">
            <a:xfrm>
              <a:off x="2736" y="3936"/>
              <a:ext cx="778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American Bridge of Boats</a:t>
              </a:r>
            </a:p>
          </p:txBody>
        </p:sp>
        <p:sp>
          <p:nvSpPr>
            <p:cNvPr id="4587" name="Text Box 491"/>
            <p:cNvSpPr txBox="1">
              <a:spLocks noChangeArrowheads="1"/>
            </p:cNvSpPr>
            <p:nvPr/>
          </p:nvSpPr>
          <p:spPr bwMode="auto">
            <a:xfrm>
              <a:off x="1920" y="3744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Bemis Tavern</a:t>
              </a:r>
            </a:p>
          </p:txBody>
        </p:sp>
        <p:sp>
          <p:nvSpPr>
            <p:cNvPr id="4588" name="Text Box 492"/>
            <p:cNvSpPr txBox="1">
              <a:spLocks noChangeArrowheads="1"/>
            </p:cNvSpPr>
            <p:nvPr/>
          </p:nvSpPr>
          <p:spPr bwMode="auto">
            <a:xfrm>
              <a:off x="2112" y="3456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Bemis Heights</a:t>
              </a:r>
            </a:p>
          </p:txBody>
        </p:sp>
        <p:sp>
          <p:nvSpPr>
            <p:cNvPr id="4589" name="Text Box 493"/>
            <p:cNvSpPr txBox="1">
              <a:spLocks noChangeArrowheads="1"/>
            </p:cNvSpPr>
            <p:nvPr/>
          </p:nvSpPr>
          <p:spPr bwMode="auto">
            <a:xfrm>
              <a:off x="1536" y="3312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Gates’ HQ</a:t>
              </a:r>
            </a:p>
          </p:txBody>
        </p:sp>
        <p:sp>
          <p:nvSpPr>
            <p:cNvPr id="4590" name="Text Box 494"/>
            <p:cNvSpPr txBox="1">
              <a:spLocks noChangeArrowheads="1"/>
            </p:cNvSpPr>
            <p:nvPr/>
          </p:nvSpPr>
          <p:spPr bwMode="auto">
            <a:xfrm>
              <a:off x="1968" y="2736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Neilson’s House</a:t>
              </a:r>
            </a:p>
          </p:txBody>
        </p:sp>
        <p:sp>
          <p:nvSpPr>
            <p:cNvPr id="4591" name="Text Box 495"/>
            <p:cNvSpPr txBox="1">
              <a:spLocks noChangeArrowheads="1"/>
            </p:cNvSpPr>
            <p:nvPr/>
          </p:nvSpPr>
          <p:spPr bwMode="auto">
            <a:xfrm>
              <a:off x="772" y="1048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Barber House</a:t>
              </a:r>
            </a:p>
          </p:txBody>
        </p:sp>
        <p:sp>
          <p:nvSpPr>
            <p:cNvPr id="4592" name="Text Box 496"/>
            <p:cNvSpPr txBox="1">
              <a:spLocks noChangeArrowheads="1"/>
            </p:cNvSpPr>
            <p:nvPr/>
          </p:nvSpPr>
          <p:spPr bwMode="auto">
            <a:xfrm>
              <a:off x="2160" y="1708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 i="1">
                  <a:latin typeface="Times New Roman" panose="02020603050405020304" pitchFamily="18" charset="0"/>
                </a:rPr>
                <a:t>Middle Ravine</a:t>
              </a:r>
            </a:p>
          </p:txBody>
        </p:sp>
        <p:sp>
          <p:nvSpPr>
            <p:cNvPr id="4593" name="Text Box 497"/>
            <p:cNvSpPr txBox="1">
              <a:spLocks noChangeArrowheads="1"/>
            </p:cNvSpPr>
            <p:nvPr/>
          </p:nvSpPr>
          <p:spPr bwMode="auto">
            <a:xfrm rot="1168595">
              <a:off x="2262" y="882"/>
              <a:ext cx="79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 i="1">
                  <a:latin typeface="Times New Roman" panose="02020603050405020304" pitchFamily="18" charset="0"/>
                </a:rPr>
                <a:t>Great Ravine</a:t>
              </a:r>
            </a:p>
          </p:txBody>
        </p:sp>
        <p:sp>
          <p:nvSpPr>
            <p:cNvPr id="4594" name="Text Box 498"/>
            <p:cNvSpPr txBox="1">
              <a:spLocks noChangeArrowheads="1"/>
            </p:cNvSpPr>
            <p:nvPr/>
          </p:nvSpPr>
          <p:spPr bwMode="auto">
            <a:xfrm>
              <a:off x="4332" y="0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Sword’s House</a:t>
              </a:r>
            </a:p>
          </p:txBody>
        </p:sp>
        <p:sp>
          <p:nvSpPr>
            <p:cNvPr id="4595" name="Text Box 499"/>
            <p:cNvSpPr txBox="1">
              <a:spLocks noChangeArrowheads="1"/>
            </p:cNvSpPr>
            <p:nvPr/>
          </p:nvSpPr>
          <p:spPr bwMode="auto">
            <a:xfrm rot="-4287388">
              <a:off x="4296" y="636"/>
              <a:ext cx="72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To Saratoga</a:t>
              </a:r>
            </a:p>
          </p:txBody>
        </p:sp>
        <p:sp>
          <p:nvSpPr>
            <p:cNvPr id="4596" name="Text Box 500"/>
            <p:cNvSpPr txBox="1">
              <a:spLocks noChangeArrowheads="1"/>
            </p:cNvSpPr>
            <p:nvPr/>
          </p:nvSpPr>
          <p:spPr bwMode="auto">
            <a:xfrm>
              <a:off x="3228" y="4155"/>
              <a:ext cx="18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0</a:t>
              </a:r>
            </a:p>
          </p:txBody>
        </p:sp>
        <p:sp>
          <p:nvSpPr>
            <p:cNvPr id="4597" name="Text Box 501"/>
            <p:cNvSpPr txBox="1">
              <a:spLocks noChangeArrowheads="1"/>
            </p:cNvSpPr>
            <p:nvPr/>
          </p:nvSpPr>
          <p:spPr bwMode="auto">
            <a:xfrm>
              <a:off x="3804" y="4155"/>
              <a:ext cx="26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1/2</a:t>
              </a:r>
            </a:p>
          </p:txBody>
        </p:sp>
        <p:sp>
          <p:nvSpPr>
            <p:cNvPr id="4598" name="Text Box 502"/>
            <p:cNvSpPr txBox="1">
              <a:spLocks noChangeArrowheads="1"/>
            </p:cNvSpPr>
            <p:nvPr/>
          </p:nvSpPr>
          <p:spPr bwMode="auto">
            <a:xfrm>
              <a:off x="4452" y="4161"/>
              <a:ext cx="26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1</a:t>
              </a:r>
            </a:p>
          </p:txBody>
        </p:sp>
        <p:sp>
          <p:nvSpPr>
            <p:cNvPr id="4599" name="Text Box 503"/>
            <p:cNvSpPr txBox="1">
              <a:spLocks noChangeArrowheads="1"/>
            </p:cNvSpPr>
            <p:nvPr/>
          </p:nvSpPr>
          <p:spPr bwMode="auto">
            <a:xfrm>
              <a:off x="4188" y="1775"/>
              <a:ext cx="688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British Bridge of Boats</a:t>
              </a:r>
            </a:p>
          </p:txBody>
        </p:sp>
        <p:sp>
          <p:nvSpPr>
            <p:cNvPr id="4600" name="Freeform 504"/>
            <p:cNvSpPr>
              <a:spLocks/>
            </p:cNvSpPr>
            <p:nvPr/>
          </p:nvSpPr>
          <p:spPr bwMode="auto">
            <a:xfrm>
              <a:off x="1568" y="1332"/>
              <a:ext cx="816" cy="242"/>
            </a:xfrm>
            <a:custGeom>
              <a:avLst/>
              <a:gdLst>
                <a:gd name="T0" fmla="*/ 816 w 816"/>
                <a:gd name="T1" fmla="*/ 0 h 242"/>
                <a:gd name="T2" fmla="*/ 716 w 816"/>
                <a:gd name="T3" fmla="*/ 64 h 242"/>
                <a:gd name="T4" fmla="*/ 492 w 816"/>
                <a:gd name="T5" fmla="*/ 152 h 242"/>
                <a:gd name="T6" fmla="*/ 0 w 816"/>
                <a:gd name="T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242">
                  <a:moveTo>
                    <a:pt x="816" y="0"/>
                  </a:moveTo>
                  <a:lnTo>
                    <a:pt x="716" y="64"/>
                  </a:lnTo>
                  <a:cubicBezTo>
                    <a:pt x="662" y="89"/>
                    <a:pt x="611" y="122"/>
                    <a:pt x="492" y="152"/>
                  </a:cubicBezTo>
                  <a:cubicBezTo>
                    <a:pt x="373" y="182"/>
                    <a:pt x="102" y="223"/>
                    <a:pt x="0" y="242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1" name="Text Box 505"/>
            <p:cNvSpPr txBox="1">
              <a:spLocks noChangeArrowheads="1"/>
            </p:cNvSpPr>
            <p:nvPr/>
          </p:nvSpPr>
          <p:spPr bwMode="auto">
            <a:xfrm>
              <a:off x="2208" y="1248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Freeman’s Farm</a:t>
              </a:r>
            </a:p>
          </p:txBody>
        </p:sp>
        <p:sp>
          <p:nvSpPr>
            <p:cNvPr id="4602" name="Freeform 506"/>
            <p:cNvSpPr>
              <a:spLocks/>
            </p:cNvSpPr>
            <p:nvPr/>
          </p:nvSpPr>
          <p:spPr bwMode="auto">
            <a:xfrm>
              <a:off x="692" y="1495"/>
              <a:ext cx="872" cy="49"/>
            </a:xfrm>
            <a:custGeom>
              <a:avLst/>
              <a:gdLst>
                <a:gd name="T0" fmla="*/ 872 w 872"/>
                <a:gd name="T1" fmla="*/ 49 h 49"/>
                <a:gd name="T2" fmla="*/ 472 w 872"/>
                <a:gd name="T3" fmla="*/ 7 h 49"/>
                <a:gd name="T4" fmla="*/ 0 w 872"/>
                <a:gd name="T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2" h="49">
                  <a:moveTo>
                    <a:pt x="872" y="49"/>
                  </a:moveTo>
                  <a:lnTo>
                    <a:pt x="472" y="7"/>
                  </a:lnTo>
                  <a:cubicBezTo>
                    <a:pt x="327" y="0"/>
                    <a:pt x="98" y="9"/>
                    <a:pt x="0" y="9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3" name="Freeform 507"/>
            <p:cNvSpPr>
              <a:spLocks/>
            </p:cNvSpPr>
            <p:nvPr/>
          </p:nvSpPr>
          <p:spPr bwMode="auto">
            <a:xfrm>
              <a:off x="3090" y="1302"/>
              <a:ext cx="54" cy="390"/>
            </a:xfrm>
            <a:custGeom>
              <a:avLst/>
              <a:gdLst>
                <a:gd name="T0" fmla="*/ 0 w 54"/>
                <a:gd name="T1" fmla="*/ 390 h 390"/>
                <a:gd name="T2" fmla="*/ 54 w 54"/>
                <a:gd name="T3" fmla="*/ 228 h 390"/>
                <a:gd name="T4" fmla="*/ 0 w 54"/>
                <a:gd name="T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90">
                  <a:moveTo>
                    <a:pt x="0" y="390"/>
                  </a:moveTo>
                  <a:lnTo>
                    <a:pt x="54" y="228"/>
                  </a:lnTo>
                  <a:cubicBezTo>
                    <a:pt x="54" y="163"/>
                    <a:pt x="11" y="47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05" name="Freeform 509"/>
          <p:cNvSpPr>
            <a:spLocks/>
          </p:cNvSpPr>
          <p:nvPr/>
        </p:nvSpPr>
        <p:spPr bwMode="auto">
          <a:xfrm>
            <a:off x="1397000" y="73025"/>
            <a:ext cx="5207000" cy="3657600"/>
          </a:xfrm>
          <a:custGeom>
            <a:avLst/>
            <a:gdLst>
              <a:gd name="T0" fmla="*/ 3280 w 3280"/>
              <a:gd name="T1" fmla="*/ 0 h 2304"/>
              <a:gd name="T2" fmla="*/ 2503 w 3280"/>
              <a:gd name="T3" fmla="*/ 320 h 2304"/>
              <a:gd name="T4" fmla="*/ 382 w 3280"/>
              <a:gd name="T5" fmla="*/ 695 h 2304"/>
              <a:gd name="T6" fmla="*/ 208 w 3280"/>
              <a:gd name="T7" fmla="*/ 2304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80" h="2304">
                <a:moveTo>
                  <a:pt x="3280" y="0"/>
                </a:moveTo>
                <a:cubicBezTo>
                  <a:pt x="3150" y="53"/>
                  <a:pt x="2986" y="204"/>
                  <a:pt x="2503" y="320"/>
                </a:cubicBezTo>
                <a:cubicBezTo>
                  <a:pt x="2020" y="436"/>
                  <a:pt x="764" y="364"/>
                  <a:pt x="382" y="695"/>
                </a:cubicBezTo>
                <a:cubicBezTo>
                  <a:pt x="0" y="1026"/>
                  <a:pt x="244" y="1969"/>
                  <a:pt x="208" y="2304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6" name="Freeform 510"/>
          <p:cNvSpPr>
            <a:spLocks/>
          </p:cNvSpPr>
          <p:nvPr/>
        </p:nvSpPr>
        <p:spPr bwMode="auto">
          <a:xfrm>
            <a:off x="3759200" y="174625"/>
            <a:ext cx="3048000" cy="3338513"/>
          </a:xfrm>
          <a:custGeom>
            <a:avLst/>
            <a:gdLst>
              <a:gd name="T0" fmla="*/ 1920 w 1920"/>
              <a:gd name="T1" fmla="*/ 0 h 2103"/>
              <a:gd name="T2" fmla="*/ 768 w 1920"/>
              <a:gd name="T3" fmla="*/ 667 h 2103"/>
              <a:gd name="T4" fmla="*/ 338 w 1920"/>
              <a:gd name="T5" fmla="*/ 1252 h 2103"/>
              <a:gd name="T6" fmla="*/ 0 w 1920"/>
              <a:gd name="T7" fmla="*/ 2103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0" h="2103">
                <a:moveTo>
                  <a:pt x="1920" y="0"/>
                </a:moveTo>
                <a:cubicBezTo>
                  <a:pt x="1728" y="110"/>
                  <a:pt x="1032" y="458"/>
                  <a:pt x="768" y="667"/>
                </a:cubicBezTo>
                <a:cubicBezTo>
                  <a:pt x="504" y="876"/>
                  <a:pt x="466" y="1013"/>
                  <a:pt x="338" y="1252"/>
                </a:cubicBezTo>
                <a:cubicBezTo>
                  <a:pt x="210" y="1491"/>
                  <a:pt x="70" y="1926"/>
                  <a:pt x="0" y="2103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7" name="Freeform 511"/>
          <p:cNvSpPr>
            <a:spLocks/>
          </p:cNvSpPr>
          <p:nvPr/>
        </p:nvSpPr>
        <p:spPr bwMode="auto">
          <a:xfrm>
            <a:off x="5661025" y="406400"/>
            <a:ext cx="1824038" cy="4614863"/>
          </a:xfrm>
          <a:custGeom>
            <a:avLst/>
            <a:gdLst>
              <a:gd name="T0" fmla="*/ 1124 w 1149"/>
              <a:gd name="T1" fmla="*/ 0 h 2907"/>
              <a:gd name="T2" fmla="*/ 1015 w 1149"/>
              <a:gd name="T3" fmla="*/ 695 h 2907"/>
              <a:gd name="T4" fmla="*/ 320 w 1149"/>
              <a:gd name="T5" fmla="*/ 1509 h 2907"/>
              <a:gd name="T6" fmla="*/ 219 w 1149"/>
              <a:gd name="T7" fmla="*/ 2459 h 2907"/>
              <a:gd name="T8" fmla="*/ 0 w 1149"/>
              <a:gd name="T9" fmla="*/ 2907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" h="2907">
                <a:moveTo>
                  <a:pt x="1124" y="0"/>
                </a:moveTo>
                <a:cubicBezTo>
                  <a:pt x="1106" y="116"/>
                  <a:pt x="1149" y="444"/>
                  <a:pt x="1015" y="695"/>
                </a:cubicBezTo>
                <a:cubicBezTo>
                  <a:pt x="881" y="946"/>
                  <a:pt x="453" y="1215"/>
                  <a:pt x="320" y="1509"/>
                </a:cubicBezTo>
                <a:cubicBezTo>
                  <a:pt x="187" y="1803"/>
                  <a:pt x="272" y="2226"/>
                  <a:pt x="219" y="2459"/>
                </a:cubicBezTo>
                <a:cubicBezTo>
                  <a:pt x="166" y="2692"/>
                  <a:pt x="46" y="2814"/>
                  <a:pt x="0" y="2907"/>
                </a:cubicBezTo>
              </a:path>
            </a:pathLst>
          </a:custGeom>
          <a:noFill/>
          <a:ln w="88900" cmpd="tri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" name="Text Box 512"/>
          <p:cNvSpPr txBox="1">
            <a:spLocks noChangeArrowheads="1"/>
          </p:cNvSpPr>
          <p:nvPr/>
        </p:nvSpPr>
        <p:spPr bwMode="auto">
          <a:xfrm>
            <a:off x="198438" y="242888"/>
            <a:ext cx="3367087" cy="419100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/>
              <a:t>Burgoyne’s Plan of Attack</a:t>
            </a:r>
            <a:endParaRPr lang="en-US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0"/>
                                        <p:tgtEl>
                                          <p:spTgt spid="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5" grpId="0" animBg="1"/>
      <p:bldP spid="4606" grpId="0" animBg="1"/>
      <p:bldP spid="46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1044575" y="-28575"/>
            <a:ext cx="6823075" cy="6945313"/>
            <a:chOff x="658" y="-18"/>
            <a:chExt cx="4298" cy="4375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675" y="0"/>
              <a:ext cx="4148" cy="4320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6" name="Freeform 4" descr="Large confetti"/>
            <p:cNvSpPr>
              <a:spLocks/>
            </p:cNvSpPr>
            <p:nvPr/>
          </p:nvSpPr>
          <p:spPr bwMode="auto">
            <a:xfrm>
              <a:off x="3354" y="1117"/>
              <a:ext cx="1471" cy="3240"/>
            </a:xfrm>
            <a:custGeom>
              <a:avLst/>
              <a:gdLst>
                <a:gd name="T0" fmla="*/ 10 w 1471"/>
                <a:gd name="T1" fmla="*/ 3214 h 3240"/>
                <a:gd name="T2" fmla="*/ 124 w 1471"/>
                <a:gd name="T3" fmla="*/ 3141 h 3240"/>
                <a:gd name="T4" fmla="*/ 747 w 1471"/>
                <a:gd name="T5" fmla="*/ 3200 h 3240"/>
                <a:gd name="T6" fmla="*/ 997 w 1471"/>
                <a:gd name="T7" fmla="*/ 3181 h 3240"/>
                <a:gd name="T8" fmla="*/ 1257 w 1471"/>
                <a:gd name="T9" fmla="*/ 3067 h 3240"/>
                <a:gd name="T10" fmla="*/ 1197 w 1471"/>
                <a:gd name="T11" fmla="*/ 3014 h 3240"/>
                <a:gd name="T12" fmla="*/ 777 w 1471"/>
                <a:gd name="T13" fmla="*/ 2974 h 3240"/>
                <a:gd name="T14" fmla="*/ 697 w 1471"/>
                <a:gd name="T15" fmla="*/ 2880 h 3240"/>
                <a:gd name="T16" fmla="*/ 470 w 1471"/>
                <a:gd name="T17" fmla="*/ 2847 h 3240"/>
                <a:gd name="T18" fmla="*/ 484 w 1471"/>
                <a:gd name="T19" fmla="*/ 2760 h 3240"/>
                <a:gd name="T20" fmla="*/ 684 w 1471"/>
                <a:gd name="T21" fmla="*/ 2514 h 3240"/>
                <a:gd name="T22" fmla="*/ 864 w 1471"/>
                <a:gd name="T23" fmla="*/ 2454 h 3240"/>
                <a:gd name="T24" fmla="*/ 977 w 1471"/>
                <a:gd name="T25" fmla="*/ 2394 h 3240"/>
                <a:gd name="T26" fmla="*/ 975 w 1471"/>
                <a:gd name="T27" fmla="*/ 2375 h 3240"/>
                <a:gd name="T28" fmla="*/ 978 w 1471"/>
                <a:gd name="T29" fmla="*/ 2341 h 3240"/>
                <a:gd name="T30" fmla="*/ 996 w 1471"/>
                <a:gd name="T31" fmla="*/ 2256 h 3240"/>
                <a:gd name="T32" fmla="*/ 988 w 1471"/>
                <a:gd name="T33" fmla="*/ 2209 h 3240"/>
                <a:gd name="T34" fmla="*/ 990 w 1471"/>
                <a:gd name="T35" fmla="*/ 2123 h 3240"/>
                <a:gd name="T36" fmla="*/ 994 w 1471"/>
                <a:gd name="T37" fmla="*/ 2037 h 3240"/>
                <a:gd name="T38" fmla="*/ 1055 w 1471"/>
                <a:gd name="T39" fmla="*/ 1889 h 3240"/>
                <a:gd name="T40" fmla="*/ 988 w 1471"/>
                <a:gd name="T41" fmla="*/ 1529 h 3240"/>
                <a:gd name="T42" fmla="*/ 1006 w 1471"/>
                <a:gd name="T43" fmla="*/ 1323 h 3240"/>
                <a:gd name="T44" fmla="*/ 1034 w 1471"/>
                <a:gd name="T45" fmla="*/ 1229 h 3240"/>
                <a:gd name="T46" fmla="*/ 1082 w 1471"/>
                <a:gd name="T47" fmla="*/ 1183 h 3240"/>
                <a:gd name="T48" fmla="*/ 1110 w 1471"/>
                <a:gd name="T49" fmla="*/ 1170 h 3240"/>
                <a:gd name="T50" fmla="*/ 1177 w 1471"/>
                <a:gd name="T51" fmla="*/ 1140 h 3240"/>
                <a:gd name="T52" fmla="*/ 1171 w 1471"/>
                <a:gd name="T53" fmla="*/ 899 h 3240"/>
                <a:gd name="T54" fmla="*/ 1282 w 1471"/>
                <a:gd name="T55" fmla="*/ 832 h 3240"/>
                <a:gd name="T56" fmla="*/ 1003 w 1471"/>
                <a:gd name="T57" fmla="*/ 527 h 3240"/>
                <a:gd name="T58" fmla="*/ 1148 w 1471"/>
                <a:gd name="T59" fmla="*/ 371 h 3240"/>
                <a:gd name="T60" fmla="*/ 1274 w 1471"/>
                <a:gd name="T61" fmla="*/ 203 h 3240"/>
                <a:gd name="T62" fmla="*/ 1467 w 1471"/>
                <a:gd name="T63" fmla="*/ 95 h 3240"/>
                <a:gd name="T64" fmla="*/ 1464 w 1471"/>
                <a:gd name="T65" fmla="*/ 3200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1" h="3240">
                  <a:moveTo>
                    <a:pt x="0" y="3200"/>
                  </a:moveTo>
                  <a:cubicBezTo>
                    <a:pt x="2" y="3173"/>
                    <a:pt x="3" y="3240"/>
                    <a:pt x="10" y="3214"/>
                  </a:cubicBezTo>
                  <a:cubicBezTo>
                    <a:pt x="14" y="3201"/>
                    <a:pt x="67" y="3190"/>
                    <a:pt x="77" y="3187"/>
                  </a:cubicBezTo>
                  <a:cubicBezTo>
                    <a:pt x="108" y="3141"/>
                    <a:pt x="89" y="3152"/>
                    <a:pt x="124" y="3141"/>
                  </a:cubicBezTo>
                  <a:cubicBezTo>
                    <a:pt x="237" y="3145"/>
                    <a:pt x="300" y="3141"/>
                    <a:pt x="384" y="3197"/>
                  </a:cubicBezTo>
                  <a:cubicBezTo>
                    <a:pt x="487" y="3205"/>
                    <a:pt x="679" y="3204"/>
                    <a:pt x="747" y="3200"/>
                  </a:cubicBezTo>
                  <a:cubicBezTo>
                    <a:pt x="755" y="3184"/>
                    <a:pt x="775" y="3166"/>
                    <a:pt x="791" y="3161"/>
                  </a:cubicBezTo>
                  <a:cubicBezTo>
                    <a:pt x="860" y="3163"/>
                    <a:pt x="954" y="3126"/>
                    <a:pt x="997" y="3181"/>
                  </a:cubicBezTo>
                  <a:cubicBezTo>
                    <a:pt x="1080" y="3190"/>
                    <a:pt x="1250" y="3216"/>
                    <a:pt x="1293" y="3197"/>
                  </a:cubicBezTo>
                  <a:cubicBezTo>
                    <a:pt x="1284" y="3148"/>
                    <a:pt x="1269" y="3116"/>
                    <a:pt x="1257" y="3067"/>
                  </a:cubicBezTo>
                  <a:cubicBezTo>
                    <a:pt x="1255" y="3057"/>
                    <a:pt x="1247" y="3033"/>
                    <a:pt x="1237" y="3027"/>
                  </a:cubicBezTo>
                  <a:cubicBezTo>
                    <a:pt x="1225" y="3020"/>
                    <a:pt x="1211" y="3014"/>
                    <a:pt x="1197" y="3014"/>
                  </a:cubicBezTo>
                  <a:cubicBezTo>
                    <a:pt x="1071" y="3012"/>
                    <a:pt x="944" y="3009"/>
                    <a:pt x="817" y="3007"/>
                  </a:cubicBezTo>
                  <a:cubicBezTo>
                    <a:pt x="805" y="2995"/>
                    <a:pt x="789" y="2986"/>
                    <a:pt x="777" y="2974"/>
                  </a:cubicBezTo>
                  <a:cubicBezTo>
                    <a:pt x="727" y="2924"/>
                    <a:pt x="795" y="2983"/>
                    <a:pt x="757" y="2934"/>
                  </a:cubicBezTo>
                  <a:cubicBezTo>
                    <a:pt x="733" y="2902"/>
                    <a:pt x="724" y="2898"/>
                    <a:pt x="697" y="2880"/>
                  </a:cubicBezTo>
                  <a:cubicBezTo>
                    <a:pt x="600" y="2890"/>
                    <a:pt x="617" y="2894"/>
                    <a:pt x="504" y="2887"/>
                  </a:cubicBezTo>
                  <a:cubicBezTo>
                    <a:pt x="499" y="2882"/>
                    <a:pt x="471" y="2857"/>
                    <a:pt x="470" y="2847"/>
                  </a:cubicBezTo>
                  <a:cubicBezTo>
                    <a:pt x="469" y="2825"/>
                    <a:pt x="474" y="2803"/>
                    <a:pt x="477" y="2780"/>
                  </a:cubicBezTo>
                  <a:cubicBezTo>
                    <a:pt x="478" y="2773"/>
                    <a:pt x="479" y="2766"/>
                    <a:pt x="484" y="2760"/>
                  </a:cubicBezTo>
                  <a:cubicBezTo>
                    <a:pt x="527" y="2707"/>
                    <a:pt x="593" y="2677"/>
                    <a:pt x="631" y="2620"/>
                  </a:cubicBezTo>
                  <a:cubicBezTo>
                    <a:pt x="640" y="2581"/>
                    <a:pt x="662" y="2547"/>
                    <a:pt x="684" y="2514"/>
                  </a:cubicBezTo>
                  <a:cubicBezTo>
                    <a:pt x="693" y="2500"/>
                    <a:pt x="736" y="2489"/>
                    <a:pt x="744" y="2487"/>
                  </a:cubicBezTo>
                  <a:cubicBezTo>
                    <a:pt x="784" y="2474"/>
                    <a:pt x="823" y="2464"/>
                    <a:pt x="864" y="2454"/>
                  </a:cubicBezTo>
                  <a:cubicBezTo>
                    <a:pt x="890" y="2436"/>
                    <a:pt x="893" y="2430"/>
                    <a:pt x="924" y="2440"/>
                  </a:cubicBezTo>
                  <a:cubicBezTo>
                    <a:pt x="946" y="2426"/>
                    <a:pt x="955" y="2408"/>
                    <a:pt x="977" y="2394"/>
                  </a:cubicBezTo>
                  <a:cubicBezTo>
                    <a:pt x="1007" y="2349"/>
                    <a:pt x="928" y="2411"/>
                    <a:pt x="966" y="2385"/>
                  </a:cubicBezTo>
                  <a:cubicBezTo>
                    <a:pt x="974" y="2380"/>
                    <a:pt x="968" y="2381"/>
                    <a:pt x="975" y="2375"/>
                  </a:cubicBezTo>
                  <a:cubicBezTo>
                    <a:pt x="1009" y="2348"/>
                    <a:pt x="945" y="2379"/>
                    <a:pt x="975" y="2369"/>
                  </a:cubicBezTo>
                  <a:cubicBezTo>
                    <a:pt x="1006" y="2338"/>
                    <a:pt x="946" y="2389"/>
                    <a:pt x="978" y="2341"/>
                  </a:cubicBezTo>
                  <a:cubicBezTo>
                    <a:pt x="982" y="2334"/>
                    <a:pt x="966" y="2325"/>
                    <a:pt x="969" y="2317"/>
                  </a:cubicBezTo>
                  <a:cubicBezTo>
                    <a:pt x="978" y="2289"/>
                    <a:pt x="978" y="2282"/>
                    <a:pt x="996" y="2256"/>
                  </a:cubicBezTo>
                  <a:cubicBezTo>
                    <a:pt x="998" y="2246"/>
                    <a:pt x="979" y="2239"/>
                    <a:pt x="1003" y="2219"/>
                  </a:cubicBezTo>
                  <a:cubicBezTo>
                    <a:pt x="1009" y="2215"/>
                    <a:pt x="982" y="2212"/>
                    <a:pt x="988" y="2209"/>
                  </a:cubicBezTo>
                  <a:cubicBezTo>
                    <a:pt x="1002" y="2201"/>
                    <a:pt x="991" y="2202"/>
                    <a:pt x="991" y="2202"/>
                  </a:cubicBezTo>
                  <a:cubicBezTo>
                    <a:pt x="1013" y="2169"/>
                    <a:pt x="978" y="2169"/>
                    <a:pt x="990" y="2123"/>
                  </a:cubicBezTo>
                  <a:cubicBezTo>
                    <a:pt x="996" y="2098"/>
                    <a:pt x="993" y="2111"/>
                    <a:pt x="1000" y="2086"/>
                  </a:cubicBezTo>
                  <a:cubicBezTo>
                    <a:pt x="1010" y="2052"/>
                    <a:pt x="983" y="2070"/>
                    <a:pt x="994" y="2037"/>
                  </a:cubicBezTo>
                  <a:cubicBezTo>
                    <a:pt x="1002" y="2014"/>
                    <a:pt x="1026" y="1990"/>
                    <a:pt x="1036" y="1970"/>
                  </a:cubicBezTo>
                  <a:cubicBezTo>
                    <a:pt x="1039" y="1963"/>
                    <a:pt x="1052" y="1896"/>
                    <a:pt x="1055" y="1889"/>
                  </a:cubicBezTo>
                  <a:cubicBezTo>
                    <a:pt x="1067" y="1861"/>
                    <a:pt x="999" y="1683"/>
                    <a:pt x="1009" y="1655"/>
                  </a:cubicBezTo>
                  <a:cubicBezTo>
                    <a:pt x="996" y="1616"/>
                    <a:pt x="1004" y="1566"/>
                    <a:pt x="988" y="1529"/>
                  </a:cubicBezTo>
                  <a:cubicBezTo>
                    <a:pt x="980" y="1509"/>
                    <a:pt x="993" y="1431"/>
                    <a:pt x="978" y="1411"/>
                  </a:cubicBezTo>
                  <a:cubicBezTo>
                    <a:pt x="971" y="1401"/>
                    <a:pt x="1014" y="1332"/>
                    <a:pt x="1006" y="1323"/>
                  </a:cubicBezTo>
                  <a:cubicBezTo>
                    <a:pt x="978" y="1289"/>
                    <a:pt x="1048" y="1298"/>
                    <a:pt x="1011" y="1274"/>
                  </a:cubicBezTo>
                  <a:cubicBezTo>
                    <a:pt x="1006" y="1267"/>
                    <a:pt x="1038" y="1236"/>
                    <a:pt x="1034" y="1229"/>
                  </a:cubicBezTo>
                  <a:cubicBezTo>
                    <a:pt x="1031" y="1223"/>
                    <a:pt x="1066" y="1211"/>
                    <a:pt x="1062" y="1205"/>
                  </a:cubicBezTo>
                  <a:cubicBezTo>
                    <a:pt x="1057" y="1198"/>
                    <a:pt x="1088" y="1190"/>
                    <a:pt x="1082" y="1183"/>
                  </a:cubicBezTo>
                  <a:cubicBezTo>
                    <a:pt x="1076" y="1168"/>
                    <a:pt x="1113" y="1192"/>
                    <a:pt x="1107" y="1177"/>
                  </a:cubicBezTo>
                  <a:cubicBezTo>
                    <a:pt x="1104" y="1170"/>
                    <a:pt x="1114" y="1177"/>
                    <a:pt x="1110" y="1170"/>
                  </a:cubicBezTo>
                  <a:cubicBezTo>
                    <a:pt x="1107" y="1164"/>
                    <a:pt x="1137" y="1169"/>
                    <a:pt x="1135" y="1162"/>
                  </a:cubicBezTo>
                  <a:cubicBezTo>
                    <a:pt x="1141" y="1107"/>
                    <a:pt x="1142" y="1175"/>
                    <a:pt x="1177" y="1140"/>
                  </a:cubicBezTo>
                  <a:cubicBezTo>
                    <a:pt x="1182" y="1124"/>
                    <a:pt x="1197" y="1110"/>
                    <a:pt x="1197" y="1093"/>
                  </a:cubicBezTo>
                  <a:cubicBezTo>
                    <a:pt x="1201" y="1023"/>
                    <a:pt x="1192" y="963"/>
                    <a:pt x="1171" y="899"/>
                  </a:cubicBezTo>
                  <a:cubicBezTo>
                    <a:pt x="1181" y="860"/>
                    <a:pt x="1217" y="899"/>
                    <a:pt x="1246" y="875"/>
                  </a:cubicBezTo>
                  <a:cubicBezTo>
                    <a:pt x="1254" y="869"/>
                    <a:pt x="1274" y="836"/>
                    <a:pt x="1282" y="832"/>
                  </a:cubicBezTo>
                  <a:cubicBezTo>
                    <a:pt x="1294" y="825"/>
                    <a:pt x="1265" y="814"/>
                    <a:pt x="1277" y="806"/>
                  </a:cubicBezTo>
                  <a:cubicBezTo>
                    <a:pt x="1304" y="788"/>
                    <a:pt x="976" y="544"/>
                    <a:pt x="1003" y="527"/>
                  </a:cubicBezTo>
                  <a:cubicBezTo>
                    <a:pt x="1009" y="523"/>
                    <a:pt x="1040" y="460"/>
                    <a:pt x="1046" y="457"/>
                  </a:cubicBezTo>
                  <a:cubicBezTo>
                    <a:pt x="1053" y="453"/>
                    <a:pt x="1142" y="375"/>
                    <a:pt x="1148" y="371"/>
                  </a:cubicBezTo>
                  <a:cubicBezTo>
                    <a:pt x="1151" y="364"/>
                    <a:pt x="1214" y="283"/>
                    <a:pt x="1218" y="278"/>
                  </a:cubicBezTo>
                  <a:cubicBezTo>
                    <a:pt x="1223" y="271"/>
                    <a:pt x="1268" y="209"/>
                    <a:pt x="1274" y="203"/>
                  </a:cubicBezTo>
                  <a:cubicBezTo>
                    <a:pt x="1282" y="198"/>
                    <a:pt x="1434" y="89"/>
                    <a:pt x="1440" y="82"/>
                  </a:cubicBezTo>
                  <a:cubicBezTo>
                    <a:pt x="1470" y="65"/>
                    <a:pt x="1463" y="0"/>
                    <a:pt x="1467" y="95"/>
                  </a:cubicBezTo>
                  <a:cubicBezTo>
                    <a:pt x="1471" y="190"/>
                    <a:pt x="1464" y="136"/>
                    <a:pt x="1464" y="653"/>
                  </a:cubicBezTo>
                  <a:lnTo>
                    <a:pt x="1464" y="3200"/>
                  </a:lnTo>
                  <a:lnTo>
                    <a:pt x="0" y="3200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97" name="Freeform 5" descr="Large confetti"/>
            <p:cNvSpPr>
              <a:spLocks/>
            </p:cNvSpPr>
            <p:nvPr/>
          </p:nvSpPr>
          <p:spPr bwMode="auto">
            <a:xfrm>
              <a:off x="1337" y="527"/>
              <a:ext cx="1134" cy="638"/>
            </a:xfrm>
            <a:custGeom>
              <a:avLst/>
              <a:gdLst>
                <a:gd name="T0" fmla="*/ 869 w 1134"/>
                <a:gd name="T1" fmla="*/ 287 h 638"/>
                <a:gd name="T2" fmla="*/ 856 w 1134"/>
                <a:gd name="T3" fmla="*/ 329 h 638"/>
                <a:gd name="T4" fmla="*/ 763 w 1134"/>
                <a:gd name="T5" fmla="*/ 291 h 638"/>
                <a:gd name="T6" fmla="*/ 694 w 1134"/>
                <a:gd name="T7" fmla="*/ 260 h 638"/>
                <a:gd name="T8" fmla="*/ 558 w 1134"/>
                <a:gd name="T9" fmla="*/ 238 h 638"/>
                <a:gd name="T10" fmla="*/ 571 w 1134"/>
                <a:gd name="T11" fmla="*/ 325 h 638"/>
                <a:gd name="T12" fmla="*/ 676 w 1134"/>
                <a:gd name="T13" fmla="*/ 345 h 638"/>
                <a:gd name="T14" fmla="*/ 928 w 1134"/>
                <a:gd name="T15" fmla="*/ 472 h 638"/>
                <a:gd name="T16" fmla="*/ 733 w 1134"/>
                <a:gd name="T17" fmla="*/ 592 h 638"/>
                <a:gd name="T18" fmla="*/ 678 w 1134"/>
                <a:gd name="T19" fmla="*/ 616 h 638"/>
                <a:gd name="T20" fmla="*/ 672 w 1134"/>
                <a:gd name="T21" fmla="*/ 636 h 638"/>
                <a:gd name="T22" fmla="*/ 406 w 1134"/>
                <a:gd name="T23" fmla="*/ 592 h 638"/>
                <a:gd name="T24" fmla="*/ 169 w 1134"/>
                <a:gd name="T25" fmla="*/ 520 h 638"/>
                <a:gd name="T26" fmla="*/ 16 w 1134"/>
                <a:gd name="T27" fmla="*/ 436 h 638"/>
                <a:gd name="T28" fmla="*/ 22 w 1134"/>
                <a:gd name="T29" fmla="*/ 247 h 638"/>
                <a:gd name="T30" fmla="*/ 16 w 1134"/>
                <a:gd name="T31" fmla="*/ 229 h 638"/>
                <a:gd name="T32" fmla="*/ 9 w 1134"/>
                <a:gd name="T33" fmla="*/ 205 h 638"/>
                <a:gd name="T34" fmla="*/ 0 w 1134"/>
                <a:gd name="T35" fmla="*/ 167 h 638"/>
                <a:gd name="T36" fmla="*/ 56 w 1134"/>
                <a:gd name="T37" fmla="*/ 64 h 638"/>
                <a:gd name="T38" fmla="*/ 102 w 1134"/>
                <a:gd name="T39" fmla="*/ 7 h 638"/>
                <a:gd name="T40" fmla="*/ 122 w 1134"/>
                <a:gd name="T41" fmla="*/ 0 h 638"/>
                <a:gd name="T42" fmla="*/ 238 w 1134"/>
                <a:gd name="T43" fmla="*/ 27 h 638"/>
                <a:gd name="T44" fmla="*/ 302 w 1134"/>
                <a:gd name="T45" fmla="*/ 53 h 638"/>
                <a:gd name="T46" fmla="*/ 380 w 1134"/>
                <a:gd name="T47" fmla="*/ 33 h 638"/>
                <a:gd name="T48" fmla="*/ 447 w 1134"/>
                <a:gd name="T49" fmla="*/ 24 h 638"/>
                <a:gd name="T50" fmla="*/ 516 w 1134"/>
                <a:gd name="T51" fmla="*/ 58 h 638"/>
                <a:gd name="T52" fmla="*/ 538 w 1134"/>
                <a:gd name="T53" fmla="*/ 69 h 638"/>
                <a:gd name="T54" fmla="*/ 618 w 1134"/>
                <a:gd name="T55" fmla="*/ 107 h 638"/>
                <a:gd name="T56" fmla="*/ 689 w 1134"/>
                <a:gd name="T57" fmla="*/ 116 h 638"/>
                <a:gd name="T58" fmla="*/ 734 w 1134"/>
                <a:gd name="T59" fmla="*/ 133 h 638"/>
                <a:gd name="T60" fmla="*/ 872 w 1134"/>
                <a:gd name="T61" fmla="*/ 144 h 638"/>
                <a:gd name="T62" fmla="*/ 1050 w 1134"/>
                <a:gd name="T63" fmla="*/ 153 h 638"/>
                <a:gd name="T64" fmla="*/ 1134 w 1134"/>
                <a:gd name="T65" fmla="*/ 193 h 638"/>
                <a:gd name="T66" fmla="*/ 916 w 1134"/>
                <a:gd name="T67" fmla="*/ 196 h 638"/>
                <a:gd name="T68" fmla="*/ 760 w 1134"/>
                <a:gd name="T69" fmla="*/ 171 h 638"/>
                <a:gd name="T70" fmla="*/ 736 w 1134"/>
                <a:gd name="T71" fmla="*/ 156 h 638"/>
                <a:gd name="T72" fmla="*/ 654 w 1134"/>
                <a:gd name="T73" fmla="*/ 189 h 638"/>
                <a:gd name="T74" fmla="*/ 727 w 1134"/>
                <a:gd name="T75" fmla="*/ 233 h 638"/>
                <a:gd name="T76" fmla="*/ 832 w 1134"/>
                <a:gd name="T77" fmla="*/ 2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4" h="638">
                  <a:moveTo>
                    <a:pt x="865" y="273"/>
                  </a:moveTo>
                  <a:cubicBezTo>
                    <a:pt x="866" y="278"/>
                    <a:pt x="868" y="282"/>
                    <a:pt x="869" y="287"/>
                  </a:cubicBezTo>
                  <a:cubicBezTo>
                    <a:pt x="870" y="289"/>
                    <a:pt x="872" y="293"/>
                    <a:pt x="872" y="293"/>
                  </a:cubicBezTo>
                  <a:cubicBezTo>
                    <a:pt x="869" y="331"/>
                    <a:pt x="875" y="316"/>
                    <a:pt x="856" y="329"/>
                  </a:cubicBezTo>
                  <a:cubicBezTo>
                    <a:pt x="841" y="328"/>
                    <a:pt x="824" y="329"/>
                    <a:pt x="812" y="320"/>
                  </a:cubicBezTo>
                  <a:cubicBezTo>
                    <a:pt x="800" y="303"/>
                    <a:pt x="783" y="295"/>
                    <a:pt x="763" y="291"/>
                  </a:cubicBezTo>
                  <a:cubicBezTo>
                    <a:pt x="747" y="283"/>
                    <a:pt x="729" y="278"/>
                    <a:pt x="714" y="269"/>
                  </a:cubicBezTo>
                  <a:cubicBezTo>
                    <a:pt x="707" y="265"/>
                    <a:pt x="694" y="260"/>
                    <a:pt x="694" y="260"/>
                  </a:cubicBezTo>
                  <a:cubicBezTo>
                    <a:pt x="671" y="237"/>
                    <a:pt x="639" y="241"/>
                    <a:pt x="609" y="238"/>
                  </a:cubicBezTo>
                  <a:cubicBezTo>
                    <a:pt x="590" y="233"/>
                    <a:pt x="588" y="232"/>
                    <a:pt x="558" y="238"/>
                  </a:cubicBezTo>
                  <a:cubicBezTo>
                    <a:pt x="553" y="239"/>
                    <a:pt x="545" y="247"/>
                    <a:pt x="545" y="247"/>
                  </a:cubicBezTo>
                  <a:cubicBezTo>
                    <a:pt x="526" y="275"/>
                    <a:pt x="544" y="310"/>
                    <a:pt x="571" y="325"/>
                  </a:cubicBezTo>
                  <a:cubicBezTo>
                    <a:pt x="590" y="334"/>
                    <a:pt x="621" y="332"/>
                    <a:pt x="638" y="333"/>
                  </a:cubicBezTo>
                  <a:cubicBezTo>
                    <a:pt x="649" y="337"/>
                    <a:pt x="666" y="339"/>
                    <a:pt x="676" y="345"/>
                  </a:cubicBezTo>
                  <a:cubicBezTo>
                    <a:pt x="706" y="359"/>
                    <a:pt x="725" y="409"/>
                    <a:pt x="743" y="436"/>
                  </a:cubicBezTo>
                  <a:cubicBezTo>
                    <a:pt x="746" y="464"/>
                    <a:pt x="938" y="444"/>
                    <a:pt x="928" y="472"/>
                  </a:cubicBezTo>
                  <a:cubicBezTo>
                    <a:pt x="917" y="500"/>
                    <a:pt x="842" y="548"/>
                    <a:pt x="832" y="571"/>
                  </a:cubicBezTo>
                  <a:cubicBezTo>
                    <a:pt x="796" y="587"/>
                    <a:pt x="754" y="590"/>
                    <a:pt x="733" y="592"/>
                  </a:cubicBezTo>
                  <a:cubicBezTo>
                    <a:pt x="710" y="598"/>
                    <a:pt x="700" y="587"/>
                    <a:pt x="694" y="596"/>
                  </a:cubicBezTo>
                  <a:cubicBezTo>
                    <a:pt x="686" y="609"/>
                    <a:pt x="685" y="595"/>
                    <a:pt x="678" y="616"/>
                  </a:cubicBezTo>
                  <a:cubicBezTo>
                    <a:pt x="677" y="620"/>
                    <a:pt x="675" y="625"/>
                    <a:pt x="674" y="629"/>
                  </a:cubicBezTo>
                  <a:cubicBezTo>
                    <a:pt x="673" y="631"/>
                    <a:pt x="672" y="636"/>
                    <a:pt x="672" y="636"/>
                  </a:cubicBezTo>
                  <a:cubicBezTo>
                    <a:pt x="647" y="632"/>
                    <a:pt x="570" y="638"/>
                    <a:pt x="526" y="631"/>
                  </a:cubicBezTo>
                  <a:cubicBezTo>
                    <a:pt x="482" y="624"/>
                    <a:pt x="454" y="623"/>
                    <a:pt x="406" y="592"/>
                  </a:cubicBezTo>
                  <a:cubicBezTo>
                    <a:pt x="324" y="580"/>
                    <a:pt x="281" y="458"/>
                    <a:pt x="238" y="442"/>
                  </a:cubicBezTo>
                  <a:cubicBezTo>
                    <a:pt x="190" y="423"/>
                    <a:pt x="201" y="512"/>
                    <a:pt x="169" y="520"/>
                  </a:cubicBezTo>
                  <a:cubicBezTo>
                    <a:pt x="137" y="528"/>
                    <a:pt x="71" y="504"/>
                    <a:pt x="46" y="490"/>
                  </a:cubicBezTo>
                  <a:cubicBezTo>
                    <a:pt x="8" y="472"/>
                    <a:pt x="22" y="476"/>
                    <a:pt x="16" y="436"/>
                  </a:cubicBezTo>
                  <a:cubicBezTo>
                    <a:pt x="13" y="405"/>
                    <a:pt x="9" y="335"/>
                    <a:pt x="10" y="304"/>
                  </a:cubicBezTo>
                  <a:cubicBezTo>
                    <a:pt x="11" y="273"/>
                    <a:pt x="20" y="258"/>
                    <a:pt x="22" y="247"/>
                  </a:cubicBezTo>
                  <a:cubicBezTo>
                    <a:pt x="21" y="243"/>
                    <a:pt x="21" y="239"/>
                    <a:pt x="20" y="236"/>
                  </a:cubicBezTo>
                  <a:cubicBezTo>
                    <a:pt x="19" y="233"/>
                    <a:pt x="16" y="232"/>
                    <a:pt x="16" y="229"/>
                  </a:cubicBezTo>
                  <a:cubicBezTo>
                    <a:pt x="14" y="223"/>
                    <a:pt x="15" y="217"/>
                    <a:pt x="13" y="211"/>
                  </a:cubicBezTo>
                  <a:cubicBezTo>
                    <a:pt x="13" y="209"/>
                    <a:pt x="10" y="207"/>
                    <a:pt x="9" y="205"/>
                  </a:cubicBezTo>
                  <a:cubicBezTo>
                    <a:pt x="8" y="202"/>
                    <a:pt x="7" y="200"/>
                    <a:pt x="7" y="198"/>
                  </a:cubicBezTo>
                  <a:cubicBezTo>
                    <a:pt x="4" y="187"/>
                    <a:pt x="2" y="177"/>
                    <a:pt x="0" y="167"/>
                  </a:cubicBezTo>
                  <a:cubicBezTo>
                    <a:pt x="4" y="127"/>
                    <a:pt x="19" y="119"/>
                    <a:pt x="42" y="91"/>
                  </a:cubicBezTo>
                  <a:cubicBezTo>
                    <a:pt x="49" y="83"/>
                    <a:pt x="50" y="73"/>
                    <a:pt x="56" y="64"/>
                  </a:cubicBezTo>
                  <a:cubicBezTo>
                    <a:pt x="57" y="46"/>
                    <a:pt x="52" y="29"/>
                    <a:pt x="69" y="20"/>
                  </a:cubicBezTo>
                  <a:cubicBezTo>
                    <a:pt x="80" y="15"/>
                    <a:pt x="91" y="11"/>
                    <a:pt x="102" y="7"/>
                  </a:cubicBezTo>
                  <a:cubicBezTo>
                    <a:pt x="107" y="5"/>
                    <a:pt x="111" y="4"/>
                    <a:pt x="116" y="2"/>
                  </a:cubicBezTo>
                  <a:cubicBezTo>
                    <a:pt x="118" y="1"/>
                    <a:pt x="122" y="0"/>
                    <a:pt x="122" y="0"/>
                  </a:cubicBezTo>
                  <a:cubicBezTo>
                    <a:pt x="147" y="2"/>
                    <a:pt x="169" y="8"/>
                    <a:pt x="193" y="11"/>
                  </a:cubicBezTo>
                  <a:cubicBezTo>
                    <a:pt x="208" y="16"/>
                    <a:pt x="223" y="23"/>
                    <a:pt x="238" y="27"/>
                  </a:cubicBezTo>
                  <a:cubicBezTo>
                    <a:pt x="251" y="35"/>
                    <a:pt x="242" y="30"/>
                    <a:pt x="262" y="44"/>
                  </a:cubicBezTo>
                  <a:cubicBezTo>
                    <a:pt x="269" y="49"/>
                    <a:pt x="295" y="52"/>
                    <a:pt x="302" y="53"/>
                  </a:cubicBezTo>
                  <a:cubicBezTo>
                    <a:pt x="314" y="53"/>
                    <a:pt x="326" y="53"/>
                    <a:pt x="338" y="51"/>
                  </a:cubicBezTo>
                  <a:cubicBezTo>
                    <a:pt x="353" y="49"/>
                    <a:pt x="365" y="37"/>
                    <a:pt x="380" y="33"/>
                  </a:cubicBezTo>
                  <a:cubicBezTo>
                    <a:pt x="395" y="23"/>
                    <a:pt x="388" y="26"/>
                    <a:pt x="400" y="22"/>
                  </a:cubicBezTo>
                  <a:cubicBezTo>
                    <a:pt x="416" y="23"/>
                    <a:pt x="431" y="23"/>
                    <a:pt x="447" y="24"/>
                  </a:cubicBezTo>
                  <a:cubicBezTo>
                    <a:pt x="452" y="25"/>
                    <a:pt x="467" y="36"/>
                    <a:pt x="471" y="38"/>
                  </a:cubicBezTo>
                  <a:cubicBezTo>
                    <a:pt x="485" y="45"/>
                    <a:pt x="503" y="49"/>
                    <a:pt x="516" y="58"/>
                  </a:cubicBezTo>
                  <a:cubicBezTo>
                    <a:pt x="518" y="60"/>
                    <a:pt x="520" y="63"/>
                    <a:pt x="523" y="64"/>
                  </a:cubicBezTo>
                  <a:cubicBezTo>
                    <a:pt x="527" y="67"/>
                    <a:pt x="533" y="66"/>
                    <a:pt x="538" y="69"/>
                  </a:cubicBezTo>
                  <a:cubicBezTo>
                    <a:pt x="553" y="77"/>
                    <a:pt x="569" y="87"/>
                    <a:pt x="585" y="93"/>
                  </a:cubicBezTo>
                  <a:cubicBezTo>
                    <a:pt x="597" y="98"/>
                    <a:pt x="607" y="99"/>
                    <a:pt x="618" y="107"/>
                  </a:cubicBezTo>
                  <a:cubicBezTo>
                    <a:pt x="638" y="105"/>
                    <a:pt x="656" y="102"/>
                    <a:pt x="676" y="107"/>
                  </a:cubicBezTo>
                  <a:cubicBezTo>
                    <a:pt x="681" y="108"/>
                    <a:pt x="685" y="113"/>
                    <a:pt x="689" y="116"/>
                  </a:cubicBezTo>
                  <a:cubicBezTo>
                    <a:pt x="694" y="119"/>
                    <a:pt x="700" y="118"/>
                    <a:pt x="705" y="120"/>
                  </a:cubicBezTo>
                  <a:cubicBezTo>
                    <a:pt x="714" y="129"/>
                    <a:pt x="723" y="130"/>
                    <a:pt x="734" y="133"/>
                  </a:cubicBezTo>
                  <a:cubicBezTo>
                    <a:pt x="738" y="135"/>
                    <a:pt x="747" y="138"/>
                    <a:pt x="747" y="138"/>
                  </a:cubicBezTo>
                  <a:cubicBezTo>
                    <a:pt x="789" y="134"/>
                    <a:pt x="831" y="134"/>
                    <a:pt x="872" y="144"/>
                  </a:cubicBezTo>
                  <a:cubicBezTo>
                    <a:pt x="901" y="164"/>
                    <a:pt x="972" y="149"/>
                    <a:pt x="985" y="149"/>
                  </a:cubicBezTo>
                  <a:cubicBezTo>
                    <a:pt x="1008" y="144"/>
                    <a:pt x="1028" y="152"/>
                    <a:pt x="1050" y="153"/>
                  </a:cubicBezTo>
                  <a:cubicBezTo>
                    <a:pt x="1067" y="154"/>
                    <a:pt x="1084" y="155"/>
                    <a:pt x="1101" y="156"/>
                  </a:cubicBezTo>
                  <a:cubicBezTo>
                    <a:pt x="1116" y="166"/>
                    <a:pt x="1124" y="178"/>
                    <a:pt x="1134" y="193"/>
                  </a:cubicBezTo>
                  <a:cubicBezTo>
                    <a:pt x="1100" y="210"/>
                    <a:pt x="1060" y="193"/>
                    <a:pt x="1023" y="202"/>
                  </a:cubicBezTo>
                  <a:cubicBezTo>
                    <a:pt x="987" y="201"/>
                    <a:pt x="951" y="201"/>
                    <a:pt x="916" y="196"/>
                  </a:cubicBezTo>
                  <a:cubicBezTo>
                    <a:pt x="865" y="179"/>
                    <a:pt x="835" y="182"/>
                    <a:pt x="774" y="180"/>
                  </a:cubicBezTo>
                  <a:cubicBezTo>
                    <a:pt x="769" y="177"/>
                    <a:pt x="763" y="176"/>
                    <a:pt x="760" y="171"/>
                  </a:cubicBezTo>
                  <a:cubicBezTo>
                    <a:pt x="759" y="169"/>
                    <a:pt x="758" y="166"/>
                    <a:pt x="756" y="164"/>
                  </a:cubicBezTo>
                  <a:cubicBezTo>
                    <a:pt x="752" y="161"/>
                    <a:pt x="742" y="157"/>
                    <a:pt x="736" y="156"/>
                  </a:cubicBezTo>
                  <a:cubicBezTo>
                    <a:pt x="681" y="157"/>
                    <a:pt x="672" y="140"/>
                    <a:pt x="651" y="171"/>
                  </a:cubicBezTo>
                  <a:cubicBezTo>
                    <a:pt x="652" y="177"/>
                    <a:pt x="651" y="184"/>
                    <a:pt x="654" y="189"/>
                  </a:cubicBezTo>
                  <a:cubicBezTo>
                    <a:pt x="656" y="193"/>
                    <a:pt x="663" y="195"/>
                    <a:pt x="667" y="198"/>
                  </a:cubicBezTo>
                  <a:cubicBezTo>
                    <a:pt x="684" y="211"/>
                    <a:pt x="706" y="228"/>
                    <a:pt x="727" y="233"/>
                  </a:cubicBezTo>
                  <a:cubicBezTo>
                    <a:pt x="749" y="248"/>
                    <a:pt x="777" y="253"/>
                    <a:pt x="800" y="265"/>
                  </a:cubicBezTo>
                  <a:cubicBezTo>
                    <a:pt x="809" y="277"/>
                    <a:pt x="815" y="273"/>
                    <a:pt x="832" y="271"/>
                  </a:cubicBezTo>
                  <a:cubicBezTo>
                    <a:pt x="840" y="268"/>
                    <a:pt x="877" y="261"/>
                    <a:pt x="865" y="27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98" name="Freeform 6" descr="Large confetti"/>
            <p:cNvSpPr>
              <a:spLocks/>
            </p:cNvSpPr>
            <p:nvPr/>
          </p:nvSpPr>
          <p:spPr bwMode="auto">
            <a:xfrm>
              <a:off x="2840" y="1720"/>
              <a:ext cx="968" cy="1442"/>
            </a:xfrm>
            <a:custGeom>
              <a:avLst/>
              <a:gdLst>
                <a:gd name="T0" fmla="*/ 220 w 968"/>
                <a:gd name="T1" fmla="*/ 24 h 1442"/>
                <a:gd name="T2" fmla="*/ 0 w 968"/>
                <a:gd name="T3" fmla="*/ 44 h 1442"/>
                <a:gd name="T4" fmla="*/ 91 w 968"/>
                <a:gd name="T5" fmla="*/ 396 h 1442"/>
                <a:gd name="T6" fmla="*/ 111 w 968"/>
                <a:gd name="T7" fmla="*/ 730 h 1442"/>
                <a:gd name="T8" fmla="*/ 140 w 968"/>
                <a:gd name="T9" fmla="*/ 884 h 1442"/>
                <a:gd name="T10" fmla="*/ 211 w 968"/>
                <a:gd name="T11" fmla="*/ 1017 h 1442"/>
                <a:gd name="T12" fmla="*/ 260 w 968"/>
                <a:gd name="T13" fmla="*/ 1044 h 1442"/>
                <a:gd name="T14" fmla="*/ 348 w 968"/>
                <a:gd name="T15" fmla="*/ 1048 h 1442"/>
                <a:gd name="T16" fmla="*/ 440 w 968"/>
                <a:gd name="T17" fmla="*/ 1128 h 1442"/>
                <a:gd name="T18" fmla="*/ 511 w 968"/>
                <a:gd name="T19" fmla="*/ 1150 h 1442"/>
                <a:gd name="T20" fmla="*/ 568 w 968"/>
                <a:gd name="T21" fmla="*/ 1272 h 1442"/>
                <a:gd name="T22" fmla="*/ 652 w 968"/>
                <a:gd name="T23" fmla="*/ 1420 h 1442"/>
                <a:gd name="T24" fmla="*/ 844 w 968"/>
                <a:gd name="T25" fmla="*/ 1264 h 1442"/>
                <a:gd name="T26" fmla="*/ 916 w 968"/>
                <a:gd name="T27" fmla="*/ 1108 h 1442"/>
                <a:gd name="T28" fmla="*/ 720 w 968"/>
                <a:gd name="T29" fmla="*/ 748 h 1442"/>
                <a:gd name="T30" fmla="*/ 928 w 968"/>
                <a:gd name="T31" fmla="*/ 508 h 1442"/>
                <a:gd name="T32" fmla="*/ 900 w 968"/>
                <a:gd name="T33" fmla="*/ 328 h 1442"/>
                <a:gd name="T34" fmla="*/ 520 w 968"/>
                <a:gd name="T35" fmla="*/ 18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8" h="1442">
                  <a:moveTo>
                    <a:pt x="220" y="24"/>
                  </a:moveTo>
                  <a:cubicBezTo>
                    <a:pt x="151" y="38"/>
                    <a:pt x="51" y="0"/>
                    <a:pt x="0" y="44"/>
                  </a:cubicBezTo>
                  <a:cubicBezTo>
                    <a:pt x="20" y="106"/>
                    <a:pt x="91" y="248"/>
                    <a:pt x="91" y="396"/>
                  </a:cubicBezTo>
                  <a:cubicBezTo>
                    <a:pt x="91" y="542"/>
                    <a:pt x="82" y="615"/>
                    <a:pt x="111" y="730"/>
                  </a:cubicBezTo>
                  <a:cubicBezTo>
                    <a:pt x="107" y="802"/>
                    <a:pt x="178" y="827"/>
                    <a:pt x="140" y="884"/>
                  </a:cubicBezTo>
                  <a:cubicBezTo>
                    <a:pt x="157" y="932"/>
                    <a:pt x="181" y="995"/>
                    <a:pt x="211" y="1017"/>
                  </a:cubicBezTo>
                  <a:cubicBezTo>
                    <a:pt x="230" y="1013"/>
                    <a:pt x="244" y="1054"/>
                    <a:pt x="260" y="1044"/>
                  </a:cubicBezTo>
                  <a:cubicBezTo>
                    <a:pt x="294" y="1046"/>
                    <a:pt x="319" y="1036"/>
                    <a:pt x="348" y="1048"/>
                  </a:cubicBezTo>
                  <a:cubicBezTo>
                    <a:pt x="382" y="1067"/>
                    <a:pt x="431" y="1114"/>
                    <a:pt x="440" y="1128"/>
                  </a:cubicBezTo>
                  <a:cubicBezTo>
                    <a:pt x="456" y="1148"/>
                    <a:pt x="494" y="1122"/>
                    <a:pt x="511" y="1150"/>
                  </a:cubicBezTo>
                  <a:cubicBezTo>
                    <a:pt x="593" y="1210"/>
                    <a:pt x="521" y="1241"/>
                    <a:pt x="568" y="1272"/>
                  </a:cubicBezTo>
                  <a:cubicBezTo>
                    <a:pt x="588" y="1280"/>
                    <a:pt x="634" y="1442"/>
                    <a:pt x="652" y="1420"/>
                  </a:cubicBezTo>
                  <a:cubicBezTo>
                    <a:pt x="640" y="1365"/>
                    <a:pt x="852" y="1323"/>
                    <a:pt x="844" y="1264"/>
                  </a:cubicBezTo>
                  <a:cubicBezTo>
                    <a:pt x="854" y="1251"/>
                    <a:pt x="916" y="1108"/>
                    <a:pt x="916" y="1108"/>
                  </a:cubicBezTo>
                  <a:cubicBezTo>
                    <a:pt x="929" y="990"/>
                    <a:pt x="702" y="866"/>
                    <a:pt x="720" y="748"/>
                  </a:cubicBezTo>
                  <a:cubicBezTo>
                    <a:pt x="708" y="640"/>
                    <a:pt x="898" y="578"/>
                    <a:pt x="928" y="508"/>
                  </a:cubicBezTo>
                  <a:cubicBezTo>
                    <a:pt x="958" y="438"/>
                    <a:pt x="968" y="381"/>
                    <a:pt x="900" y="328"/>
                  </a:cubicBezTo>
                  <a:cubicBezTo>
                    <a:pt x="906" y="268"/>
                    <a:pt x="538" y="217"/>
                    <a:pt x="520" y="188"/>
                  </a:cubicBezTo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99" name="Freeform 7" descr="Large confetti"/>
            <p:cNvSpPr>
              <a:spLocks/>
            </p:cNvSpPr>
            <p:nvPr/>
          </p:nvSpPr>
          <p:spPr bwMode="auto">
            <a:xfrm>
              <a:off x="1586" y="1124"/>
              <a:ext cx="2241" cy="753"/>
            </a:xfrm>
            <a:custGeom>
              <a:avLst/>
              <a:gdLst>
                <a:gd name="T0" fmla="*/ 1561 w 2241"/>
                <a:gd name="T1" fmla="*/ 526 h 753"/>
                <a:gd name="T2" fmla="*/ 1636 w 2241"/>
                <a:gd name="T3" fmla="*/ 566 h 753"/>
                <a:gd name="T4" fmla="*/ 1872 w 2241"/>
                <a:gd name="T5" fmla="*/ 606 h 753"/>
                <a:gd name="T6" fmla="*/ 1956 w 2241"/>
                <a:gd name="T7" fmla="*/ 628 h 753"/>
                <a:gd name="T8" fmla="*/ 2161 w 2241"/>
                <a:gd name="T9" fmla="*/ 717 h 753"/>
                <a:gd name="T10" fmla="*/ 2223 w 2241"/>
                <a:gd name="T11" fmla="*/ 664 h 753"/>
                <a:gd name="T12" fmla="*/ 2121 w 2241"/>
                <a:gd name="T13" fmla="*/ 588 h 753"/>
                <a:gd name="T14" fmla="*/ 2072 w 2241"/>
                <a:gd name="T15" fmla="*/ 548 h 753"/>
                <a:gd name="T16" fmla="*/ 1970 w 2241"/>
                <a:gd name="T17" fmla="*/ 486 h 753"/>
                <a:gd name="T18" fmla="*/ 1854 w 2241"/>
                <a:gd name="T19" fmla="*/ 433 h 753"/>
                <a:gd name="T20" fmla="*/ 1805 w 2241"/>
                <a:gd name="T21" fmla="*/ 379 h 753"/>
                <a:gd name="T22" fmla="*/ 1761 w 2241"/>
                <a:gd name="T23" fmla="*/ 330 h 753"/>
                <a:gd name="T24" fmla="*/ 1706 w 2241"/>
                <a:gd name="T25" fmla="*/ 266 h 753"/>
                <a:gd name="T26" fmla="*/ 1618 w 2241"/>
                <a:gd name="T27" fmla="*/ 322 h 753"/>
                <a:gd name="T28" fmla="*/ 1524 w 2241"/>
                <a:gd name="T29" fmla="*/ 228 h 753"/>
                <a:gd name="T30" fmla="*/ 1382 w 2241"/>
                <a:gd name="T31" fmla="*/ 146 h 753"/>
                <a:gd name="T32" fmla="*/ 1281 w 2241"/>
                <a:gd name="T33" fmla="*/ 81 h 753"/>
                <a:gd name="T34" fmla="*/ 1155 w 2241"/>
                <a:gd name="T35" fmla="*/ 49 h 753"/>
                <a:gd name="T36" fmla="*/ 1061 w 2241"/>
                <a:gd name="T37" fmla="*/ 22 h 753"/>
                <a:gd name="T38" fmla="*/ 574 w 2241"/>
                <a:gd name="T39" fmla="*/ 63 h 753"/>
                <a:gd name="T40" fmla="*/ 433 w 2241"/>
                <a:gd name="T41" fmla="*/ 82 h 753"/>
                <a:gd name="T42" fmla="*/ 115 w 2241"/>
                <a:gd name="T43" fmla="*/ 76 h 753"/>
                <a:gd name="T44" fmla="*/ 187 w 2241"/>
                <a:gd name="T45" fmla="*/ 253 h 753"/>
                <a:gd name="T46" fmla="*/ 129 w 2241"/>
                <a:gd name="T47" fmla="*/ 335 h 753"/>
                <a:gd name="T48" fmla="*/ 53 w 2241"/>
                <a:gd name="T49" fmla="*/ 393 h 753"/>
                <a:gd name="T50" fmla="*/ 4 w 2241"/>
                <a:gd name="T51" fmla="*/ 584 h 753"/>
                <a:gd name="T52" fmla="*/ 36 w 2241"/>
                <a:gd name="T53" fmla="*/ 673 h 753"/>
                <a:gd name="T54" fmla="*/ 151 w 2241"/>
                <a:gd name="T55" fmla="*/ 709 h 753"/>
                <a:gd name="T56" fmla="*/ 445 w 2241"/>
                <a:gd name="T57" fmla="*/ 607 h 753"/>
                <a:gd name="T58" fmla="*/ 625 w 2241"/>
                <a:gd name="T59" fmla="*/ 607 h 753"/>
                <a:gd name="T60" fmla="*/ 747 w 2241"/>
                <a:gd name="T61" fmla="*/ 644 h 753"/>
                <a:gd name="T62" fmla="*/ 801 w 2241"/>
                <a:gd name="T63" fmla="*/ 607 h 753"/>
                <a:gd name="T64" fmla="*/ 1007 w 2241"/>
                <a:gd name="T65" fmla="*/ 634 h 753"/>
                <a:gd name="T66" fmla="*/ 1080 w 2241"/>
                <a:gd name="T67" fmla="*/ 651 h 753"/>
                <a:gd name="T68" fmla="*/ 1049 w 2241"/>
                <a:gd name="T69" fmla="*/ 522 h 753"/>
                <a:gd name="T70" fmla="*/ 987 w 2241"/>
                <a:gd name="T71" fmla="*/ 450 h 753"/>
                <a:gd name="T72" fmla="*/ 916 w 2241"/>
                <a:gd name="T73" fmla="*/ 366 h 753"/>
                <a:gd name="T74" fmla="*/ 867 w 2241"/>
                <a:gd name="T75" fmla="*/ 326 h 753"/>
                <a:gd name="T76" fmla="*/ 689 w 2241"/>
                <a:gd name="T77" fmla="*/ 370 h 753"/>
                <a:gd name="T78" fmla="*/ 511 w 2241"/>
                <a:gd name="T79" fmla="*/ 313 h 753"/>
                <a:gd name="T80" fmla="*/ 560 w 2241"/>
                <a:gd name="T81" fmla="*/ 161 h 753"/>
                <a:gd name="T82" fmla="*/ 578 w 2241"/>
                <a:gd name="T83" fmla="*/ 135 h 753"/>
                <a:gd name="T84" fmla="*/ 645 w 2241"/>
                <a:gd name="T85" fmla="*/ 95 h 753"/>
                <a:gd name="T86" fmla="*/ 685 w 2241"/>
                <a:gd name="T87" fmla="*/ 77 h 753"/>
                <a:gd name="T88" fmla="*/ 1108 w 2241"/>
                <a:gd name="T89" fmla="*/ 66 h 753"/>
                <a:gd name="T90" fmla="*/ 1143 w 2241"/>
                <a:gd name="T91" fmla="*/ 103 h 753"/>
                <a:gd name="T92" fmla="*/ 1205 w 2241"/>
                <a:gd name="T93" fmla="*/ 152 h 753"/>
                <a:gd name="T94" fmla="*/ 1236 w 2241"/>
                <a:gd name="T95" fmla="*/ 237 h 753"/>
                <a:gd name="T96" fmla="*/ 1209 w 2241"/>
                <a:gd name="T97" fmla="*/ 330 h 753"/>
                <a:gd name="T98" fmla="*/ 1183 w 2241"/>
                <a:gd name="T99" fmla="*/ 388 h 753"/>
                <a:gd name="T100" fmla="*/ 1396 w 2241"/>
                <a:gd name="T101" fmla="*/ 464 h 753"/>
                <a:gd name="T102" fmla="*/ 1494 w 2241"/>
                <a:gd name="T103" fmla="*/ 517 h 753"/>
                <a:gd name="T104" fmla="*/ 1552 w 2241"/>
                <a:gd name="T105" fmla="*/ 53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1" h="753">
                  <a:moveTo>
                    <a:pt x="1556" y="513"/>
                  </a:moveTo>
                  <a:cubicBezTo>
                    <a:pt x="1558" y="517"/>
                    <a:pt x="1557" y="523"/>
                    <a:pt x="1561" y="526"/>
                  </a:cubicBezTo>
                  <a:cubicBezTo>
                    <a:pt x="1571" y="534"/>
                    <a:pt x="1596" y="544"/>
                    <a:pt x="1596" y="544"/>
                  </a:cubicBezTo>
                  <a:cubicBezTo>
                    <a:pt x="1610" y="564"/>
                    <a:pt x="1616" y="558"/>
                    <a:pt x="1636" y="566"/>
                  </a:cubicBezTo>
                  <a:cubicBezTo>
                    <a:pt x="1729" y="605"/>
                    <a:pt x="1662" y="588"/>
                    <a:pt x="1836" y="593"/>
                  </a:cubicBezTo>
                  <a:cubicBezTo>
                    <a:pt x="1849" y="596"/>
                    <a:pt x="1860" y="603"/>
                    <a:pt x="1872" y="606"/>
                  </a:cubicBezTo>
                  <a:cubicBezTo>
                    <a:pt x="1889" y="611"/>
                    <a:pt x="1908" y="611"/>
                    <a:pt x="1925" y="615"/>
                  </a:cubicBezTo>
                  <a:cubicBezTo>
                    <a:pt x="1974" y="647"/>
                    <a:pt x="1899" y="600"/>
                    <a:pt x="1956" y="628"/>
                  </a:cubicBezTo>
                  <a:cubicBezTo>
                    <a:pt x="1988" y="644"/>
                    <a:pt x="2015" y="669"/>
                    <a:pt x="2045" y="686"/>
                  </a:cubicBezTo>
                  <a:cubicBezTo>
                    <a:pt x="2082" y="707"/>
                    <a:pt x="2120" y="713"/>
                    <a:pt x="2161" y="717"/>
                  </a:cubicBezTo>
                  <a:cubicBezTo>
                    <a:pt x="2221" y="713"/>
                    <a:pt x="2241" y="731"/>
                    <a:pt x="2228" y="677"/>
                  </a:cubicBezTo>
                  <a:cubicBezTo>
                    <a:pt x="2227" y="673"/>
                    <a:pt x="2225" y="668"/>
                    <a:pt x="2223" y="664"/>
                  </a:cubicBezTo>
                  <a:cubicBezTo>
                    <a:pt x="2208" y="633"/>
                    <a:pt x="2175" y="616"/>
                    <a:pt x="2148" y="597"/>
                  </a:cubicBezTo>
                  <a:cubicBezTo>
                    <a:pt x="2140" y="592"/>
                    <a:pt x="2130" y="591"/>
                    <a:pt x="2121" y="588"/>
                  </a:cubicBezTo>
                  <a:cubicBezTo>
                    <a:pt x="2117" y="587"/>
                    <a:pt x="2108" y="584"/>
                    <a:pt x="2108" y="584"/>
                  </a:cubicBezTo>
                  <a:cubicBezTo>
                    <a:pt x="2095" y="571"/>
                    <a:pt x="2087" y="558"/>
                    <a:pt x="2072" y="548"/>
                  </a:cubicBezTo>
                  <a:cubicBezTo>
                    <a:pt x="2056" y="525"/>
                    <a:pt x="2035" y="511"/>
                    <a:pt x="2010" y="499"/>
                  </a:cubicBezTo>
                  <a:cubicBezTo>
                    <a:pt x="1997" y="494"/>
                    <a:pt x="1982" y="494"/>
                    <a:pt x="1970" y="486"/>
                  </a:cubicBezTo>
                  <a:cubicBezTo>
                    <a:pt x="1951" y="473"/>
                    <a:pt x="1929" y="465"/>
                    <a:pt x="1908" y="459"/>
                  </a:cubicBezTo>
                  <a:cubicBezTo>
                    <a:pt x="1890" y="448"/>
                    <a:pt x="1870" y="446"/>
                    <a:pt x="1854" y="433"/>
                  </a:cubicBezTo>
                  <a:cubicBezTo>
                    <a:pt x="1842" y="423"/>
                    <a:pt x="1823" y="410"/>
                    <a:pt x="1814" y="397"/>
                  </a:cubicBezTo>
                  <a:cubicBezTo>
                    <a:pt x="1810" y="392"/>
                    <a:pt x="1809" y="384"/>
                    <a:pt x="1805" y="379"/>
                  </a:cubicBezTo>
                  <a:cubicBezTo>
                    <a:pt x="1802" y="375"/>
                    <a:pt x="1796" y="374"/>
                    <a:pt x="1792" y="370"/>
                  </a:cubicBezTo>
                  <a:cubicBezTo>
                    <a:pt x="1776" y="357"/>
                    <a:pt x="1773" y="349"/>
                    <a:pt x="1761" y="330"/>
                  </a:cubicBezTo>
                  <a:cubicBezTo>
                    <a:pt x="1751" y="315"/>
                    <a:pt x="1741" y="304"/>
                    <a:pt x="1730" y="290"/>
                  </a:cubicBezTo>
                  <a:cubicBezTo>
                    <a:pt x="1726" y="286"/>
                    <a:pt x="1710" y="269"/>
                    <a:pt x="1706" y="266"/>
                  </a:cubicBezTo>
                  <a:cubicBezTo>
                    <a:pt x="1696" y="266"/>
                    <a:pt x="1685" y="281"/>
                    <a:pt x="1670" y="290"/>
                  </a:cubicBezTo>
                  <a:cubicBezTo>
                    <a:pt x="1655" y="299"/>
                    <a:pt x="1637" y="320"/>
                    <a:pt x="1618" y="322"/>
                  </a:cubicBezTo>
                  <a:cubicBezTo>
                    <a:pt x="1599" y="326"/>
                    <a:pt x="1570" y="318"/>
                    <a:pt x="1554" y="302"/>
                  </a:cubicBezTo>
                  <a:cubicBezTo>
                    <a:pt x="1538" y="286"/>
                    <a:pt x="1546" y="250"/>
                    <a:pt x="1524" y="228"/>
                  </a:cubicBezTo>
                  <a:cubicBezTo>
                    <a:pt x="1502" y="206"/>
                    <a:pt x="1448" y="184"/>
                    <a:pt x="1424" y="170"/>
                  </a:cubicBezTo>
                  <a:cubicBezTo>
                    <a:pt x="1392" y="153"/>
                    <a:pt x="1399" y="157"/>
                    <a:pt x="1382" y="146"/>
                  </a:cubicBezTo>
                  <a:cubicBezTo>
                    <a:pt x="1365" y="135"/>
                    <a:pt x="1337" y="115"/>
                    <a:pt x="1320" y="104"/>
                  </a:cubicBezTo>
                  <a:cubicBezTo>
                    <a:pt x="1298" y="100"/>
                    <a:pt x="1301" y="88"/>
                    <a:pt x="1281" y="81"/>
                  </a:cubicBezTo>
                  <a:cubicBezTo>
                    <a:pt x="1252" y="77"/>
                    <a:pt x="1195" y="51"/>
                    <a:pt x="1174" y="50"/>
                  </a:cubicBezTo>
                  <a:cubicBezTo>
                    <a:pt x="1153" y="44"/>
                    <a:pt x="1163" y="49"/>
                    <a:pt x="1155" y="49"/>
                  </a:cubicBezTo>
                  <a:cubicBezTo>
                    <a:pt x="1146" y="50"/>
                    <a:pt x="1139" y="49"/>
                    <a:pt x="1123" y="46"/>
                  </a:cubicBezTo>
                  <a:cubicBezTo>
                    <a:pt x="1107" y="42"/>
                    <a:pt x="1104" y="26"/>
                    <a:pt x="1061" y="22"/>
                  </a:cubicBezTo>
                  <a:cubicBezTo>
                    <a:pt x="1022" y="9"/>
                    <a:pt x="899" y="20"/>
                    <a:pt x="867" y="19"/>
                  </a:cubicBezTo>
                  <a:cubicBezTo>
                    <a:pt x="727" y="22"/>
                    <a:pt x="669" y="0"/>
                    <a:pt x="574" y="63"/>
                  </a:cubicBezTo>
                  <a:cubicBezTo>
                    <a:pt x="511" y="72"/>
                    <a:pt x="512" y="68"/>
                    <a:pt x="490" y="76"/>
                  </a:cubicBezTo>
                  <a:cubicBezTo>
                    <a:pt x="475" y="97"/>
                    <a:pt x="457" y="71"/>
                    <a:pt x="433" y="82"/>
                  </a:cubicBezTo>
                  <a:cubicBezTo>
                    <a:pt x="425" y="85"/>
                    <a:pt x="378" y="101"/>
                    <a:pt x="370" y="106"/>
                  </a:cubicBezTo>
                  <a:cubicBezTo>
                    <a:pt x="335" y="130"/>
                    <a:pt x="150" y="52"/>
                    <a:pt x="115" y="76"/>
                  </a:cubicBezTo>
                  <a:lnTo>
                    <a:pt x="106" y="199"/>
                  </a:lnTo>
                  <a:cubicBezTo>
                    <a:pt x="118" y="228"/>
                    <a:pt x="174" y="234"/>
                    <a:pt x="187" y="253"/>
                  </a:cubicBezTo>
                  <a:cubicBezTo>
                    <a:pt x="200" y="272"/>
                    <a:pt x="194" y="302"/>
                    <a:pt x="184" y="316"/>
                  </a:cubicBezTo>
                  <a:cubicBezTo>
                    <a:pt x="186" y="359"/>
                    <a:pt x="148" y="332"/>
                    <a:pt x="129" y="335"/>
                  </a:cubicBezTo>
                  <a:cubicBezTo>
                    <a:pt x="121" y="342"/>
                    <a:pt x="67" y="316"/>
                    <a:pt x="67" y="316"/>
                  </a:cubicBezTo>
                  <a:cubicBezTo>
                    <a:pt x="54" y="326"/>
                    <a:pt x="64" y="371"/>
                    <a:pt x="53" y="393"/>
                  </a:cubicBezTo>
                  <a:cubicBezTo>
                    <a:pt x="26" y="407"/>
                    <a:pt x="11" y="414"/>
                    <a:pt x="0" y="446"/>
                  </a:cubicBezTo>
                  <a:cubicBezTo>
                    <a:pt x="1" y="492"/>
                    <a:pt x="2" y="538"/>
                    <a:pt x="4" y="584"/>
                  </a:cubicBezTo>
                  <a:cubicBezTo>
                    <a:pt x="5" y="598"/>
                    <a:pt x="18" y="610"/>
                    <a:pt x="22" y="624"/>
                  </a:cubicBezTo>
                  <a:cubicBezTo>
                    <a:pt x="25" y="634"/>
                    <a:pt x="29" y="664"/>
                    <a:pt x="36" y="673"/>
                  </a:cubicBezTo>
                  <a:cubicBezTo>
                    <a:pt x="43" y="683"/>
                    <a:pt x="59" y="680"/>
                    <a:pt x="71" y="682"/>
                  </a:cubicBezTo>
                  <a:cubicBezTo>
                    <a:pt x="93" y="697"/>
                    <a:pt x="125" y="702"/>
                    <a:pt x="151" y="709"/>
                  </a:cubicBezTo>
                  <a:cubicBezTo>
                    <a:pt x="218" y="753"/>
                    <a:pt x="310" y="720"/>
                    <a:pt x="387" y="709"/>
                  </a:cubicBezTo>
                  <a:cubicBezTo>
                    <a:pt x="419" y="710"/>
                    <a:pt x="415" y="595"/>
                    <a:pt x="445" y="607"/>
                  </a:cubicBezTo>
                  <a:cubicBezTo>
                    <a:pt x="461" y="613"/>
                    <a:pt x="563" y="610"/>
                    <a:pt x="581" y="614"/>
                  </a:cubicBezTo>
                  <a:cubicBezTo>
                    <a:pt x="597" y="612"/>
                    <a:pt x="609" y="610"/>
                    <a:pt x="625" y="607"/>
                  </a:cubicBezTo>
                  <a:cubicBezTo>
                    <a:pt x="630" y="606"/>
                    <a:pt x="688" y="602"/>
                    <a:pt x="693" y="600"/>
                  </a:cubicBezTo>
                  <a:cubicBezTo>
                    <a:pt x="709" y="593"/>
                    <a:pt x="728" y="648"/>
                    <a:pt x="747" y="644"/>
                  </a:cubicBezTo>
                  <a:cubicBezTo>
                    <a:pt x="761" y="647"/>
                    <a:pt x="758" y="617"/>
                    <a:pt x="767" y="610"/>
                  </a:cubicBezTo>
                  <a:cubicBezTo>
                    <a:pt x="776" y="604"/>
                    <a:pt x="773" y="605"/>
                    <a:pt x="801" y="607"/>
                  </a:cubicBezTo>
                  <a:cubicBezTo>
                    <a:pt x="882" y="611"/>
                    <a:pt x="861" y="631"/>
                    <a:pt x="933" y="624"/>
                  </a:cubicBezTo>
                  <a:cubicBezTo>
                    <a:pt x="962" y="621"/>
                    <a:pt x="979" y="637"/>
                    <a:pt x="1007" y="634"/>
                  </a:cubicBezTo>
                  <a:cubicBezTo>
                    <a:pt x="1022" y="633"/>
                    <a:pt x="1035" y="666"/>
                    <a:pt x="1049" y="664"/>
                  </a:cubicBezTo>
                  <a:cubicBezTo>
                    <a:pt x="1058" y="662"/>
                    <a:pt x="1075" y="660"/>
                    <a:pt x="1080" y="651"/>
                  </a:cubicBezTo>
                  <a:cubicBezTo>
                    <a:pt x="1085" y="643"/>
                    <a:pt x="1089" y="624"/>
                    <a:pt x="1089" y="624"/>
                  </a:cubicBezTo>
                  <a:cubicBezTo>
                    <a:pt x="1083" y="573"/>
                    <a:pt x="1077" y="563"/>
                    <a:pt x="1049" y="522"/>
                  </a:cubicBezTo>
                  <a:cubicBezTo>
                    <a:pt x="1039" y="506"/>
                    <a:pt x="1034" y="496"/>
                    <a:pt x="1018" y="486"/>
                  </a:cubicBezTo>
                  <a:cubicBezTo>
                    <a:pt x="1011" y="465"/>
                    <a:pt x="1001" y="468"/>
                    <a:pt x="987" y="450"/>
                  </a:cubicBezTo>
                  <a:cubicBezTo>
                    <a:pt x="970" y="428"/>
                    <a:pt x="962" y="404"/>
                    <a:pt x="938" y="388"/>
                  </a:cubicBezTo>
                  <a:cubicBezTo>
                    <a:pt x="914" y="353"/>
                    <a:pt x="946" y="396"/>
                    <a:pt x="916" y="366"/>
                  </a:cubicBezTo>
                  <a:cubicBezTo>
                    <a:pt x="912" y="362"/>
                    <a:pt x="910" y="357"/>
                    <a:pt x="907" y="353"/>
                  </a:cubicBezTo>
                  <a:cubicBezTo>
                    <a:pt x="896" y="339"/>
                    <a:pt x="884" y="331"/>
                    <a:pt x="867" y="326"/>
                  </a:cubicBezTo>
                  <a:cubicBezTo>
                    <a:pt x="830" y="330"/>
                    <a:pt x="793" y="331"/>
                    <a:pt x="756" y="335"/>
                  </a:cubicBezTo>
                  <a:cubicBezTo>
                    <a:pt x="731" y="337"/>
                    <a:pt x="713" y="363"/>
                    <a:pt x="689" y="370"/>
                  </a:cubicBezTo>
                  <a:cubicBezTo>
                    <a:pt x="642" y="369"/>
                    <a:pt x="594" y="371"/>
                    <a:pt x="547" y="366"/>
                  </a:cubicBezTo>
                  <a:cubicBezTo>
                    <a:pt x="532" y="364"/>
                    <a:pt x="519" y="326"/>
                    <a:pt x="511" y="313"/>
                  </a:cubicBezTo>
                  <a:cubicBezTo>
                    <a:pt x="506" y="303"/>
                    <a:pt x="494" y="286"/>
                    <a:pt x="494" y="286"/>
                  </a:cubicBezTo>
                  <a:cubicBezTo>
                    <a:pt x="498" y="230"/>
                    <a:pt x="501" y="181"/>
                    <a:pt x="560" y="161"/>
                  </a:cubicBezTo>
                  <a:cubicBezTo>
                    <a:pt x="565" y="157"/>
                    <a:pt x="570" y="153"/>
                    <a:pt x="574" y="148"/>
                  </a:cubicBezTo>
                  <a:cubicBezTo>
                    <a:pt x="576" y="144"/>
                    <a:pt x="574" y="137"/>
                    <a:pt x="578" y="135"/>
                  </a:cubicBezTo>
                  <a:cubicBezTo>
                    <a:pt x="586" y="129"/>
                    <a:pt x="596" y="129"/>
                    <a:pt x="605" y="126"/>
                  </a:cubicBezTo>
                  <a:cubicBezTo>
                    <a:pt x="660" y="107"/>
                    <a:pt x="610" y="114"/>
                    <a:pt x="645" y="95"/>
                  </a:cubicBezTo>
                  <a:cubicBezTo>
                    <a:pt x="653" y="90"/>
                    <a:pt x="664" y="91"/>
                    <a:pt x="671" y="86"/>
                  </a:cubicBezTo>
                  <a:cubicBezTo>
                    <a:pt x="676" y="83"/>
                    <a:pt x="680" y="77"/>
                    <a:pt x="685" y="77"/>
                  </a:cubicBezTo>
                  <a:cubicBezTo>
                    <a:pt x="744" y="73"/>
                    <a:pt x="803" y="74"/>
                    <a:pt x="863" y="72"/>
                  </a:cubicBezTo>
                  <a:cubicBezTo>
                    <a:pt x="946" y="56"/>
                    <a:pt x="1024" y="56"/>
                    <a:pt x="1108" y="66"/>
                  </a:cubicBezTo>
                  <a:cubicBezTo>
                    <a:pt x="1113" y="69"/>
                    <a:pt x="1126" y="73"/>
                    <a:pt x="1129" y="77"/>
                  </a:cubicBezTo>
                  <a:cubicBezTo>
                    <a:pt x="1158" y="113"/>
                    <a:pt x="1105" y="66"/>
                    <a:pt x="1143" y="103"/>
                  </a:cubicBezTo>
                  <a:cubicBezTo>
                    <a:pt x="1153" y="114"/>
                    <a:pt x="1160" y="113"/>
                    <a:pt x="1174" y="117"/>
                  </a:cubicBezTo>
                  <a:cubicBezTo>
                    <a:pt x="1199" y="133"/>
                    <a:pt x="1179" y="118"/>
                    <a:pt x="1205" y="152"/>
                  </a:cubicBezTo>
                  <a:cubicBezTo>
                    <a:pt x="1216" y="167"/>
                    <a:pt x="1222" y="174"/>
                    <a:pt x="1227" y="188"/>
                  </a:cubicBezTo>
                  <a:cubicBezTo>
                    <a:pt x="1232" y="202"/>
                    <a:pt x="1235" y="218"/>
                    <a:pt x="1236" y="237"/>
                  </a:cubicBezTo>
                  <a:cubicBezTo>
                    <a:pt x="1235" y="251"/>
                    <a:pt x="1245" y="283"/>
                    <a:pt x="1232" y="304"/>
                  </a:cubicBezTo>
                  <a:cubicBezTo>
                    <a:pt x="1195" y="359"/>
                    <a:pt x="1239" y="280"/>
                    <a:pt x="1209" y="330"/>
                  </a:cubicBezTo>
                  <a:cubicBezTo>
                    <a:pt x="1204" y="341"/>
                    <a:pt x="1196" y="351"/>
                    <a:pt x="1192" y="361"/>
                  </a:cubicBezTo>
                  <a:cubicBezTo>
                    <a:pt x="1188" y="370"/>
                    <a:pt x="1183" y="388"/>
                    <a:pt x="1183" y="388"/>
                  </a:cubicBezTo>
                  <a:cubicBezTo>
                    <a:pt x="1186" y="434"/>
                    <a:pt x="1177" y="447"/>
                    <a:pt x="1209" y="468"/>
                  </a:cubicBezTo>
                  <a:cubicBezTo>
                    <a:pt x="1294" y="463"/>
                    <a:pt x="1306" y="460"/>
                    <a:pt x="1396" y="464"/>
                  </a:cubicBezTo>
                  <a:cubicBezTo>
                    <a:pt x="1421" y="480"/>
                    <a:pt x="1441" y="479"/>
                    <a:pt x="1472" y="482"/>
                  </a:cubicBezTo>
                  <a:cubicBezTo>
                    <a:pt x="1493" y="496"/>
                    <a:pt x="1483" y="485"/>
                    <a:pt x="1494" y="517"/>
                  </a:cubicBezTo>
                  <a:cubicBezTo>
                    <a:pt x="1496" y="522"/>
                    <a:pt x="1503" y="523"/>
                    <a:pt x="1507" y="526"/>
                  </a:cubicBezTo>
                  <a:cubicBezTo>
                    <a:pt x="1523" y="549"/>
                    <a:pt x="1525" y="545"/>
                    <a:pt x="1552" y="539"/>
                  </a:cubicBezTo>
                  <a:cubicBezTo>
                    <a:pt x="1558" y="522"/>
                    <a:pt x="1556" y="531"/>
                    <a:pt x="1556" y="51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0" name="Freeform 8" descr="Large confetti"/>
            <p:cNvSpPr>
              <a:spLocks/>
            </p:cNvSpPr>
            <p:nvPr/>
          </p:nvSpPr>
          <p:spPr bwMode="auto">
            <a:xfrm>
              <a:off x="3422" y="321"/>
              <a:ext cx="1246" cy="1315"/>
            </a:xfrm>
            <a:custGeom>
              <a:avLst/>
              <a:gdLst>
                <a:gd name="T0" fmla="*/ 1500 w 3363"/>
                <a:gd name="T1" fmla="*/ 3540 h 3552"/>
                <a:gd name="T2" fmla="*/ 1308 w 3363"/>
                <a:gd name="T3" fmla="*/ 3492 h 3552"/>
                <a:gd name="T4" fmla="*/ 1200 w 3363"/>
                <a:gd name="T5" fmla="*/ 3396 h 3552"/>
                <a:gd name="T6" fmla="*/ 1080 w 3363"/>
                <a:gd name="T7" fmla="*/ 3252 h 3552"/>
                <a:gd name="T8" fmla="*/ 948 w 3363"/>
                <a:gd name="T9" fmla="*/ 3132 h 3552"/>
                <a:gd name="T10" fmla="*/ 912 w 3363"/>
                <a:gd name="T11" fmla="*/ 3108 h 3552"/>
                <a:gd name="T12" fmla="*/ 816 w 3363"/>
                <a:gd name="T13" fmla="*/ 3036 h 3552"/>
                <a:gd name="T14" fmla="*/ 708 w 3363"/>
                <a:gd name="T15" fmla="*/ 2952 h 3552"/>
                <a:gd name="T16" fmla="*/ 636 w 3363"/>
                <a:gd name="T17" fmla="*/ 2928 h 3552"/>
                <a:gd name="T18" fmla="*/ 360 w 3363"/>
                <a:gd name="T19" fmla="*/ 2928 h 3552"/>
                <a:gd name="T20" fmla="*/ 288 w 3363"/>
                <a:gd name="T21" fmla="*/ 2880 h 3552"/>
                <a:gd name="T22" fmla="*/ 168 w 3363"/>
                <a:gd name="T23" fmla="*/ 2700 h 3552"/>
                <a:gd name="T24" fmla="*/ 156 w 3363"/>
                <a:gd name="T25" fmla="*/ 2544 h 3552"/>
                <a:gd name="T26" fmla="*/ 120 w 3363"/>
                <a:gd name="T27" fmla="*/ 2460 h 3552"/>
                <a:gd name="T28" fmla="*/ 96 w 3363"/>
                <a:gd name="T29" fmla="*/ 2376 h 3552"/>
                <a:gd name="T30" fmla="*/ 60 w 3363"/>
                <a:gd name="T31" fmla="*/ 2304 h 3552"/>
                <a:gd name="T32" fmla="*/ 0 w 3363"/>
                <a:gd name="T33" fmla="*/ 2040 h 3552"/>
                <a:gd name="T34" fmla="*/ 12 w 3363"/>
                <a:gd name="T35" fmla="*/ 1860 h 3552"/>
                <a:gd name="T36" fmla="*/ 48 w 3363"/>
                <a:gd name="T37" fmla="*/ 1788 h 3552"/>
                <a:gd name="T38" fmla="*/ 72 w 3363"/>
                <a:gd name="T39" fmla="*/ 1704 h 3552"/>
                <a:gd name="T40" fmla="*/ 12 w 3363"/>
                <a:gd name="T41" fmla="*/ 1200 h 3552"/>
                <a:gd name="T42" fmla="*/ 24 w 3363"/>
                <a:gd name="T43" fmla="*/ 792 h 3552"/>
                <a:gd name="T44" fmla="*/ 252 w 3363"/>
                <a:gd name="T45" fmla="*/ 684 h 3552"/>
                <a:gd name="T46" fmla="*/ 372 w 3363"/>
                <a:gd name="T47" fmla="*/ 600 h 3552"/>
                <a:gd name="T48" fmla="*/ 396 w 3363"/>
                <a:gd name="T49" fmla="*/ 564 h 3552"/>
                <a:gd name="T50" fmla="*/ 708 w 3363"/>
                <a:gd name="T51" fmla="*/ 552 h 3552"/>
                <a:gd name="T52" fmla="*/ 1188 w 3363"/>
                <a:gd name="T53" fmla="*/ 504 h 3552"/>
                <a:gd name="T54" fmla="*/ 1260 w 3363"/>
                <a:gd name="T55" fmla="*/ 456 h 3552"/>
                <a:gd name="T56" fmla="*/ 1320 w 3363"/>
                <a:gd name="T57" fmla="*/ 384 h 3552"/>
                <a:gd name="T58" fmla="*/ 1704 w 3363"/>
                <a:gd name="T59" fmla="*/ 252 h 3552"/>
                <a:gd name="T60" fmla="*/ 2208 w 3363"/>
                <a:gd name="T61" fmla="*/ 240 h 3552"/>
                <a:gd name="T62" fmla="*/ 2352 w 3363"/>
                <a:gd name="T63" fmla="*/ 216 h 3552"/>
                <a:gd name="T64" fmla="*/ 2424 w 3363"/>
                <a:gd name="T65" fmla="*/ 192 h 3552"/>
                <a:gd name="T66" fmla="*/ 2640 w 3363"/>
                <a:gd name="T67" fmla="*/ 240 h 3552"/>
                <a:gd name="T68" fmla="*/ 2976 w 3363"/>
                <a:gd name="T69" fmla="*/ 180 h 3552"/>
                <a:gd name="T70" fmla="*/ 3048 w 3363"/>
                <a:gd name="T71" fmla="*/ 132 h 3552"/>
                <a:gd name="T72" fmla="*/ 3096 w 3363"/>
                <a:gd name="T73" fmla="*/ 108 h 3552"/>
                <a:gd name="T74" fmla="*/ 3120 w 3363"/>
                <a:gd name="T75" fmla="*/ 72 h 3552"/>
                <a:gd name="T76" fmla="*/ 3156 w 3363"/>
                <a:gd name="T77" fmla="*/ 60 h 3552"/>
                <a:gd name="T78" fmla="*/ 3228 w 3363"/>
                <a:gd name="T79" fmla="*/ 24 h 3552"/>
                <a:gd name="T80" fmla="*/ 3360 w 3363"/>
                <a:gd name="T81" fmla="*/ 36 h 3552"/>
                <a:gd name="T82" fmla="*/ 3336 w 3363"/>
                <a:gd name="T83" fmla="*/ 300 h 3552"/>
                <a:gd name="T84" fmla="*/ 3144 w 3363"/>
                <a:gd name="T85" fmla="*/ 624 h 3552"/>
                <a:gd name="T86" fmla="*/ 3048 w 3363"/>
                <a:gd name="T87" fmla="*/ 732 h 3552"/>
                <a:gd name="T88" fmla="*/ 3024 w 3363"/>
                <a:gd name="T89" fmla="*/ 840 h 3552"/>
                <a:gd name="T90" fmla="*/ 2976 w 3363"/>
                <a:gd name="T91" fmla="*/ 1428 h 3552"/>
                <a:gd name="T92" fmla="*/ 2820 w 3363"/>
                <a:gd name="T93" fmla="*/ 1776 h 3552"/>
                <a:gd name="T94" fmla="*/ 2724 w 3363"/>
                <a:gd name="T95" fmla="*/ 1896 h 3552"/>
                <a:gd name="T96" fmla="*/ 2676 w 3363"/>
                <a:gd name="T97" fmla="*/ 2040 h 3552"/>
                <a:gd name="T98" fmla="*/ 2652 w 3363"/>
                <a:gd name="T99" fmla="*/ 2136 h 3552"/>
                <a:gd name="T100" fmla="*/ 2544 w 3363"/>
                <a:gd name="T101" fmla="*/ 2268 h 3552"/>
                <a:gd name="T102" fmla="*/ 2496 w 3363"/>
                <a:gd name="T103" fmla="*/ 2328 h 3552"/>
                <a:gd name="T104" fmla="*/ 2388 w 3363"/>
                <a:gd name="T105" fmla="*/ 2424 h 3552"/>
                <a:gd name="T106" fmla="*/ 2172 w 3363"/>
                <a:gd name="T107" fmla="*/ 2712 h 3552"/>
                <a:gd name="T108" fmla="*/ 1968 w 3363"/>
                <a:gd name="T109" fmla="*/ 2868 h 3552"/>
                <a:gd name="T110" fmla="*/ 1872 w 3363"/>
                <a:gd name="T111" fmla="*/ 3096 h 3552"/>
                <a:gd name="T112" fmla="*/ 1668 w 3363"/>
                <a:gd name="T113" fmla="*/ 3360 h 3552"/>
                <a:gd name="T114" fmla="*/ 1644 w 3363"/>
                <a:gd name="T115" fmla="*/ 3504 h 3552"/>
                <a:gd name="T116" fmla="*/ 1536 w 3363"/>
                <a:gd name="T117" fmla="*/ 3552 h 3552"/>
                <a:gd name="T118" fmla="*/ 1500 w 3363"/>
                <a:gd name="T119" fmla="*/ 354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3" h="3552">
                  <a:moveTo>
                    <a:pt x="1500" y="3540"/>
                  </a:moveTo>
                  <a:cubicBezTo>
                    <a:pt x="1437" y="3519"/>
                    <a:pt x="1371" y="3513"/>
                    <a:pt x="1308" y="3492"/>
                  </a:cubicBezTo>
                  <a:cubicBezTo>
                    <a:pt x="1273" y="3457"/>
                    <a:pt x="1232" y="3433"/>
                    <a:pt x="1200" y="3396"/>
                  </a:cubicBezTo>
                  <a:cubicBezTo>
                    <a:pt x="1157" y="3345"/>
                    <a:pt x="1136" y="3289"/>
                    <a:pt x="1080" y="3252"/>
                  </a:cubicBezTo>
                  <a:cubicBezTo>
                    <a:pt x="1042" y="3195"/>
                    <a:pt x="1007" y="3171"/>
                    <a:pt x="948" y="3132"/>
                  </a:cubicBezTo>
                  <a:cubicBezTo>
                    <a:pt x="936" y="3124"/>
                    <a:pt x="912" y="3108"/>
                    <a:pt x="912" y="3108"/>
                  </a:cubicBezTo>
                  <a:cubicBezTo>
                    <a:pt x="876" y="3055"/>
                    <a:pt x="862" y="3074"/>
                    <a:pt x="816" y="3036"/>
                  </a:cubicBezTo>
                  <a:cubicBezTo>
                    <a:pt x="703" y="2942"/>
                    <a:pt x="890" y="3073"/>
                    <a:pt x="708" y="2952"/>
                  </a:cubicBezTo>
                  <a:cubicBezTo>
                    <a:pt x="687" y="2938"/>
                    <a:pt x="636" y="2928"/>
                    <a:pt x="636" y="2928"/>
                  </a:cubicBezTo>
                  <a:cubicBezTo>
                    <a:pt x="532" y="2943"/>
                    <a:pt x="482" y="2956"/>
                    <a:pt x="360" y="2928"/>
                  </a:cubicBezTo>
                  <a:cubicBezTo>
                    <a:pt x="332" y="2922"/>
                    <a:pt x="312" y="2896"/>
                    <a:pt x="288" y="2880"/>
                  </a:cubicBezTo>
                  <a:cubicBezTo>
                    <a:pt x="217" y="2833"/>
                    <a:pt x="189" y="2782"/>
                    <a:pt x="168" y="2700"/>
                  </a:cubicBezTo>
                  <a:cubicBezTo>
                    <a:pt x="164" y="2648"/>
                    <a:pt x="162" y="2596"/>
                    <a:pt x="156" y="2544"/>
                  </a:cubicBezTo>
                  <a:cubicBezTo>
                    <a:pt x="153" y="2518"/>
                    <a:pt x="129" y="2482"/>
                    <a:pt x="120" y="2460"/>
                  </a:cubicBezTo>
                  <a:cubicBezTo>
                    <a:pt x="109" y="2433"/>
                    <a:pt x="107" y="2403"/>
                    <a:pt x="96" y="2376"/>
                  </a:cubicBezTo>
                  <a:cubicBezTo>
                    <a:pt x="51" y="2271"/>
                    <a:pt x="89" y="2405"/>
                    <a:pt x="60" y="2304"/>
                  </a:cubicBezTo>
                  <a:cubicBezTo>
                    <a:pt x="35" y="2217"/>
                    <a:pt x="29" y="2126"/>
                    <a:pt x="0" y="2040"/>
                  </a:cubicBezTo>
                  <a:cubicBezTo>
                    <a:pt x="4" y="1980"/>
                    <a:pt x="5" y="1920"/>
                    <a:pt x="12" y="1860"/>
                  </a:cubicBezTo>
                  <a:cubicBezTo>
                    <a:pt x="16" y="1821"/>
                    <a:pt x="31" y="1822"/>
                    <a:pt x="48" y="1788"/>
                  </a:cubicBezTo>
                  <a:cubicBezTo>
                    <a:pt x="57" y="1771"/>
                    <a:pt x="68" y="1719"/>
                    <a:pt x="72" y="1704"/>
                  </a:cubicBezTo>
                  <a:cubicBezTo>
                    <a:pt x="62" y="1533"/>
                    <a:pt x="46" y="1368"/>
                    <a:pt x="12" y="1200"/>
                  </a:cubicBezTo>
                  <a:cubicBezTo>
                    <a:pt x="16" y="1064"/>
                    <a:pt x="17" y="928"/>
                    <a:pt x="24" y="792"/>
                  </a:cubicBezTo>
                  <a:cubicBezTo>
                    <a:pt x="29" y="707"/>
                    <a:pt x="187" y="695"/>
                    <a:pt x="252" y="684"/>
                  </a:cubicBezTo>
                  <a:cubicBezTo>
                    <a:pt x="264" y="676"/>
                    <a:pt x="354" y="618"/>
                    <a:pt x="372" y="600"/>
                  </a:cubicBezTo>
                  <a:cubicBezTo>
                    <a:pt x="382" y="590"/>
                    <a:pt x="382" y="566"/>
                    <a:pt x="396" y="564"/>
                  </a:cubicBezTo>
                  <a:cubicBezTo>
                    <a:pt x="499" y="549"/>
                    <a:pt x="604" y="556"/>
                    <a:pt x="708" y="552"/>
                  </a:cubicBezTo>
                  <a:cubicBezTo>
                    <a:pt x="879" y="495"/>
                    <a:pt x="963" y="511"/>
                    <a:pt x="1188" y="504"/>
                  </a:cubicBezTo>
                  <a:cubicBezTo>
                    <a:pt x="1212" y="488"/>
                    <a:pt x="1244" y="480"/>
                    <a:pt x="1260" y="456"/>
                  </a:cubicBezTo>
                  <a:cubicBezTo>
                    <a:pt x="1281" y="424"/>
                    <a:pt x="1288" y="409"/>
                    <a:pt x="1320" y="384"/>
                  </a:cubicBezTo>
                  <a:cubicBezTo>
                    <a:pt x="1429" y="299"/>
                    <a:pt x="1566" y="258"/>
                    <a:pt x="1704" y="252"/>
                  </a:cubicBezTo>
                  <a:cubicBezTo>
                    <a:pt x="1872" y="245"/>
                    <a:pt x="2040" y="244"/>
                    <a:pt x="2208" y="240"/>
                  </a:cubicBezTo>
                  <a:cubicBezTo>
                    <a:pt x="2256" y="232"/>
                    <a:pt x="2306" y="231"/>
                    <a:pt x="2352" y="216"/>
                  </a:cubicBezTo>
                  <a:cubicBezTo>
                    <a:pt x="2376" y="208"/>
                    <a:pt x="2424" y="192"/>
                    <a:pt x="2424" y="192"/>
                  </a:cubicBezTo>
                  <a:cubicBezTo>
                    <a:pt x="2497" y="204"/>
                    <a:pt x="2568" y="222"/>
                    <a:pt x="2640" y="240"/>
                  </a:cubicBezTo>
                  <a:cubicBezTo>
                    <a:pt x="2733" y="231"/>
                    <a:pt x="2889" y="229"/>
                    <a:pt x="2976" y="180"/>
                  </a:cubicBezTo>
                  <a:cubicBezTo>
                    <a:pt x="3001" y="166"/>
                    <a:pt x="3022" y="145"/>
                    <a:pt x="3048" y="132"/>
                  </a:cubicBezTo>
                  <a:cubicBezTo>
                    <a:pt x="3064" y="124"/>
                    <a:pt x="3080" y="116"/>
                    <a:pt x="3096" y="108"/>
                  </a:cubicBezTo>
                  <a:cubicBezTo>
                    <a:pt x="3104" y="96"/>
                    <a:pt x="3109" y="81"/>
                    <a:pt x="3120" y="72"/>
                  </a:cubicBezTo>
                  <a:cubicBezTo>
                    <a:pt x="3130" y="64"/>
                    <a:pt x="3145" y="66"/>
                    <a:pt x="3156" y="60"/>
                  </a:cubicBezTo>
                  <a:cubicBezTo>
                    <a:pt x="3249" y="13"/>
                    <a:pt x="3138" y="54"/>
                    <a:pt x="3228" y="24"/>
                  </a:cubicBezTo>
                  <a:cubicBezTo>
                    <a:pt x="3272" y="28"/>
                    <a:pt x="3334" y="0"/>
                    <a:pt x="3360" y="36"/>
                  </a:cubicBezTo>
                  <a:cubicBezTo>
                    <a:pt x="3363" y="41"/>
                    <a:pt x="3341" y="270"/>
                    <a:pt x="3336" y="300"/>
                  </a:cubicBezTo>
                  <a:cubicBezTo>
                    <a:pt x="3314" y="422"/>
                    <a:pt x="3231" y="537"/>
                    <a:pt x="3144" y="624"/>
                  </a:cubicBezTo>
                  <a:cubicBezTo>
                    <a:pt x="3109" y="659"/>
                    <a:pt x="3072" y="684"/>
                    <a:pt x="3048" y="732"/>
                  </a:cubicBezTo>
                  <a:cubicBezTo>
                    <a:pt x="3033" y="762"/>
                    <a:pt x="3029" y="812"/>
                    <a:pt x="3024" y="840"/>
                  </a:cubicBezTo>
                  <a:cubicBezTo>
                    <a:pt x="3017" y="1049"/>
                    <a:pt x="3005" y="1228"/>
                    <a:pt x="2976" y="1428"/>
                  </a:cubicBezTo>
                  <a:cubicBezTo>
                    <a:pt x="2964" y="1610"/>
                    <a:pt x="2986" y="1693"/>
                    <a:pt x="2820" y="1776"/>
                  </a:cubicBezTo>
                  <a:cubicBezTo>
                    <a:pt x="2793" y="1857"/>
                    <a:pt x="2761" y="1786"/>
                    <a:pt x="2724" y="1896"/>
                  </a:cubicBezTo>
                  <a:cubicBezTo>
                    <a:pt x="2709" y="1942"/>
                    <a:pt x="2688" y="1992"/>
                    <a:pt x="2676" y="2040"/>
                  </a:cubicBezTo>
                  <a:cubicBezTo>
                    <a:pt x="2668" y="2072"/>
                    <a:pt x="2670" y="2109"/>
                    <a:pt x="2652" y="2136"/>
                  </a:cubicBezTo>
                  <a:cubicBezTo>
                    <a:pt x="2620" y="2184"/>
                    <a:pt x="2579" y="2222"/>
                    <a:pt x="2544" y="2268"/>
                  </a:cubicBezTo>
                  <a:cubicBezTo>
                    <a:pt x="2523" y="2331"/>
                    <a:pt x="2547" y="2282"/>
                    <a:pt x="2496" y="2328"/>
                  </a:cubicBezTo>
                  <a:cubicBezTo>
                    <a:pt x="2373" y="2438"/>
                    <a:pt x="2470" y="2370"/>
                    <a:pt x="2388" y="2424"/>
                  </a:cubicBezTo>
                  <a:cubicBezTo>
                    <a:pt x="2352" y="2533"/>
                    <a:pt x="2263" y="2644"/>
                    <a:pt x="2172" y="2712"/>
                  </a:cubicBezTo>
                  <a:cubicBezTo>
                    <a:pt x="2108" y="2760"/>
                    <a:pt x="2020" y="2806"/>
                    <a:pt x="1968" y="2868"/>
                  </a:cubicBezTo>
                  <a:cubicBezTo>
                    <a:pt x="1912" y="2935"/>
                    <a:pt x="1909" y="3023"/>
                    <a:pt x="1872" y="3096"/>
                  </a:cubicBezTo>
                  <a:cubicBezTo>
                    <a:pt x="1822" y="3195"/>
                    <a:pt x="1746" y="3282"/>
                    <a:pt x="1668" y="3360"/>
                  </a:cubicBezTo>
                  <a:cubicBezTo>
                    <a:pt x="1663" y="3408"/>
                    <a:pt x="1674" y="3466"/>
                    <a:pt x="1644" y="3504"/>
                  </a:cubicBezTo>
                  <a:cubicBezTo>
                    <a:pt x="1619" y="3535"/>
                    <a:pt x="1536" y="3552"/>
                    <a:pt x="1536" y="3552"/>
                  </a:cubicBezTo>
                  <a:cubicBezTo>
                    <a:pt x="1468" y="3538"/>
                    <a:pt x="1456" y="3540"/>
                    <a:pt x="1500" y="3540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1" name="Freeform 9" descr="Large confetti"/>
            <p:cNvSpPr>
              <a:spLocks/>
            </p:cNvSpPr>
            <p:nvPr/>
          </p:nvSpPr>
          <p:spPr bwMode="auto">
            <a:xfrm>
              <a:off x="1355" y="-3"/>
              <a:ext cx="1591" cy="598"/>
            </a:xfrm>
            <a:custGeom>
              <a:avLst/>
              <a:gdLst>
                <a:gd name="T0" fmla="*/ 9 w 1591"/>
                <a:gd name="T1" fmla="*/ 12 h 598"/>
                <a:gd name="T2" fmla="*/ 13 w 1591"/>
                <a:gd name="T3" fmla="*/ 97 h 598"/>
                <a:gd name="T4" fmla="*/ 44 w 1591"/>
                <a:gd name="T5" fmla="*/ 221 h 598"/>
                <a:gd name="T6" fmla="*/ 18 w 1591"/>
                <a:gd name="T7" fmla="*/ 337 h 598"/>
                <a:gd name="T8" fmla="*/ 9 w 1591"/>
                <a:gd name="T9" fmla="*/ 368 h 598"/>
                <a:gd name="T10" fmla="*/ 0 w 1591"/>
                <a:gd name="T11" fmla="*/ 394 h 598"/>
                <a:gd name="T12" fmla="*/ 218 w 1591"/>
                <a:gd name="T13" fmla="*/ 421 h 598"/>
                <a:gd name="T14" fmla="*/ 276 w 1591"/>
                <a:gd name="T15" fmla="*/ 439 h 598"/>
                <a:gd name="T16" fmla="*/ 378 w 1591"/>
                <a:gd name="T17" fmla="*/ 514 h 598"/>
                <a:gd name="T18" fmla="*/ 427 w 1591"/>
                <a:gd name="T19" fmla="*/ 541 h 598"/>
                <a:gd name="T20" fmla="*/ 711 w 1591"/>
                <a:gd name="T21" fmla="*/ 545 h 598"/>
                <a:gd name="T22" fmla="*/ 849 w 1591"/>
                <a:gd name="T23" fmla="*/ 568 h 598"/>
                <a:gd name="T24" fmla="*/ 911 w 1591"/>
                <a:gd name="T25" fmla="*/ 581 h 598"/>
                <a:gd name="T26" fmla="*/ 1071 w 1591"/>
                <a:gd name="T27" fmla="*/ 541 h 598"/>
                <a:gd name="T28" fmla="*/ 1209 w 1591"/>
                <a:gd name="T29" fmla="*/ 585 h 598"/>
                <a:gd name="T30" fmla="*/ 1309 w 1591"/>
                <a:gd name="T31" fmla="*/ 565 h 598"/>
                <a:gd name="T32" fmla="*/ 1582 w 1591"/>
                <a:gd name="T33" fmla="*/ 525 h 598"/>
                <a:gd name="T34" fmla="*/ 1356 w 1591"/>
                <a:gd name="T35" fmla="*/ 412 h 598"/>
                <a:gd name="T36" fmla="*/ 1229 w 1591"/>
                <a:gd name="T37" fmla="*/ 319 h 598"/>
                <a:gd name="T38" fmla="*/ 1085 w 1591"/>
                <a:gd name="T39" fmla="*/ 190 h 598"/>
                <a:gd name="T40" fmla="*/ 1045 w 1591"/>
                <a:gd name="T41" fmla="*/ 123 h 598"/>
                <a:gd name="T42" fmla="*/ 1013 w 1591"/>
                <a:gd name="T43" fmla="*/ 83 h 598"/>
                <a:gd name="T44" fmla="*/ 976 w 1591"/>
                <a:gd name="T45" fmla="*/ 12 h 598"/>
                <a:gd name="T46" fmla="*/ 9 w 1591"/>
                <a:gd name="T47" fmla="*/ 1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1" h="598">
                  <a:moveTo>
                    <a:pt x="9" y="12"/>
                  </a:moveTo>
                  <a:cubicBezTo>
                    <a:pt x="10" y="40"/>
                    <a:pt x="10" y="68"/>
                    <a:pt x="13" y="97"/>
                  </a:cubicBezTo>
                  <a:cubicBezTo>
                    <a:pt x="18" y="139"/>
                    <a:pt x="34" y="180"/>
                    <a:pt x="44" y="221"/>
                  </a:cubicBezTo>
                  <a:cubicBezTo>
                    <a:pt x="40" y="274"/>
                    <a:pt x="40" y="293"/>
                    <a:pt x="18" y="337"/>
                  </a:cubicBezTo>
                  <a:cubicBezTo>
                    <a:pt x="14" y="344"/>
                    <a:pt x="11" y="361"/>
                    <a:pt x="9" y="368"/>
                  </a:cubicBezTo>
                  <a:cubicBezTo>
                    <a:pt x="6" y="377"/>
                    <a:pt x="0" y="394"/>
                    <a:pt x="0" y="394"/>
                  </a:cubicBezTo>
                  <a:cubicBezTo>
                    <a:pt x="18" y="467"/>
                    <a:pt x="211" y="421"/>
                    <a:pt x="218" y="421"/>
                  </a:cubicBezTo>
                  <a:cubicBezTo>
                    <a:pt x="240" y="425"/>
                    <a:pt x="253" y="434"/>
                    <a:pt x="276" y="439"/>
                  </a:cubicBezTo>
                  <a:cubicBezTo>
                    <a:pt x="311" y="462"/>
                    <a:pt x="342" y="492"/>
                    <a:pt x="378" y="514"/>
                  </a:cubicBezTo>
                  <a:cubicBezTo>
                    <a:pt x="394" y="524"/>
                    <a:pt x="406" y="540"/>
                    <a:pt x="427" y="541"/>
                  </a:cubicBezTo>
                  <a:cubicBezTo>
                    <a:pt x="521" y="544"/>
                    <a:pt x="616" y="544"/>
                    <a:pt x="711" y="545"/>
                  </a:cubicBezTo>
                  <a:cubicBezTo>
                    <a:pt x="757" y="557"/>
                    <a:pt x="802" y="562"/>
                    <a:pt x="849" y="568"/>
                  </a:cubicBezTo>
                  <a:cubicBezTo>
                    <a:pt x="887" y="580"/>
                    <a:pt x="866" y="575"/>
                    <a:pt x="911" y="581"/>
                  </a:cubicBezTo>
                  <a:cubicBezTo>
                    <a:pt x="963" y="598"/>
                    <a:pt x="1028" y="570"/>
                    <a:pt x="1071" y="541"/>
                  </a:cubicBezTo>
                  <a:cubicBezTo>
                    <a:pt x="1121" y="537"/>
                    <a:pt x="1169" y="581"/>
                    <a:pt x="1209" y="585"/>
                  </a:cubicBezTo>
                  <a:cubicBezTo>
                    <a:pt x="1249" y="589"/>
                    <a:pt x="1247" y="575"/>
                    <a:pt x="1309" y="565"/>
                  </a:cubicBezTo>
                  <a:cubicBezTo>
                    <a:pt x="1371" y="555"/>
                    <a:pt x="1575" y="551"/>
                    <a:pt x="1582" y="525"/>
                  </a:cubicBezTo>
                  <a:cubicBezTo>
                    <a:pt x="1591" y="496"/>
                    <a:pt x="1415" y="447"/>
                    <a:pt x="1356" y="412"/>
                  </a:cubicBezTo>
                  <a:cubicBezTo>
                    <a:pt x="1297" y="378"/>
                    <a:pt x="1274" y="356"/>
                    <a:pt x="1229" y="319"/>
                  </a:cubicBezTo>
                  <a:cubicBezTo>
                    <a:pt x="1184" y="282"/>
                    <a:pt x="1115" y="223"/>
                    <a:pt x="1085" y="190"/>
                  </a:cubicBezTo>
                  <a:cubicBezTo>
                    <a:pt x="1083" y="163"/>
                    <a:pt x="1066" y="138"/>
                    <a:pt x="1045" y="123"/>
                  </a:cubicBezTo>
                  <a:cubicBezTo>
                    <a:pt x="1035" y="105"/>
                    <a:pt x="1030" y="95"/>
                    <a:pt x="1013" y="83"/>
                  </a:cubicBezTo>
                  <a:cubicBezTo>
                    <a:pt x="993" y="52"/>
                    <a:pt x="999" y="27"/>
                    <a:pt x="976" y="12"/>
                  </a:cubicBezTo>
                  <a:cubicBezTo>
                    <a:pt x="809" y="0"/>
                    <a:pt x="170" y="4"/>
                    <a:pt x="9" y="12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Freeform 10" descr="Large confetti"/>
            <p:cNvSpPr>
              <a:spLocks/>
            </p:cNvSpPr>
            <p:nvPr/>
          </p:nvSpPr>
          <p:spPr bwMode="auto">
            <a:xfrm>
              <a:off x="2488" y="1"/>
              <a:ext cx="2112" cy="520"/>
            </a:xfrm>
            <a:custGeom>
              <a:avLst/>
              <a:gdLst>
                <a:gd name="T0" fmla="*/ 0 w 2112"/>
                <a:gd name="T1" fmla="*/ 13 h 520"/>
                <a:gd name="T2" fmla="*/ 45 w 2112"/>
                <a:gd name="T3" fmla="*/ 84 h 520"/>
                <a:gd name="T4" fmla="*/ 71 w 2112"/>
                <a:gd name="T5" fmla="*/ 133 h 520"/>
                <a:gd name="T6" fmla="*/ 98 w 2112"/>
                <a:gd name="T7" fmla="*/ 151 h 520"/>
                <a:gd name="T8" fmla="*/ 125 w 2112"/>
                <a:gd name="T9" fmla="*/ 160 h 520"/>
                <a:gd name="T10" fmla="*/ 178 w 2112"/>
                <a:gd name="T11" fmla="*/ 213 h 520"/>
                <a:gd name="T12" fmla="*/ 214 w 2112"/>
                <a:gd name="T13" fmla="*/ 257 h 520"/>
                <a:gd name="T14" fmla="*/ 240 w 2112"/>
                <a:gd name="T15" fmla="*/ 280 h 520"/>
                <a:gd name="T16" fmla="*/ 320 w 2112"/>
                <a:gd name="T17" fmla="*/ 369 h 520"/>
                <a:gd name="T18" fmla="*/ 387 w 2112"/>
                <a:gd name="T19" fmla="*/ 377 h 520"/>
                <a:gd name="T20" fmla="*/ 454 w 2112"/>
                <a:gd name="T21" fmla="*/ 409 h 520"/>
                <a:gd name="T22" fmla="*/ 467 w 2112"/>
                <a:gd name="T23" fmla="*/ 417 h 520"/>
                <a:gd name="T24" fmla="*/ 494 w 2112"/>
                <a:gd name="T25" fmla="*/ 426 h 520"/>
                <a:gd name="T26" fmla="*/ 498 w 2112"/>
                <a:gd name="T27" fmla="*/ 409 h 520"/>
                <a:gd name="T28" fmla="*/ 503 w 2112"/>
                <a:gd name="T29" fmla="*/ 311 h 520"/>
                <a:gd name="T30" fmla="*/ 534 w 2112"/>
                <a:gd name="T31" fmla="*/ 293 h 520"/>
                <a:gd name="T32" fmla="*/ 596 w 2112"/>
                <a:gd name="T33" fmla="*/ 302 h 520"/>
                <a:gd name="T34" fmla="*/ 654 w 2112"/>
                <a:gd name="T35" fmla="*/ 404 h 520"/>
                <a:gd name="T36" fmla="*/ 658 w 2112"/>
                <a:gd name="T37" fmla="*/ 502 h 520"/>
                <a:gd name="T38" fmla="*/ 672 w 2112"/>
                <a:gd name="T39" fmla="*/ 511 h 520"/>
                <a:gd name="T40" fmla="*/ 707 w 2112"/>
                <a:gd name="T41" fmla="*/ 497 h 520"/>
                <a:gd name="T42" fmla="*/ 752 w 2112"/>
                <a:gd name="T43" fmla="*/ 497 h 520"/>
                <a:gd name="T44" fmla="*/ 921 w 2112"/>
                <a:gd name="T45" fmla="*/ 444 h 520"/>
                <a:gd name="T46" fmla="*/ 992 w 2112"/>
                <a:gd name="T47" fmla="*/ 440 h 520"/>
                <a:gd name="T48" fmla="*/ 1010 w 2112"/>
                <a:gd name="T49" fmla="*/ 435 h 520"/>
                <a:gd name="T50" fmla="*/ 1036 w 2112"/>
                <a:gd name="T51" fmla="*/ 417 h 520"/>
                <a:gd name="T52" fmla="*/ 1045 w 2112"/>
                <a:gd name="T53" fmla="*/ 404 h 520"/>
                <a:gd name="T54" fmla="*/ 1050 w 2112"/>
                <a:gd name="T55" fmla="*/ 391 h 520"/>
                <a:gd name="T56" fmla="*/ 1103 w 2112"/>
                <a:gd name="T57" fmla="*/ 373 h 520"/>
                <a:gd name="T58" fmla="*/ 1107 w 2112"/>
                <a:gd name="T59" fmla="*/ 360 h 520"/>
                <a:gd name="T60" fmla="*/ 1250 w 2112"/>
                <a:gd name="T61" fmla="*/ 346 h 520"/>
                <a:gd name="T62" fmla="*/ 1325 w 2112"/>
                <a:gd name="T63" fmla="*/ 288 h 520"/>
                <a:gd name="T64" fmla="*/ 1552 w 2112"/>
                <a:gd name="T65" fmla="*/ 266 h 520"/>
                <a:gd name="T66" fmla="*/ 1588 w 2112"/>
                <a:gd name="T67" fmla="*/ 231 h 520"/>
                <a:gd name="T68" fmla="*/ 1712 w 2112"/>
                <a:gd name="T69" fmla="*/ 253 h 520"/>
                <a:gd name="T70" fmla="*/ 1779 w 2112"/>
                <a:gd name="T71" fmla="*/ 244 h 520"/>
                <a:gd name="T72" fmla="*/ 1792 w 2112"/>
                <a:gd name="T73" fmla="*/ 217 h 520"/>
                <a:gd name="T74" fmla="*/ 1805 w 2112"/>
                <a:gd name="T75" fmla="*/ 204 h 520"/>
                <a:gd name="T76" fmla="*/ 1832 w 2112"/>
                <a:gd name="T77" fmla="*/ 164 h 520"/>
                <a:gd name="T78" fmla="*/ 1841 w 2112"/>
                <a:gd name="T79" fmla="*/ 137 h 520"/>
                <a:gd name="T80" fmla="*/ 1863 w 2112"/>
                <a:gd name="T81" fmla="*/ 80 h 520"/>
                <a:gd name="T82" fmla="*/ 1868 w 2112"/>
                <a:gd name="T83" fmla="*/ 31 h 520"/>
                <a:gd name="T84" fmla="*/ 1934 w 2112"/>
                <a:gd name="T85" fmla="*/ 0 h 520"/>
                <a:gd name="T86" fmla="*/ 2112 w 2112"/>
                <a:gd name="T87" fmla="*/ 17 h 520"/>
                <a:gd name="T88" fmla="*/ 0 w 2112"/>
                <a:gd name="T89" fmla="*/ 1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2" h="520">
                  <a:moveTo>
                    <a:pt x="0" y="13"/>
                  </a:moveTo>
                  <a:cubicBezTo>
                    <a:pt x="13" y="38"/>
                    <a:pt x="32" y="59"/>
                    <a:pt x="45" y="84"/>
                  </a:cubicBezTo>
                  <a:cubicBezTo>
                    <a:pt x="49" y="93"/>
                    <a:pt x="65" y="127"/>
                    <a:pt x="71" y="133"/>
                  </a:cubicBezTo>
                  <a:cubicBezTo>
                    <a:pt x="79" y="140"/>
                    <a:pt x="89" y="145"/>
                    <a:pt x="98" y="151"/>
                  </a:cubicBezTo>
                  <a:cubicBezTo>
                    <a:pt x="106" y="156"/>
                    <a:pt x="125" y="160"/>
                    <a:pt x="125" y="160"/>
                  </a:cubicBezTo>
                  <a:cubicBezTo>
                    <a:pt x="140" y="182"/>
                    <a:pt x="160" y="195"/>
                    <a:pt x="178" y="213"/>
                  </a:cubicBezTo>
                  <a:cubicBezTo>
                    <a:pt x="191" y="226"/>
                    <a:pt x="201" y="244"/>
                    <a:pt x="214" y="257"/>
                  </a:cubicBezTo>
                  <a:cubicBezTo>
                    <a:pt x="249" y="292"/>
                    <a:pt x="204" y="236"/>
                    <a:pt x="240" y="280"/>
                  </a:cubicBezTo>
                  <a:cubicBezTo>
                    <a:pt x="266" y="310"/>
                    <a:pt x="287" y="346"/>
                    <a:pt x="320" y="369"/>
                  </a:cubicBezTo>
                  <a:cubicBezTo>
                    <a:pt x="339" y="381"/>
                    <a:pt x="365" y="376"/>
                    <a:pt x="387" y="377"/>
                  </a:cubicBezTo>
                  <a:cubicBezTo>
                    <a:pt x="417" y="387"/>
                    <a:pt x="427" y="391"/>
                    <a:pt x="454" y="409"/>
                  </a:cubicBezTo>
                  <a:cubicBezTo>
                    <a:pt x="458" y="411"/>
                    <a:pt x="462" y="416"/>
                    <a:pt x="467" y="417"/>
                  </a:cubicBezTo>
                  <a:cubicBezTo>
                    <a:pt x="476" y="420"/>
                    <a:pt x="494" y="426"/>
                    <a:pt x="494" y="426"/>
                  </a:cubicBezTo>
                  <a:cubicBezTo>
                    <a:pt x="495" y="420"/>
                    <a:pt x="498" y="414"/>
                    <a:pt x="498" y="409"/>
                  </a:cubicBezTo>
                  <a:cubicBezTo>
                    <a:pt x="501" y="376"/>
                    <a:pt x="496" y="343"/>
                    <a:pt x="503" y="311"/>
                  </a:cubicBezTo>
                  <a:cubicBezTo>
                    <a:pt x="505" y="299"/>
                    <a:pt x="524" y="300"/>
                    <a:pt x="534" y="293"/>
                  </a:cubicBezTo>
                  <a:cubicBezTo>
                    <a:pt x="555" y="295"/>
                    <a:pt x="579" y="289"/>
                    <a:pt x="596" y="302"/>
                  </a:cubicBezTo>
                  <a:cubicBezTo>
                    <a:pt x="631" y="329"/>
                    <a:pt x="641" y="364"/>
                    <a:pt x="654" y="404"/>
                  </a:cubicBezTo>
                  <a:cubicBezTo>
                    <a:pt x="655" y="437"/>
                    <a:pt x="655" y="469"/>
                    <a:pt x="658" y="502"/>
                  </a:cubicBezTo>
                  <a:cubicBezTo>
                    <a:pt x="660" y="520"/>
                    <a:pt x="669" y="493"/>
                    <a:pt x="672" y="511"/>
                  </a:cubicBezTo>
                  <a:cubicBezTo>
                    <a:pt x="679" y="488"/>
                    <a:pt x="688" y="506"/>
                    <a:pt x="707" y="497"/>
                  </a:cubicBezTo>
                  <a:cubicBezTo>
                    <a:pt x="725" y="490"/>
                    <a:pt x="738" y="511"/>
                    <a:pt x="752" y="497"/>
                  </a:cubicBezTo>
                  <a:cubicBezTo>
                    <a:pt x="776" y="424"/>
                    <a:pt x="860" y="447"/>
                    <a:pt x="921" y="444"/>
                  </a:cubicBezTo>
                  <a:cubicBezTo>
                    <a:pt x="944" y="443"/>
                    <a:pt x="968" y="441"/>
                    <a:pt x="992" y="440"/>
                  </a:cubicBezTo>
                  <a:cubicBezTo>
                    <a:pt x="998" y="438"/>
                    <a:pt x="1004" y="438"/>
                    <a:pt x="1010" y="435"/>
                  </a:cubicBezTo>
                  <a:cubicBezTo>
                    <a:pt x="1019" y="430"/>
                    <a:pt x="1036" y="417"/>
                    <a:pt x="1036" y="417"/>
                  </a:cubicBezTo>
                  <a:cubicBezTo>
                    <a:pt x="1039" y="413"/>
                    <a:pt x="1043" y="409"/>
                    <a:pt x="1045" y="404"/>
                  </a:cubicBezTo>
                  <a:cubicBezTo>
                    <a:pt x="1047" y="400"/>
                    <a:pt x="1047" y="394"/>
                    <a:pt x="1050" y="391"/>
                  </a:cubicBezTo>
                  <a:cubicBezTo>
                    <a:pt x="1062" y="376"/>
                    <a:pt x="1086" y="379"/>
                    <a:pt x="1103" y="373"/>
                  </a:cubicBezTo>
                  <a:cubicBezTo>
                    <a:pt x="1104" y="369"/>
                    <a:pt x="1104" y="362"/>
                    <a:pt x="1107" y="360"/>
                  </a:cubicBezTo>
                  <a:cubicBezTo>
                    <a:pt x="1146" y="332"/>
                    <a:pt x="1202" y="348"/>
                    <a:pt x="1250" y="346"/>
                  </a:cubicBezTo>
                  <a:cubicBezTo>
                    <a:pt x="1280" y="331"/>
                    <a:pt x="1294" y="303"/>
                    <a:pt x="1325" y="288"/>
                  </a:cubicBezTo>
                  <a:cubicBezTo>
                    <a:pt x="1378" y="265"/>
                    <a:pt x="1509" y="268"/>
                    <a:pt x="1552" y="266"/>
                  </a:cubicBezTo>
                  <a:cubicBezTo>
                    <a:pt x="1562" y="251"/>
                    <a:pt x="1572" y="241"/>
                    <a:pt x="1588" y="231"/>
                  </a:cubicBezTo>
                  <a:cubicBezTo>
                    <a:pt x="1639" y="234"/>
                    <a:pt x="1669" y="231"/>
                    <a:pt x="1712" y="253"/>
                  </a:cubicBezTo>
                  <a:cubicBezTo>
                    <a:pt x="1734" y="251"/>
                    <a:pt x="1761" y="258"/>
                    <a:pt x="1779" y="244"/>
                  </a:cubicBezTo>
                  <a:cubicBezTo>
                    <a:pt x="1794" y="232"/>
                    <a:pt x="1783" y="231"/>
                    <a:pt x="1792" y="217"/>
                  </a:cubicBezTo>
                  <a:cubicBezTo>
                    <a:pt x="1795" y="212"/>
                    <a:pt x="1802" y="209"/>
                    <a:pt x="1805" y="204"/>
                  </a:cubicBezTo>
                  <a:cubicBezTo>
                    <a:pt x="1815" y="191"/>
                    <a:pt x="1823" y="177"/>
                    <a:pt x="1832" y="164"/>
                  </a:cubicBezTo>
                  <a:cubicBezTo>
                    <a:pt x="1837" y="156"/>
                    <a:pt x="1838" y="146"/>
                    <a:pt x="1841" y="137"/>
                  </a:cubicBezTo>
                  <a:cubicBezTo>
                    <a:pt x="1848" y="117"/>
                    <a:pt x="1858" y="101"/>
                    <a:pt x="1863" y="80"/>
                  </a:cubicBezTo>
                  <a:cubicBezTo>
                    <a:pt x="1865" y="63"/>
                    <a:pt x="1864" y="47"/>
                    <a:pt x="1868" y="31"/>
                  </a:cubicBezTo>
                  <a:cubicBezTo>
                    <a:pt x="1874" y="4"/>
                    <a:pt x="1915" y="2"/>
                    <a:pt x="1934" y="0"/>
                  </a:cubicBezTo>
                  <a:cubicBezTo>
                    <a:pt x="1995" y="3"/>
                    <a:pt x="2054" y="3"/>
                    <a:pt x="2112" y="17"/>
                  </a:cubicBezTo>
                  <a:cubicBezTo>
                    <a:pt x="1790" y="19"/>
                    <a:pt x="344" y="2"/>
                    <a:pt x="0" y="1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3" name="Freeform 11" descr="Large confetti"/>
            <p:cNvSpPr>
              <a:spLocks/>
            </p:cNvSpPr>
            <p:nvPr/>
          </p:nvSpPr>
          <p:spPr bwMode="auto">
            <a:xfrm>
              <a:off x="658" y="-18"/>
              <a:ext cx="956" cy="1932"/>
            </a:xfrm>
            <a:custGeom>
              <a:avLst/>
              <a:gdLst>
                <a:gd name="T0" fmla="*/ 36 w 956"/>
                <a:gd name="T1" fmla="*/ 1866 h 1932"/>
                <a:gd name="T2" fmla="*/ 257 w 956"/>
                <a:gd name="T3" fmla="*/ 1819 h 1932"/>
                <a:gd name="T4" fmla="*/ 283 w 956"/>
                <a:gd name="T5" fmla="*/ 1836 h 1932"/>
                <a:gd name="T6" fmla="*/ 305 w 956"/>
                <a:gd name="T7" fmla="*/ 1854 h 1932"/>
                <a:gd name="T8" fmla="*/ 319 w 956"/>
                <a:gd name="T9" fmla="*/ 1868 h 1932"/>
                <a:gd name="T10" fmla="*/ 377 w 956"/>
                <a:gd name="T11" fmla="*/ 1899 h 1932"/>
                <a:gd name="T12" fmla="*/ 390 w 956"/>
                <a:gd name="T13" fmla="*/ 1908 h 1932"/>
                <a:gd name="T14" fmla="*/ 403 w 956"/>
                <a:gd name="T15" fmla="*/ 1912 h 1932"/>
                <a:gd name="T16" fmla="*/ 443 w 956"/>
                <a:gd name="T17" fmla="*/ 1930 h 1932"/>
                <a:gd name="T18" fmla="*/ 510 w 956"/>
                <a:gd name="T19" fmla="*/ 1925 h 1932"/>
                <a:gd name="T20" fmla="*/ 523 w 956"/>
                <a:gd name="T21" fmla="*/ 1916 h 1932"/>
                <a:gd name="T22" fmla="*/ 612 w 956"/>
                <a:gd name="T23" fmla="*/ 1872 h 1932"/>
                <a:gd name="T24" fmla="*/ 732 w 956"/>
                <a:gd name="T25" fmla="*/ 1868 h 1932"/>
                <a:gd name="T26" fmla="*/ 772 w 956"/>
                <a:gd name="T27" fmla="*/ 1836 h 1932"/>
                <a:gd name="T28" fmla="*/ 794 w 956"/>
                <a:gd name="T29" fmla="*/ 1805 h 1932"/>
                <a:gd name="T30" fmla="*/ 803 w 956"/>
                <a:gd name="T31" fmla="*/ 1774 h 1932"/>
                <a:gd name="T32" fmla="*/ 830 w 956"/>
                <a:gd name="T33" fmla="*/ 1712 h 1932"/>
                <a:gd name="T34" fmla="*/ 726 w 956"/>
                <a:gd name="T35" fmla="*/ 1701 h 1932"/>
                <a:gd name="T36" fmla="*/ 584 w 956"/>
                <a:gd name="T37" fmla="*/ 1674 h 1932"/>
                <a:gd name="T38" fmla="*/ 480 w 956"/>
                <a:gd name="T39" fmla="*/ 1664 h 1932"/>
                <a:gd name="T40" fmla="*/ 499 w 956"/>
                <a:gd name="T41" fmla="*/ 1525 h 1932"/>
                <a:gd name="T42" fmla="*/ 543 w 956"/>
                <a:gd name="T43" fmla="*/ 1362 h 1932"/>
                <a:gd name="T44" fmla="*/ 725 w 956"/>
                <a:gd name="T45" fmla="*/ 1359 h 1932"/>
                <a:gd name="T46" fmla="*/ 899 w 956"/>
                <a:gd name="T47" fmla="*/ 1440 h 1932"/>
                <a:gd name="T48" fmla="*/ 851 w 956"/>
                <a:gd name="T49" fmla="*/ 1350 h 1932"/>
                <a:gd name="T50" fmla="*/ 938 w 956"/>
                <a:gd name="T51" fmla="*/ 1281 h 1932"/>
                <a:gd name="T52" fmla="*/ 947 w 956"/>
                <a:gd name="T53" fmla="*/ 1239 h 1932"/>
                <a:gd name="T54" fmla="*/ 884 w 956"/>
                <a:gd name="T55" fmla="*/ 1275 h 1932"/>
                <a:gd name="T56" fmla="*/ 812 w 956"/>
                <a:gd name="T57" fmla="*/ 1242 h 1932"/>
                <a:gd name="T58" fmla="*/ 809 w 956"/>
                <a:gd name="T59" fmla="*/ 1179 h 1932"/>
                <a:gd name="T60" fmla="*/ 845 w 956"/>
                <a:gd name="T61" fmla="*/ 1131 h 1932"/>
                <a:gd name="T62" fmla="*/ 734 w 956"/>
                <a:gd name="T63" fmla="*/ 1110 h 1932"/>
                <a:gd name="T64" fmla="*/ 661 w 956"/>
                <a:gd name="T65" fmla="*/ 1099 h 1932"/>
                <a:gd name="T66" fmla="*/ 639 w 956"/>
                <a:gd name="T67" fmla="*/ 1072 h 1932"/>
                <a:gd name="T68" fmla="*/ 621 w 956"/>
                <a:gd name="T69" fmla="*/ 1036 h 1932"/>
                <a:gd name="T70" fmla="*/ 617 w 956"/>
                <a:gd name="T71" fmla="*/ 1023 h 1932"/>
                <a:gd name="T72" fmla="*/ 590 w 956"/>
                <a:gd name="T73" fmla="*/ 965 h 1932"/>
                <a:gd name="T74" fmla="*/ 563 w 956"/>
                <a:gd name="T75" fmla="*/ 894 h 1932"/>
                <a:gd name="T76" fmla="*/ 554 w 956"/>
                <a:gd name="T77" fmla="*/ 867 h 1932"/>
                <a:gd name="T78" fmla="*/ 550 w 956"/>
                <a:gd name="T79" fmla="*/ 681 h 1932"/>
                <a:gd name="T80" fmla="*/ 550 w 956"/>
                <a:gd name="T81" fmla="*/ 641 h 1932"/>
                <a:gd name="T82" fmla="*/ 559 w 956"/>
                <a:gd name="T83" fmla="*/ 614 h 1932"/>
                <a:gd name="T84" fmla="*/ 559 w 956"/>
                <a:gd name="T85" fmla="*/ 312 h 1932"/>
                <a:gd name="T86" fmla="*/ 550 w 956"/>
                <a:gd name="T87" fmla="*/ 263 h 1932"/>
                <a:gd name="T88" fmla="*/ 492 w 956"/>
                <a:gd name="T89" fmla="*/ 112 h 1932"/>
                <a:gd name="T90" fmla="*/ 485 w 956"/>
                <a:gd name="T91" fmla="*/ 18 h 1932"/>
                <a:gd name="T92" fmla="*/ 0 w 956"/>
                <a:gd name="T93" fmla="*/ 0 h 1932"/>
                <a:gd name="T94" fmla="*/ 36 w 956"/>
                <a:gd name="T95" fmla="*/ 1390 h 1932"/>
                <a:gd name="T96" fmla="*/ 62 w 956"/>
                <a:gd name="T97" fmla="*/ 1392 h 1932"/>
                <a:gd name="T98" fmla="*/ 126 w 956"/>
                <a:gd name="T99" fmla="*/ 1438 h 1932"/>
                <a:gd name="T100" fmla="*/ 112 w 956"/>
                <a:gd name="T101" fmla="*/ 1556 h 1932"/>
                <a:gd name="T102" fmla="*/ 34 w 956"/>
                <a:gd name="T103" fmla="*/ 1616 h 1932"/>
                <a:gd name="T104" fmla="*/ 36 w 956"/>
                <a:gd name="T105" fmla="*/ 1866 h 1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6" h="1932">
                  <a:moveTo>
                    <a:pt x="36" y="1866"/>
                  </a:moveTo>
                  <a:cubicBezTo>
                    <a:pt x="40" y="1867"/>
                    <a:pt x="252" y="1816"/>
                    <a:pt x="257" y="1819"/>
                  </a:cubicBezTo>
                  <a:cubicBezTo>
                    <a:pt x="266" y="1824"/>
                    <a:pt x="283" y="1836"/>
                    <a:pt x="283" y="1836"/>
                  </a:cubicBezTo>
                  <a:cubicBezTo>
                    <a:pt x="303" y="1866"/>
                    <a:pt x="280" y="1837"/>
                    <a:pt x="305" y="1854"/>
                  </a:cubicBezTo>
                  <a:cubicBezTo>
                    <a:pt x="311" y="1858"/>
                    <a:pt x="314" y="1864"/>
                    <a:pt x="319" y="1868"/>
                  </a:cubicBezTo>
                  <a:cubicBezTo>
                    <a:pt x="338" y="1883"/>
                    <a:pt x="354" y="1893"/>
                    <a:pt x="377" y="1899"/>
                  </a:cubicBezTo>
                  <a:cubicBezTo>
                    <a:pt x="381" y="1902"/>
                    <a:pt x="385" y="1905"/>
                    <a:pt x="390" y="1908"/>
                  </a:cubicBezTo>
                  <a:cubicBezTo>
                    <a:pt x="394" y="1910"/>
                    <a:pt x="399" y="1910"/>
                    <a:pt x="403" y="1912"/>
                  </a:cubicBezTo>
                  <a:cubicBezTo>
                    <a:pt x="438" y="1932"/>
                    <a:pt x="402" y="1922"/>
                    <a:pt x="443" y="1930"/>
                  </a:cubicBezTo>
                  <a:cubicBezTo>
                    <a:pt x="465" y="1928"/>
                    <a:pt x="488" y="1929"/>
                    <a:pt x="510" y="1925"/>
                  </a:cubicBezTo>
                  <a:cubicBezTo>
                    <a:pt x="515" y="1925"/>
                    <a:pt x="518" y="1919"/>
                    <a:pt x="523" y="1916"/>
                  </a:cubicBezTo>
                  <a:cubicBezTo>
                    <a:pt x="552" y="1902"/>
                    <a:pt x="578" y="1874"/>
                    <a:pt x="612" y="1872"/>
                  </a:cubicBezTo>
                  <a:cubicBezTo>
                    <a:pt x="652" y="1869"/>
                    <a:pt x="692" y="1869"/>
                    <a:pt x="732" y="1868"/>
                  </a:cubicBezTo>
                  <a:cubicBezTo>
                    <a:pt x="752" y="1861"/>
                    <a:pt x="755" y="1848"/>
                    <a:pt x="772" y="1836"/>
                  </a:cubicBezTo>
                  <a:cubicBezTo>
                    <a:pt x="779" y="1826"/>
                    <a:pt x="788" y="1816"/>
                    <a:pt x="794" y="1805"/>
                  </a:cubicBezTo>
                  <a:cubicBezTo>
                    <a:pt x="799" y="1799"/>
                    <a:pt x="801" y="1780"/>
                    <a:pt x="803" y="1774"/>
                  </a:cubicBezTo>
                  <a:cubicBezTo>
                    <a:pt x="811" y="1753"/>
                    <a:pt x="823" y="1733"/>
                    <a:pt x="830" y="1712"/>
                  </a:cubicBezTo>
                  <a:cubicBezTo>
                    <a:pt x="820" y="1692"/>
                    <a:pt x="781" y="1732"/>
                    <a:pt x="726" y="1701"/>
                  </a:cubicBezTo>
                  <a:cubicBezTo>
                    <a:pt x="685" y="1695"/>
                    <a:pt x="625" y="1680"/>
                    <a:pt x="584" y="1674"/>
                  </a:cubicBezTo>
                  <a:lnTo>
                    <a:pt x="480" y="1664"/>
                  </a:lnTo>
                  <a:lnTo>
                    <a:pt x="499" y="1525"/>
                  </a:lnTo>
                  <a:cubicBezTo>
                    <a:pt x="487" y="1490"/>
                    <a:pt x="490" y="1386"/>
                    <a:pt x="543" y="1362"/>
                  </a:cubicBezTo>
                  <a:cubicBezTo>
                    <a:pt x="581" y="1334"/>
                    <a:pt x="666" y="1346"/>
                    <a:pt x="725" y="1359"/>
                  </a:cubicBezTo>
                  <a:cubicBezTo>
                    <a:pt x="784" y="1372"/>
                    <a:pt x="878" y="1442"/>
                    <a:pt x="899" y="1440"/>
                  </a:cubicBezTo>
                  <a:cubicBezTo>
                    <a:pt x="923" y="1440"/>
                    <a:pt x="845" y="1376"/>
                    <a:pt x="851" y="1350"/>
                  </a:cubicBezTo>
                  <a:cubicBezTo>
                    <a:pt x="857" y="1324"/>
                    <a:pt x="922" y="1299"/>
                    <a:pt x="938" y="1281"/>
                  </a:cubicBezTo>
                  <a:cubicBezTo>
                    <a:pt x="954" y="1263"/>
                    <a:pt x="956" y="1240"/>
                    <a:pt x="947" y="1239"/>
                  </a:cubicBezTo>
                  <a:cubicBezTo>
                    <a:pt x="938" y="1238"/>
                    <a:pt x="906" y="1275"/>
                    <a:pt x="884" y="1275"/>
                  </a:cubicBezTo>
                  <a:cubicBezTo>
                    <a:pt x="862" y="1275"/>
                    <a:pt x="824" y="1258"/>
                    <a:pt x="812" y="1242"/>
                  </a:cubicBezTo>
                  <a:cubicBezTo>
                    <a:pt x="808" y="1222"/>
                    <a:pt x="804" y="1197"/>
                    <a:pt x="809" y="1179"/>
                  </a:cubicBezTo>
                  <a:cubicBezTo>
                    <a:pt x="814" y="1161"/>
                    <a:pt x="857" y="1142"/>
                    <a:pt x="845" y="1131"/>
                  </a:cubicBezTo>
                  <a:cubicBezTo>
                    <a:pt x="837" y="1124"/>
                    <a:pt x="734" y="1110"/>
                    <a:pt x="734" y="1110"/>
                  </a:cubicBezTo>
                  <a:cubicBezTo>
                    <a:pt x="720" y="1090"/>
                    <a:pt x="674" y="1119"/>
                    <a:pt x="661" y="1099"/>
                  </a:cubicBezTo>
                  <a:cubicBezTo>
                    <a:pt x="655" y="1089"/>
                    <a:pt x="645" y="1082"/>
                    <a:pt x="639" y="1072"/>
                  </a:cubicBezTo>
                  <a:cubicBezTo>
                    <a:pt x="632" y="1061"/>
                    <a:pt x="625" y="1049"/>
                    <a:pt x="621" y="1036"/>
                  </a:cubicBezTo>
                  <a:cubicBezTo>
                    <a:pt x="620" y="1032"/>
                    <a:pt x="619" y="1027"/>
                    <a:pt x="617" y="1023"/>
                  </a:cubicBezTo>
                  <a:cubicBezTo>
                    <a:pt x="605" y="1000"/>
                    <a:pt x="599" y="989"/>
                    <a:pt x="590" y="965"/>
                  </a:cubicBezTo>
                  <a:cubicBezTo>
                    <a:pt x="581" y="941"/>
                    <a:pt x="571" y="919"/>
                    <a:pt x="563" y="894"/>
                  </a:cubicBezTo>
                  <a:cubicBezTo>
                    <a:pt x="561" y="885"/>
                    <a:pt x="554" y="867"/>
                    <a:pt x="554" y="867"/>
                  </a:cubicBezTo>
                  <a:cubicBezTo>
                    <a:pt x="553" y="805"/>
                    <a:pt x="553" y="743"/>
                    <a:pt x="550" y="681"/>
                  </a:cubicBezTo>
                  <a:cubicBezTo>
                    <a:pt x="548" y="644"/>
                    <a:pt x="538" y="683"/>
                    <a:pt x="550" y="641"/>
                  </a:cubicBezTo>
                  <a:cubicBezTo>
                    <a:pt x="553" y="632"/>
                    <a:pt x="559" y="614"/>
                    <a:pt x="559" y="614"/>
                  </a:cubicBezTo>
                  <a:cubicBezTo>
                    <a:pt x="570" y="485"/>
                    <a:pt x="566" y="545"/>
                    <a:pt x="559" y="312"/>
                  </a:cubicBezTo>
                  <a:cubicBezTo>
                    <a:pt x="559" y="309"/>
                    <a:pt x="551" y="267"/>
                    <a:pt x="550" y="263"/>
                  </a:cubicBezTo>
                  <a:cubicBezTo>
                    <a:pt x="533" y="212"/>
                    <a:pt x="505" y="163"/>
                    <a:pt x="492" y="112"/>
                  </a:cubicBezTo>
                  <a:cubicBezTo>
                    <a:pt x="491" y="8"/>
                    <a:pt x="567" y="37"/>
                    <a:pt x="485" y="18"/>
                  </a:cubicBezTo>
                  <a:lnTo>
                    <a:pt x="0" y="0"/>
                  </a:lnTo>
                  <a:lnTo>
                    <a:pt x="36" y="1390"/>
                  </a:lnTo>
                  <a:lnTo>
                    <a:pt x="62" y="1392"/>
                  </a:lnTo>
                  <a:cubicBezTo>
                    <a:pt x="77" y="1400"/>
                    <a:pt x="118" y="1411"/>
                    <a:pt x="126" y="1438"/>
                  </a:cubicBezTo>
                  <a:cubicBezTo>
                    <a:pt x="134" y="1465"/>
                    <a:pt x="127" y="1526"/>
                    <a:pt x="112" y="1556"/>
                  </a:cubicBezTo>
                  <a:cubicBezTo>
                    <a:pt x="97" y="1586"/>
                    <a:pt x="47" y="1564"/>
                    <a:pt x="34" y="1616"/>
                  </a:cubicBezTo>
                  <a:lnTo>
                    <a:pt x="36" y="1866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Freeform 12" descr="Large confetti"/>
            <p:cNvSpPr>
              <a:spLocks/>
            </p:cNvSpPr>
            <p:nvPr/>
          </p:nvSpPr>
          <p:spPr bwMode="auto">
            <a:xfrm>
              <a:off x="1577" y="1881"/>
              <a:ext cx="1207" cy="590"/>
            </a:xfrm>
            <a:custGeom>
              <a:avLst/>
              <a:gdLst>
                <a:gd name="T0" fmla="*/ 3102 w 3258"/>
                <a:gd name="T1" fmla="*/ 197 h 1591"/>
                <a:gd name="T2" fmla="*/ 2862 w 3258"/>
                <a:gd name="T3" fmla="*/ 71 h 1591"/>
                <a:gd name="T4" fmla="*/ 2796 w 3258"/>
                <a:gd name="T5" fmla="*/ 35 h 1591"/>
                <a:gd name="T6" fmla="*/ 2424 w 3258"/>
                <a:gd name="T7" fmla="*/ 5 h 1591"/>
                <a:gd name="T8" fmla="*/ 2238 w 3258"/>
                <a:gd name="T9" fmla="*/ 47 h 1591"/>
                <a:gd name="T10" fmla="*/ 2154 w 3258"/>
                <a:gd name="T11" fmla="*/ 245 h 1591"/>
                <a:gd name="T12" fmla="*/ 1848 w 3258"/>
                <a:gd name="T13" fmla="*/ 365 h 1591"/>
                <a:gd name="T14" fmla="*/ 1680 w 3258"/>
                <a:gd name="T15" fmla="*/ 335 h 1591"/>
                <a:gd name="T16" fmla="*/ 1614 w 3258"/>
                <a:gd name="T17" fmla="*/ 269 h 1591"/>
                <a:gd name="T18" fmla="*/ 1512 w 3258"/>
                <a:gd name="T19" fmla="*/ 251 h 1591"/>
                <a:gd name="T20" fmla="*/ 1110 w 3258"/>
                <a:gd name="T21" fmla="*/ 365 h 1591"/>
                <a:gd name="T22" fmla="*/ 990 w 3258"/>
                <a:gd name="T23" fmla="*/ 317 h 1591"/>
                <a:gd name="T24" fmla="*/ 750 w 3258"/>
                <a:gd name="T25" fmla="*/ 311 h 1591"/>
                <a:gd name="T26" fmla="*/ 474 w 3258"/>
                <a:gd name="T27" fmla="*/ 179 h 1591"/>
                <a:gd name="T28" fmla="*/ 192 w 3258"/>
                <a:gd name="T29" fmla="*/ 191 h 1591"/>
                <a:gd name="T30" fmla="*/ 72 w 3258"/>
                <a:gd name="T31" fmla="*/ 329 h 1591"/>
                <a:gd name="T32" fmla="*/ 12 w 3258"/>
                <a:gd name="T33" fmla="*/ 527 h 1591"/>
                <a:gd name="T34" fmla="*/ 186 w 3258"/>
                <a:gd name="T35" fmla="*/ 701 h 1591"/>
                <a:gd name="T36" fmla="*/ 240 w 3258"/>
                <a:gd name="T37" fmla="*/ 731 h 1591"/>
                <a:gd name="T38" fmla="*/ 372 w 3258"/>
                <a:gd name="T39" fmla="*/ 821 h 1591"/>
                <a:gd name="T40" fmla="*/ 624 w 3258"/>
                <a:gd name="T41" fmla="*/ 959 h 1591"/>
                <a:gd name="T42" fmla="*/ 912 w 3258"/>
                <a:gd name="T43" fmla="*/ 1025 h 1591"/>
                <a:gd name="T44" fmla="*/ 1026 w 3258"/>
                <a:gd name="T45" fmla="*/ 1205 h 1591"/>
                <a:gd name="T46" fmla="*/ 1146 w 3258"/>
                <a:gd name="T47" fmla="*/ 1301 h 1591"/>
                <a:gd name="T48" fmla="*/ 1332 w 3258"/>
                <a:gd name="T49" fmla="*/ 1415 h 1591"/>
                <a:gd name="T50" fmla="*/ 1542 w 3258"/>
                <a:gd name="T51" fmla="*/ 1565 h 1591"/>
                <a:gd name="T52" fmla="*/ 1788 w 3258"/>
                <a:gd name="T53" fmla="*/ 1565 h 1591"/>
                <a:gd name="T54" fmla="*/ 2340 w 3258"/>
                <a:gd name="T55" fmla="*/ 1445 h 1591"/>
                <a:gd name="T56" fmla="*/ 2520 w 3258"/>
                <a:gd name="T57" fmla="*/ 1379 h 1591"/>
                <a:gd name="T58" fmla="*/ 2598 w 3258"/>
                <a:gd name="T59" fmla="*/ 1331 h 1591"/>
                <a:gd name="T60" fmla="*/ 2820 w 3258"/>
                <a:gd name="T61" fmla="*/ 1391 h 1591"/>
                <a:gd name="T62" fmla="*/ 3090 w 3258"/>
                <a:gd name="T63" fmla="*/ 1313 h 1591"/>
                <a:gd name="T64" fmla="*/ 3240 w 3258"/>
                <a:gd name="T65" fmla="*/ 1145 h 1591"/>
                <a:gd name="T66" fmla="*/ 3258 w 3258"/>
                <a:gd name="T67" fmla="*/ 1073 h 1591"/>
                <a:gd name="T68" fmla="*/ 3222 w 3258"/>
                <a:gd name="T69" fmla="*/ 563 h 1591"/>
                <a:gd name="T70" fmla="*/ 3210 w 3258"/>
                <a:gd name="T71" fmla="*/ 383 h 1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8" h="1591">
                  <a:moveTo>
                    <a:pt x="3210" y="395"/>
                  </a:moveTo>
                  <a:cubicBezTo>
                    <a:pt x="3168" y="331"/>
                    <a:pt x="3172" y="244"/>
                    <a:pt x="3102" y="197"/>
                  </a:cubicBezTo>
                  <a:cubicBezTo>
                    <a:pt x="3078" y="160"/>
                    <a:pt x="3034" y="165"/>
                    <a:pt x="2994" y="161"/>
                  </a:cubicBezTo>
                  <a:cubicBezTo>
                    <a:pt x="2943" y="144"/>
                    <a:pt x="2904" y="101"/>
                    <a:pt x="2862" y="71"/>
                  </a:cubicBezTo>
                  <a:cubicBezTo>
                    <a:pt x="2855" y="66"/>
                    <a:pt x="2845" y="64"/>
                    <a:pt x="2838" y="59"/>
                  </a:cubicBezTo>
                  <a:cubicBezTo>
                    <a:pt x="2794" y="27"/>
                    <a:pt x="2848" y="51"/>
                    <a:pt x="2796" y="35"/>
                  </a:cubicBezTo>
                  <a:cubicBezTo>
                    <a:pt x="2784" y="31"/>
                    <a:pt x="2760" y="23"/>
                    <a:pt x="2760" y="23"/>
                  </a:cubicBezTo>
                  <a:cubicBezTo>
                    <a:pt x="2636" y="30"/>
                    <a:pt x="2542" y="20"/>
                    <a:pt x="2424" y="5"/>
                  </a:cubicBezTo>
                  <a:cubicBezTo>
                    <a:pt x="2374" y="7"/>
                    <a:pt x="2323" y="0"/>
                    <a:pt x="2274" y="11"/>
                  </a:cubicBezTo>
                  <a:cubicBezTo>
                    <a:pt x="2257" y="15"/>
                    <a:pt x="2238" y="47"/>
                    <a:pt x="2238" y="47"/>
                  </a:cubicBezTo>
                  <a:cubicBezTo>
                    <a:pt x="2216" y="113"/>
                    <a:pt x="2251" y="13"/>
                    <a:pt x="2220" y="83"/>
                  </a:cubicBezTo>
                  <a:cubicBezTo>
                    <a:pt x="2195" y="139"/>
                    <a:pt x="2192" y="196"/>
                    <a:pt x="2154" y="245"/>
                  </a:cubicBezTo>
                  <a:cubicBezTo>
                    <a:pt x="2138" y="266"/>
                    <a:pt x="2124" y="301"/>
                    <a:pt x="2100" y="317"/>
                  </a:cubicBezTo>
                  <a:cubicBezTo>
                    <a:pt x="2034" y="361"/>
                    <a:pt x="1922" y="361"/>
                    <a:pt x="1848" y="365"/>
                  </a:cubicBezTo>
                  <a:cubicBezTo>
                    <a:pt x="1794" y="373"/>
                    <a:pt x="1803" y="376"/>
                    <a:pt x="1740" y="359"/>
                  </a:cubicBezTo>
                  <a:cubicBezTo>
                    <a:pt x="1719" y="353"/>
                    <a:pt x="1680" y="335"/>
                    <a:pt x="1680" y="335"/>
                  </a:cubicBezTo>
                  <a:cubicBezTo>
                    <a:pt x="1669" y="324"/>
                    <a:pt x="1655" y="316"/>
                    <a:pt x="1644" y="305"/>
                  </a:cubicBezTo>
                  <a:cubicBezTo>
                    <a:pt x="1624" y="285"/>
                    <a:pt x="1641" y="286"/>
                    <a:pt x="1614" y="269"/>
                  </a:cubicBezTo>
                  <a:cubicBezTo>
                    <a:pt x="1599" y="259"/>
                    <a:pt x="1566" y="245"/>
                    <a:pt x="1566" y="245"/>
                  </a:cubicBezTo>
                  <a:cubicBezTo>
                    <a:pt x="1548" y="247"/>
                    <a:pt x="1530" y="247"/>
                    <a:pt x="1512" y="251"/>
                  </a:cubicBezTo>
                  <a:cubicBezTo>
                    <a:pt x="1449" y="266"/>
                    <a:pt x="1396" y="350"/>
                    <a:pt x="1332" y="371"/>
                  </a:cubicBezTo>
                  <a:cubicBezTo>
                    <a:pt x="1258" y="369"/>
                    <a:pt x="1184" y="371"/>
                    <a:pt x="1110" y="365"/>
                  </a:cubicBezTo>
                  <a:cubicBezTo>
                    <a:pt x="1099" y="364"/>
                    <a:pt x="1039" y="334"/>
                    <a:pt x="1026" y="329"/>
                  </a:cubicBezTo>
                  <a:cubicBezTo>
                    <a:pt x="1014" y="324"/>
                    <a:pt x="990" y="317"/>
                    <a:pt x="990" y="317"/>
                  </a:cubicBezTo>
                  <a:cubicBezTo>
                    <a:pt x="961" y="322"/>
                    <a:pt x="934" y="326"/>
                    <a:pt x="906" y="335"/>
                  </a:cubicBezTo>
                  <a:cubicBezTo>
                    <a:pt x="800" y="329"/>
                    <a:pt x="817" y="333"/>
                    <a:pt x="750" y="311"/>
                  </a:cubicBezTo>
                  <a:cubicBezTo>
                    <a:pt x="716" y="286"/>
                    <a:pt x="678" y="271"/>
                    <a:pt x="642" y="251"/>
                  </a:cubicBezTo>
                  <a:cubicBezTo>
                    <a:pt x="586" y="220"/>
                    <a:pt x="538" y="192"/>
                    <a:pt x="474" y="179"/>
                  </a:cubicBezTo>
                  <a:cubicBezTo>
                    <a:pt x="443" y="180"/>
                    <a:pt x="317" y="197"/>
                    <a:pt x="258" y="185"/>
                  </a:cubicBezTo>
                  <a:cubicBezTo>
                    <a:pt x="236" y="187"/>
                    <a:pt x="214" y="186"/>
                    <a:pt x="192" y="191"/>
                  </a:cubicBezTo>
                  <a:cubicBezTo>
                    <a:pt x="170" y="196"/>
                    <a:pt x="123" y="243"/>
                    <a:pt x="114" y="257"/>
                  </a:cubicBezTo>
                  <a:cubicBezTo>
                    <a:pt x="99" y="280"/>
                    <a:pt x="87" y="307"/>
                    <a:pt x="72" y="329"/>
                  </a:cubicBezTo>
                  <a:cubicBezTo>
                    <a:pt x="47" y="367"/>
                    <a:pt x="15" y="404"/>
                    <a:pt x="0" y="449"/>
                  </a:cubicBezTo>
                  <a:cubicBezTo>
                    <a:pt x="1" y="460"/>
                    <a:pt x="4" y="509"/>
                    <a:pt x="12" y="527"/>
                  </a:cubicBezTo>
                  <a:cubicBezTo>
                    <a:pt x="29" y="567"/>
                    <a:pt x="106" y="604"/>
                    <a:pt x="138" y="641"/>
                  </a:cubicBezTo>
                  <a:cubicBezTo>
                    <a:pt x="154" y="659"/>
                    <a:pt x="168" y="686"/>
                    <a:pt x="186" y="701"/>
                  </a:cubicBezTo>
                  <a:cubicBezTo>
                    <a:pt x="191" y="705"/>
                    <a:pt x="198" y="704"/>
                    <a:pt x="204" y="707"/>
                  </a:cubicBezTo>
                  <a:cubicBezTo>
                    <a:pt x="217" y="714"/>
                    <a:pt x="230" y="721"/>
                    <a:pt x="240" y="731"/>
                  </a:cubicBezTo>
                  <a:cubicBezTo>
                    <a:pt x="263" y="754"/>
                    <a:pt x="296" y="779"/>
                    <a:pt x="324" y="797"/>
                  </a:cubicBezTo>
                  <a:cubicBezTo>
                    <a:pt x="339" y="807"/>
                    <a:pt x="358" y="810"/>
                    <a:pt x="372" y="821"/>
                  </a:cubicBezTo>
                  <a:cubicBezTo>
                    <a:pt x="422" y="859"/>
                    <a:pt x="472" y="889"/>
                    <a:pt x="528" y="917"/>
                  </a:cubicBezTo>
                  <a:cubicBezTo>
                    <a:pt x="557" y="931"/>
                    <a:pt x="591" y="954"/>
                    <a:pt x="624" y="959"/>
                  </a:cubicBezTo>
                  <a:cubicBezTo>
                    <a:pt x="658" y="964"/>
                    <a:pt x="692" y="963"/>
                    <a:pt x="726" y="965"/>
                  </a:cubicBezTo>
                  <a:cubicBezTo>
                    <a:pt x="794" y="979"/>
                    <a:pt x="849" y="994"/>
                    <a:pt x="912" y="1025"/>
                  </a:cubicBezTo>
                  <a:cubicBezTo>
                    <a:pt x="928" y="1033"/>
                    <a:pt x="939" y="1050"/>
                    <a:pt x="954" y="1061"/>
                  </a:cubicBezTo>
                  <a:cubicBezTo>
                    <a:pt x="978" y="1110"/>
                    <a:pt x="996" y="1160"/>
                    <a:pt x="1026" y="1205"/>
                  </a:cubicBezTo>
                  <a:cubicBezTo>
                    <a:pt x="1033" y="1215"/>
                    <a:pt x="1058" y="1227"/>
                    <a:pt x="1068" y="1235"/>
                  </a:cubicBezTo>
                  <a:cubicBezTo>
                    <a:pt x="1094" y="1258"/>
                    <a:pt x="1114" y="1285"/>
                    <a:pt x="1146" y="1301"/>
                  </a:cubicBezTo>
                  <a:cubicBezTo>
                    <a:pt x="1190" y="1323"/>
                    <a:pt x="1232" y="1334"/>
                    <a:pt x="1278" y="1349"/>
                  </a:cubicBezTo>
                  <a:cubicBezTo>
                    <a:pt x="1295" y="1375"/>
                    <a:pt x="1314" y="1387"/>
                    <a:pt x="1332" y="1415"/>
                  </a:cubicBezTo>
                  <a:cubicBezTo>
                    <a:pt x="1342" y="1429"/>
                    <a:pt x="1362" y="1433"/>
                    <a:pt x="1374" y="1445"/>
                  </a:cubicBezTo>
                  <a:cubicBezTo>
                    <a:pt x="1421" y="1492"/>
                    <a:pt x="1477" y="1543"/>
                    <a:pt x="1542" y="1565"/>
                  </a:cubicBezTo>
                  <a:cubicBezTo>
                    <a:pt x="1565" y="1573"/>
                    <a:pt x="1590" y="1572"/>
                    <a:pt x="1614" y="1577"/>
                  </a:cubicBezTo>
                  <a:cubicBezTo>
                    <a:pt x="1672" y="1575"/>
                    <a:pt x="1736" y="1591"/>
                    <a:pt x="1788" y="1565"/>
                  </a:cubicBezTo>
                  <a:cubicBezTo>
                    <a:pt x="1832" y="1543"/>
                    <a:pt x="1878" y="1499"/>
                    <a:pt x="1926" y="1487"/>
                  </a:cubicBezTo>
                  <a:cubicBezTo>
                    <a:pt x="2038" y="1403"/>
                    <a:pt x="2230" y="1447"/>
                    <a:pt x="2340" y="1445"/>
                  </a:cubicBezTo>
                  <a:cubicBezTo>
                    <a:pt x="2387" y="1429"/>
                    <a:pt x="2394" y="1426"/>
                    <a:pt x="2454" y="1421"/>
                  </a:cubicBezTo>
                  <a:cubicBezTo>
                    <a:pt x="2476" y="1406"/>
                    <a:pt x="2498" y="1393"/>
                    <a:pt x="2520" y="1379"/>
                  </a:cubicBezTo>
                  <a:cubicBezTo>
                    <a:pt x="2536" y="1369"/>
                    <a:pt x="2546" y="1352"/>
                    <a:pt x="2562" y="1343"/>
                  </a:cubicBezTo>
                  <a:cubicBezTo>
                    <a:pt x="2573" y="1337"/>
                    <a:pt x="2586" y="1335"/>
                    <a:pt x="2598" y="1331"/>
                  </a:cubicBezTo>
                  <a:cubicBezTo>
                    <a:pt x="2604" y="1329"/>
                    <a:pt x="2616" y="1325"/>
                    <a:pt x="2616" y="1325"/>
                  </a:cubicBezTo>
                  <a:cubicBezTo>
                    <a:pt x="2684" y="1348"/>
                    <a:pt x="2748" y="1381"/>
                    <a:pt x="2820" y="1391"/>
                  </a:cubicBezTo>
                  <a:cubicBezTo>
                    <a:pt x="2841" y="1389"/>
                    <a:pt x="2911" y="1386"/>
                    <a:pt x="2940" y="1379"/>
                  </a:cubicBezTo>
                  <a:cubicBezTo>
                    <a:pt x="2995" y="1366"/>
                    <a:pt x="3038" y="1330"/>
                    <a:pt x="3090" y="1313"/>
                  </a:cubicBezTo>
                  <a:cubicBezTo>
                    <a:pt x="3122" y="1289"/>
                    <a:pt x="3153" y="1263"/>
                    <a:pt x="3186" y="1241"/>
                  </a:cubicBezTo>
                  <a:cubicBezTo>
                    <a:pt x="3205" y="1212"/>
                    <a:pt x="3229" y="1178"/>
                    <a:pt x="3240" y="1145"/>
                  </a:cubicBezTo>
                  <a:cubicBezTo>
                    <a:pt x="3245" y="1129"/>
                    <a:pt x="3248" y="1113"/>
                    <a:pt x="3252" y="1097"/>
                  </a:cubicBezTo>
                  <a:cubicBezTo>
                    <a:pt x="3254" y="1089"/>
                    <a:pt x="3258" y="1073"/>
                    <a:pt x="3258" y="1073"/>
                  </a:cubicBezTo>
                  <a:cubicBezTo>
                    <a:pt x="3248" y="1002"/>
                    <a:pt x="3239" y="924"/>
                    <a:pt x="3198" y="863"/>
                  </a:cubicBezTo>
                  <a:cubicBezTo>
                    <a:pt x="3180" y="774"/>
                    <a:pt x="3168" y="645"/>
                    <a:pt x="3222" y="563"/>
                  </a:cubicBezTo>
                  <a:cubicBezTo>
                    <a:pt x="3220" y="509"/>
                    <a:pt x="3220" y="455"/>
                    <a:pt x="3216" y="401"/>
                  </a:cubicBezTo>
                  <a:cubicBezTo>
                    <a:pt x="3216" y="395"/>
                    <a:pt x="3214" y="387"/>
                    <a:pt x="3210" y="383"/>
                  </a:cubicBezTo>
                  <a:cubicBezTo>
                    <a:pt x="3207" y="380"/>
                    <a:pt x="3210" y="391"/>
                    <a:pt x="3210" y="395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5" name="Freeform 13" descr="Large confetti"/>
            <p:cNvSpPr>
              <a:spLocks/>
            </p:cNvSpPr>
            <p:nvPr/>
          </p:nvSpPr>
          <p:spPr bwMode="auto">
            <a:xfrm>
              <a:off x="673" y="2769"/>
              <a:ext cx="773" cy="392"/>
            </a:xfrm>
            <a:custGeom>
              <a:avLst/>
              <a:gdLst>
                <a:gd name="T0" fmla="*/ 24 w 2086"/>
                <a:gd name="T1" fmla="*/ 0 h 1060"/>
                <a:gd name="T2" fmla="*/ 676 w 2086"/>
                <a:gd name="T3" fmla="*/ 16 h 1060"/>
                <a:gd name="T4" fmla="*/ 772 w 2086"/>
                <a:gd name="T5" fmla="*/ 34 h 1060"/>
                <a:gd name="T6" fmla="*/ 820 w 2086"/>
                <a:gd name="T7" fmla="*/ 70 h 1060"/>
                <a:gd name="T8" fmla="*/ 886 w 2086"/>
                <a:gd name="T9" fmla="*/ 142 h 1060"/>
                <a:gd name="T10" fmla="*/ 928 w 2086"/>
                <a:gd name="T11" fmla="*/ 178 h 1060"/>
                <a:gd name="T12" fmla="*/ 1054 w 2086"/>
                <a:gd name="T13" fmla="*/ 280 h 1060"/>
                <a:gd name="T14" fmla="*/ 1234 w 2086"/>
                <a:gd name="T15" fmla="*/ 268 h 1060"/>
                <a:gd name="T16" fmla="*/ 1426 w 2086"/>
                <a:gd name="T17" fmla="*/ 292 h 1060"/>
                <a:gd name="T18" fmla="*/ 1648 w 2086"/>
                <a:gd name="T19" fmla="*/ 406 h 1060"/>
                <a:gd name="T20" fmla="*/ 1672 w 2086"/>
                <a:gd name="T21" fmla="*/ 418 h 1060"/>
                <a:gd name="T22" fmla="*/ 1696 w 2086"/>
                <a:gd name="T23" fmla="*/ 436 h 1060"/>
                <a:gd name="T24" fmla="*/ 1744 w 2086"/>
                <a:gd name="T25" fmla="*/ 448 h 1060"/>
                <a:gd name="T26" fmla="*/ 1846 w 2086"/>
                <a:gd name="T27" fmla="*/ 496 h 1060"/>
                <a:gd name="T28" fmla="*/ 1912 w 2086"/>
                <a:gd name="T29" fmla="*/ 538 h 1060"/>
                <a:gd name="T30" fmla="*/ 1942 w 2086"/>
                <a:gd name="T31" fmla="*/ 568 h 1060"/>
                <a:gd name="T32" fmla="*/ 1990 w 2086"/>
                <a:gd name="T33" fmla="*/ 646 h 1060"/>
                <a:gd name="T34" fmla="*/ 2026 w 2086"/>
                <a:gd name="T35" fmla="*/ 694 h 1060"/>
                <a:gd name="T36" fmla="*/ 2056 w 2086"/>
                <a:gd name="T37" fmla="*/ 754 h 1060"/>
                <a:gd name="T38" fmla="*/ 2068 w 2086"/>
                <a:gd name="T39" fmla="*/ 796 h 1060"/>
                <a:gd name="T40" fmla="*/ 2026 w 2086"/>
                <a:gd name="T41" fmla="*/ 976 h 1060"/>
                <a:gd name="T42" fmla="*/ 1948 w 2086"/>
                <a:gd name="T43" fmla="*/ 1060 h 1060"/>
                <a:gd name="T44" fmla="*/ 1750 w 2086"/>
                <a:gd name="T45" fmla="*/ 1000 h 1060"/>
                <a:gd name="T46" fmla="*/ 1690 w 2086"/>
                <a:gd name="T47" fmla="*/ 964 h 1060"/>
                <a:gd name="T48" fmla="*/ 1552 w 2086"/>
                <a:gd name="T49" fmla="*/ 976 h 1060"/>
                <a:gd name="T50" fmla="*/ 1384 w 2086"/>
                <a:gd name="T51" fmla="*/ 826 h 1060"/>
                <a:gd name="T52" fmla="*/ 1234 w 2086"/>
                <a:gd name="T53" fmla="*/ 670 h 1060"/>
                <a:gd name="T54" fmla="*/ 1222 w 2086"/>
                <a:gd name="T55" fmla="*/ 646 h 1060"/>
                <a:gd name="T56" fmla="*/ 1084 w 2086"/>
                <a:gd name="T57" fmla="*/ 514 h 1060"/>
                <a:gd name="T58" fmla="*/ 760 w 2086"/>
                <a:gd name="T59" fmla="*/ 472 h 1060"/>
                <a:gd name="T60" fmla="*/ 688 w 2086"/>
                <a:gd name="T61" fmla="*/ 442 h 1060"/>
                <a:gd name="T62" fmla="*/ 0 w 2086"/>
                <a:gd name="T63" fmla="*/ 396 h 1060"/>
                <a:gd name="T64" fmla="*/ 24 w 2086"/>
                <a:gd name="T65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6" h="1060">
                  <a:moveTo>
                    <a:pt x="24" y="0"/>
                  </a:moveTo>
                  <a:cubicBezTo>
                    <a:pt x="46" y="11"/>
                    <a:pt x="654" y="6"/>
                    <a:pt x="676" y="16"/>
                  </a:cubicBezTo>
                  <a:cubicBezTo>
                    <a:pt x="701" y="27"/>
                    <a:pt x="746" y="30"/>
                    <a:pt x="772" y="34"/>
                  </a:cubicBezTo>
                  <a:cubicBezTo>
                    <a:pt x="792" y="47"/>
                    <a:pt x="797" y="62"/>
                    <a:pt x="820" y="70"/>
                  </a:cubicBezTo>
                  <a:cubicBezTo>
                    <a:pt x="830" y="101"/>
                    <a:pt x="864" y="120"/>
                    <a:pt x="886" y="142"/>
                  </a:cubicBezTo>
                  <a:cubicBezTo>
                    <a:pt x="924" y="180"/>
                    <a:pt x="893" y="166"/>
                    <a:pt x="928" y="178"/>
                  </a:cubicBezTo>
                  <a:cubicBezTo>
                    <a:pt x="962" y="212"/>
                    <a:pt x="1008" y="269"/>
                    <a:pt x="1054" y="280"/>
                  </a:cubicBezTo>
                  <a:cubicBezTo>
                    <a:pt x="1140" y="274"/>
                    <a:pt x="1149" y="261"/>
                    <a:pt x="1234" y="268"/>
                  </a:cubicBezTo>
                  <a:cubicBezTo>
                    <a:pt x="1295" y="288"/>
                    <a:pt x="1371" y="255"/>
                    <a:pt x="1426" y="292"/>
                  </a:cubicBezTo>
                  <a:cubicBezTo>
                    <a:pt x="1498" y="340"/>
                    <a:pt x="1570" y="372"/>
                    <a:pt x="1648" y="406"/>
                  </a:cubicBezTo>
                  <a:cubicBezTo>
                    <a:pt x="1656" y="410"/>
                    <a:pt x="1664" y="413"/>
                    <a:pt x="1672" y="418"/>
                  </a:cubicBezTo>
                  <a:cubicBezTo>
                    <a:pt x="1680" y="423"/>
                    <a:pt x="1687" y="432"/>
                    <a:pt x="1696" y="436"/>
                  </a:cubicBezTo>
                  <a:cubicBezTo>
                    <a:pt x="1758" y="463"/>
                    <a:pt x="1701" y="426"/>
                    <a:pt x="1744" y="448"/>
                  </a:cubicBezTo>
                  <a:cubicBezTo>
                    <a:pt x="1781" y="467"/>
                    <a:pt x="1804" y="488"/>
                    <a:pt x="1846" y="496"/>
                  </a:cubicBezTo>
                  <a:cubicBezTo>
                    <a:pt x="1867" y="512"/>
                    <a:pt x="1890" y="523"/>
                    <a:pt x="1912" y="538"/>
                  </a:cubicBezTo>
                  <a:cubicBezTo>
                    <a:pt x="1960" y="610"/>
                    <a:pt x="1886" y="504"/>
                    <a:pt x="1942" y="568"/>
                  </a:cubicBezTo>
                  <a:cubicBezTo>
                    <a:pt x="1963" y="592"/>
                    <a:pt x="1972" y="621"/>
                    <a:pt x="1990" y="646"/>
                  </a:cubicBezTo>
                  <a:cubicBezTo>
                    <a:pt x="2002" y="662"/>
                    <a:pt x="2026" y="694"/>
                    <a:pt x="2026" y="694"/>
                  </a:cubicBezTo>
                  <a:cubicBezTo>
                    <a:pt x="2033" y="716"/>
                    <a:pt x="2048" y="732"/>
                    <a:pt x="2056" y="754"/>
                  </a:cubicBezTo>
                  <a:cubicBezTo>
                    <a:pt x="2061" y="768"/>
                    <a:pt x="2063" y="782"/>
                    <a:pt x="2068" y="796"/>
                  </a:cubicBezTo>
                  <a:cubicBezTo>
                    <a:pt x="2065" y="864"/>
                    <a:pt x="2086" y="936"/>
                    <a:pt x="2026" y="976"/>
                  </a:cubicBezTo>
                  <a:cubicBezTo>
                    <a:pt x="2004" y="1010"/>
                    <a:pt x="1982" y="1037"/>
                    <a:pt x="1948" y="1060"/>
                  </a:cubicBezTo>
                  <a:cubicBezTo>
                    <a:pt x="1881" y="1053"/>
                    <a:pt x="1811" y="1030"/>
                    <a:pt x="1750" y="1000"/>
                  </a:cubicBezTo>
                  <a:cubicBezTo>
                    <a:pt x="1727" y="989"/>
                    <a:pt x="1714" y="972"/>
                    <a:pt x="1690" y="964"/>
                  </a:cubicBezTo>
                  <a:cubicBezTo>
                    <a:pt x="1610" y="977"/>
                    <a:pt x="1664" y="984"/>
                    <a:pt x="1552" y="976"/>
                  </a:cubicBezTo>
                  <a:cubicBezTo>
                    <a:pt x="1446" y="941"/>
                    <a:pt x="1446" y="900"/>
                    <a:pt x="1384" y="826"/>
                  </a:cubicBezTo>
                  <a:cubicBezTo>
                    <a:pt x="1337" y="769"/>
                    <a:pt x="1287" y="723"/>
                    <a:pt x="1234" y="670"/>
                  </a:cubicBezTo>
                  <a:cubicBezTo>
                    <a:pt x="1228" y="664"/>
                    <a:pt x="1227" y="653"/>
                    <a:pt x="1222" y="646"/>
                  </a:cubicBezTo>
                  <a:cubicBezTo>
                    <a:pt x="1187" y="597"/>
                    <a:pt x="1138" y="541"/>
                    <a:pt x="1084" y="514"/>
                  </a:cubicBezTo>
                  <a:cubicBezTo>
                    <a:pt x="975" y="460"/>
                    <a:pt x="895" y="476"/>
                    <a:pt x="760" y="472"/>
                  </a:cubicBezTo>
                  <a:cubicBezTo>
                    <a:pt x="741" y="466"/>
                    <a:pt x="708" y="445"/>
                    <a:pt x="688" y="442"/>
                  </a:cubicBezTo>
                  <a:cubicBezTo>
                    <a:pt x="666" y="439"/>
                    <a:pt x="111" y="470"/>
                    <a:pt x="0" y="396"/>
                  </a:cubicBezTo>
                  <a:lnTo>
                    <a:pt x="24" y="0"/>
                  </a:lnTo>
                  <a:close/>
                </a:path>
              </a:pathLst>
            </a:custGeom>
            <a:pattFill prst="lgConfetti">
              <a:fgClr>
                <a:srgbClr val="008000">
                  <a:alpha val="50999"/>
                </a:srgbClr>
              </a:fgClr>
              <a:bgClr>
                <a:schemeClr val="bg1">
                  <a:alpha val="50999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6" name="Freeform 14" descr="Large confetti"/>
            <p:cNvSpPr>
              <a:spLocks/>
            </p:cNvSpPr>
            <p:nvPr/>
          </p:nvSpPr>
          <p:spPr bwMode="auto">
            <a:xfrm>
              <a:off x="681" y="1940"/>
              <a:ext cx="1265" cy="1032"/>
            </a:xfrm>
            <a:custGeom>
              <a:avLst/>
              <a:gdLst>
                <a:gd name="T0" fmla="*/ 227 w 1265"/>
                <a:gd name="T1" fmla="*/ 32 h 1032"/>
                <a:gd name="T2" fmla="*/ 230 w 1265"/>
                <a:gd name="T3" fmla="*/ 43 h 1032"/>
                <a:gd name="T4" fmla="*/ 250 w 1265"/>
                <a:gd name="T5" fmla="*/ 59 h 1032"/>
                <a:gd name="T6" fmla="*/ 305 w 1265"/>
                <a:gd name="T7" fmla="*/ 81 h 1032"/>
                <a:gd name="T8" fmla="*/ 330 w 1265"/>
                <a:gd name="T9" fmla="*/ 94 h 1032"/>
                <a:gd name="T10" fmla="*/ 343 w 1265"/>
                <a:gd name="T11" fmla="*/ 99 h 1032"/>
                <a:gd name="T12" fmla="*/ 454 w 1265"/>
                <a:gd name="T13" fmla="*/ 90 h 1032"/>
                <a:gd name="T14" fmla="*/ 534 w 1265"/>
                <a:gd name="T15" fmla="*/ 110 h 1032"/>
                <a:gd name="T16" fmla="*/ 603 w 1265"/>
                <a:gd name="T17" fmla="*/ 107 h 1032"/>
                <a:gd name="T18" fmla="*/ 647 w 1265"/>
                <a:gd name="T19" fmla="*/ 87 h 1032"/>
                <a:gd name="T20" fmla="*/ 701 w 1265"/>
                <a:gd name="T21" fmla="*/ 70 h 1032"/>
                <a:gd name="T22" fmla="*/ 756 w 1265"/>
                <a:gd name="T23" fmla="*/ 36 h 1032"/>
                <a:gd name="T24" fmla="*/ 814 w 1265"/>
                <a:gd name="T25" fmla="*/ 47 h 1032"/>
                <a:gd name="T26" fmla="*/ 803 w 1265"/>
                <a:gd name="T27" fmla="*/ 139 h 1032"/>
                <a:gd name="T28" fmla="*/ 645 w 1265"/>
                <a:gd name="T29" fmla="*/ 290 h 1032"/>
                <a:gd name="T30" fmla="*/ 691 w 1265"/>
                <a:gd name="T31" fmla="*/ 336 h 1032"/>
                <a:gd name="T32" fmla="*/ 759 w 1265"/>
                <a:gd name="T33" fmla="*/ 318 h 1032"/>
                <a:gd name="T34" fmla="*/ 827 w 1265"/>
                <a:gd name="T35" fmla="*/ 246 h 1032"/>
                <a:gd name="T36" fmla="*/ 909 w 1265"/>
                <a:gd name="T37" fmla="*/ 274 h 1032"/>
                <a:gd name="T38" fmla="*/ 1012 w 1265"/>
                <a:gd name="T39" fmla="*/ 327 h 1032"/>
                <a:gd name="T40" fmla="*/ 1154 w 1265"/>
                <a:gd name="T41" fmla="*/ 454 h 1032"/>
                <a:gd name="T42" fmla="*/ 1049 w 1265"/>
                <a:gd name="T43" fmla="*/ 550 h 1032"/>
                <a:gd name="T44" fmla="*/ 996 w 1265"/>
                <a:gd name="T45" fmla="*/ 650 h 1032"/>
                <a:gd name="T46" fmla="*/ 969 w 1265"/>
                <a:gd name="T47" fmla="*/ 754 h 1032"/>
                <a:gd name="T48" fmla="*/ 952 w 1265"/>
                <a:gd name="T49" fmla="*/ 785 h 1032"/>
                <a:gd name="T50" fmla="*/ 936 w 1265"/>
                <a:gd name="T51" fmla="*/ 821 h 1032"/>
                <a:gd name="T52" fmla="*/ 952 w 1265"/>
                <a:gd name="T53" fmla="*/ 899 h 1032"/>
                <a:gd name="T54" fmla="*/ 1152 w 1265"/>
                <a:gd name="T55" fmla="*/ 616 h 1032"/>
                <a:gd name="T56" fmla="*/ 1252 w 1265"/>
                <a:gd name="T57" fmla="*/ 612 h 1032"/>
                <a:gd name="T58" fmla="*/ 1232 w 1265"/>
                <a:gd name="T59" fmla="*/ 736 h 1032"/>
                <a:gd name="T60" fmla="*/ 1198 w 1265"/>
                <a:gd name="T61" fmla="*/ 845 h 1032"/>
                <a:gd name="T62" fmla="*/ 1001 w 1265"/>
                <a:gd name="T63" fmla="*/ 1016 h 1032"/>
                <a:gd name="T64" fmla="*/ 867 w 1265"/>
                <a:gd name="T65" fmla="*/ 1008 h 1032"/>
                <a:gd name="T66" fmla="*/ 770 w 1265"/>
                <a:gd name="T67" fmla="*/ 961 h 1032"/>
                <a:gd name="T68" fmla="*/ 752 w 1265"/>
                <a:gd name="T69" fmla="*/ 954 h 1032"/>
                <a:gd name="T70" fmla="*/ 718 w 1265"/>
                <a:gd name="T71" fmla="*/ 910 h 1032"/>
                <a:gd name="T72" fmla="*/ 661 w 1265"/>
                <a:gd name="T73" fmla="*/ 905 h 1032"/>
                <a:gd name="T74" fmla="*/ 634 w 1265"/>
                <a:gd name="T75" fmla="*/ 896 h 1032"/>
                <a:gd name="T76" fmla="*/ 583 w 1265"/>
                <a:gd name="T77" fmla="*/ 894 h 1032"/>
                <a:gd name="T78" fmla="*/ 543 w 1265"/>
                <a:gd name="T79" fmla="*/ 879 h 1032"/>
                <a:gd name="T80" fmla="*/ 530 w 1265"/>
                <a:gd name="T81" fmla="*/ 870 h 1032"/>
                <a:gd name="T82" fmla="*/ 516 w 1265"/>
                <a:gd name="T83" fmla="*/ 865 h 1032"/>
                <a:gd name="T84" fmla="*/ 478 w 1265"/>
                <a:gd name="T85" fmla="*/ 850 h 1032"/>
                <a:gd name="T86" fmla="*/ 456 w 1265"/>
                <a:gd name="T87" fmla="*/ 841 h 1032"/>
                <a:gd name="T88" fmla="*/ 416 w 1265"/>
                <a:gd name="T89" fmla="*/ 799 h 1032"/>
                <a:gd name="T90" fmla="*/ 385 w 1265"/>
                <a:gd name="T91" fmla="*/ 768 h 1032"/>
                <a:gd name="T92" fmla="*/ 378 w 1265"/>
                <a:gd name="T93" fmla="*/ 761 h 1032"/>
                <a:gd name="T94" fmla="*/ 365 w 1265"/>
                <a:gd name="T95" fmla="*/ 756 h 1032"/>
                <a:gd name="T96" fmla="*/ 347 w 1265"/>
                <a:gd name="T97" fmla="*/ 743 h 1032"/>
                <a:gd name="T98" fmla="*/ 298 w 1265"/>
                <a:gd name="T99" fmla="*/ 745 h 1032"/>
                <a:gd name="T100" fmla="*/ 154 w 1265"/>
                <a:gd name="T101" fmla="*/ 733 h 1032"/>
                <a:gd name="T102" fmla="*/ 40 w 1265"/>
                <a:gd name="T103" fmla="*/ 723 h 1032"/>
                <a:gd name="T104" fmla="*/ 0 w 1265"/>
                <a:gd name="T105" fmla="*/ 725 h 1032"/>
                <a:gd name="T106" fmla="*/ 0 w 1265"/>
                <a:gd name="T107" fmla="*/ 0 h 1032"/>
                <a:gd name="T108" fmla="*/ 227 w 1265"/>
                <a:gd name="T109" fmla="*/ 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5" h="1032">
                  <a:moveTo>
                    <a:pt x="227" y="32"/>
                  </a:moveTo>
                  <a:cubicBezTo>
                    <a:pt x="228" y="36"/>
                    <a:pt x="228" y="40"/>
                    <a:pt x="230" y="43"/>
                  </a:cubicBezTo>
                  <a:cubicBezTo>
                    <a:pt x="232" y="48"/>
                    <a:pt x="247" y="57"/>
                    <a:pt x="250" y="59"/>
                  </a:cubicBezTo>
                  <a:cubicBezTo>
                    <a:pt x="264" y="68"/>
                    <a:pt x="288" y="72"/>
                    <a:pt x="305" y="81"/>
                  </a:cubicBezTo>
                  <a:cubicBezTo>
                    <a:pt x="321" y="89"/>
                    <a:pt x="299" y="84"/>
                    <a:pt x="330" y="94"/>
                  </a:cubicBezTo>
                  <a:cubicBezTo>
                    <a:pt x="334" y="96"/>
                    <a:pt x="343" y="99"/>
                    <a:pt x="343" y="99"/>
                  </a:cubicBezTo>
                  <a:cubicBezTo>
                    <a:pt x="381" y="97"/>
                    <a:pt x="416" y="92"/>
                    <a:pt x="454" y="90"/>
                  </a:cubicBezTo>
                  <a:cubicBezTo>
                    <a:pt x="481" y="94"/>
                    <a:pt x="508" y="99"/>
                    <a:pt x="534" y="110"/>
                  </a:cubicBezTo>
                  <a:cubicBezTo>
                    <a:pt x="557" y="109"/>
                    <a:pt x="580" y="109"/>
                    <a:pt x="603" y="107"/>
                  </a:cubicBezTo>
                  <a:cubicBezTo>
                    <a:pt x="620" y="106"/>
                    <a:pt x="632" y="93"/>
                    <a:pt x="647" y="87"/>
                  </a:cubicBezTo>
                  <a:cubicBezTo>
                    <a:pt x="663" y="82"/>
                    <a:pt x="687" y="79"/>
                    <a:pt x="701" y="70"/>
                  </a:cubicBezTo>
                  <a:cubicBezTo>
                    <a:pt x="718" y="58"/>
                    <a:pt x="736" y="43"/>
                    <a:pt x="756" y="36"/>
                  </a:cubicBezTo>
                  <a:cubicBezTo>
                    <a:pt x="778" y="37"/>
                    <a:pt x="802" y="29"/>
                    <a:pt x="814" y="47"/>
                  </a:cubicBezTo>
                  <a:cubicBezTo>
                    <a:pt x="812" y="83"/>
                    <a:pt x="811" y="106"/>
                    <a:pt x="803" y="139"/>
                  </a:cubicBezTo>
                  <a:cubicBezTo>
                    <a:pt x="804" y="166"/>
                    <a:pt x="637" y="265"/>
                    <a:pt x="645" y="290"/>
                  </a:cubicBezTo>
                  <a:cubicBezTo>
                    <a:pt x="628" y="317"/>
                    <a:pt x="676" y="332"/>
                    <a:pt x="691" y="336"/>
                  </a:cubicBezTo>
                  <a:cubicBezTo>
                    <a:pt x="710" y="341"/>
                    <a:pt x="735" y="346"/>
                    <a:pt x="759" y="318"/>
                  </a:cubicBezTo>
                  <a:cubicBezTo>
                    <a:pt x="766" y="327"/>
                    <a:pt x="817" y="239"/>
                    <a:pt x="827" y="246"/>
                  </a:cubicBezTo>
                  <a:cubicBezTo>
                    <a:pt x="830" y="257"/>
                    <a:pt x="903" y="264"/>
                    <a:pt x="909" y="274"/>
                  </a:cubicBezTo>
                  <a:cubicBezTo>
                    <a:pt x="927" y="285"/>
                    <a:pt x="971" y="297"/>
                    <a:pt x="1012" y="327"/>
                  </a:cubicBezTo>
                  <a:cubicBezTo>
                    <a:pt x="1052" y="357"/>
                    <a:pt x="1148" y="417"/>
                    <a:pt x="1154" y="454"/>
                  </a:cubicBezTo>
                  <a:cubicBezTo>
                    <a:pt x="1152" y="482"/>
                    <a:pt x="1102" y="536"/>
                    <a:pt x="1049" y="550"/>
                  </a:cubicBezTo>
                  <a:cubicBezTo>
                    <a:pt x="1023" y="582"/>
                    <a:pt x="1009" y="616"/>
                    <a:pt x="996" y="650"/>
                  </a:cubicBezTo>
                  <a:cubicBezTo>
                    <a:pt x="983" y="684"/>
                    <a:pt x="977" y="732"/>
                    <a:pt x="969" y="754"/>
                  </a:cubicBezTo>
                  <a:cubicBezTo>
                    <a:pt x="965" y="779"/>
                    <a:pt x="967" y="765"/>
                    <a:pt x="952" y="785"/>
                  </a:cubicBezTo>
                  <a:cubicBezTo>
                    <a:pt x="924" y="763"/>
                    <a:pt x="965" y="844"/>
                    <a:pt x="936" y="821"/>
                  </a:cubicBezTo>
                  <a:cubicBezTo>
                    <a:pt x="936" y="840"/>
                    <a:pt x="916" y="933"/>
                    <a:pt x="952" y="899"/>
                  </a:cubicBezTo>
                  <a:cubicBezTo>
                    <a:pt x="994" y="872"/>
                    <a:pt x="1102" y="664"/>
                    <a:pt x="1152" y="616"/>
                  </a:cubicBezTo>
                  <a:cubicBezTo>
                    <a:pt x="1202" y="569"/>
                    <a:pt x="1238" y="592"/>
                    <a:pt x="1252" y="612"/>
                  </a:cubicBezTo>
                  <a:cubicBezTo>
                    <a:pt x="1265" y="632"/>
                    <a:pt x="1241" y="698"/>
                    <a:pt x="1232" y="736"/>
                  </a:cubicBezTo>
                  <a:cubicBezTo>
                    <a:pt x="1223" y="775"/>
                    <a:pt x="1237" y="799"/>
                    <a:pt x="1198" y="845"/>
                  </a:cubicBezTo>
                  <a:cubicBezTo>
                    <a:pt x="1160" y="892"/>
                    <a:pt x="1056" y="989"/>
                    <a:pt x="1001" y="1016"/>
                  </a:cubicBezTo>
                  <a:cubicBezTo>
                    <a:pt x="1001" y="1024"/>
                    <a:pt x="867" y="1008"/>
                    <a:pt x="867" y="1008"/>
                  </a:cubicBezTo>
                  <a:cubicBezTo>
                    <a:pt x="867" y="1032"/>
                    <a:pt x="771" y="936"/>
                    <a:pt x="770" y="961"/>
                  </a:cubicBezTo>
                  <a:cubicBezTo>
                    <a:pt x="768" y="989"/>
                    <a:pt x="761" y="929"/>
                    <a:pt x="752" y="954"/>
                  </a:cubicBezTo>
                  <a:cubicBezTo>
                    <a:pt x="743" y="978"/>
                    <a:pt x="746" y="900"/>
                    <a:pt x="718" y="910"/>
                  </a:cubicBezTo>
                  <a:cubicBezTo>
                    <a:pt x="699" y="909"/>
                    <a:pt x="680" y="909"/>
                    <a:pt x="661" y="905"/>
                  </a:cubicBezTo>
                  <a:cubicBezTo>
                    <a:pt x="651" y="903"/>
                    <a:pt x="644" y="897"/>
                    <a:pt x="634" y="896"/>
                  </a:cubicBezTo>
                  <a:cubicBezTo>
                    <a:pt x="617" y="895"/>
                    <a:pt x="600" y="895"/>
                    <a:pt x="583" y="894"/>
                  </a:cubicBezTo>
                  <a:cubicBezTo>
                    <a:pt x="569" y="890"/>
                    <a:pt x="557" y="882"/>
                    <a:pt x="543" y="879"/>
                  </a:cubicBezTo>
                  <a:cubicBezTo>
                    <a:pt x="538" y="876"/>
                    <a:pt x="535" y="872"/>
                    <a:pt x="530" y="870"/>
                  </a:cubicBezTo>
                  <a:cubicBezTo>
                    <a:pt x="525" y="868"/>
                    <a:pt x="516" y="865"/>
                    <a:pt x="516" y="865"/>
                  </a:cubicBezTo>
                  <a:cubicBezTo>
                    <a:pt x="507" y="850"/>
                    <a:pt x="496" y="852"/>
                    <a:pt x="478" y="850"/>
                  </a:cubicBezTo>
                  <a:cubicBezTo>
                    <a:pt x="470" y="847"/>
                    <a:pt x="465" y="843"/>
                    <a:pt x="456" y="841"/>
                  </a:cubicBezTo>
                  <a:cubicBezTo>
                    <a:pt x="440" y="830"/>
                    <a:pt x="432" y="809"/>
                    <a:pt x="416" y="799"/>
                  </a:cubicBezTo>
                  <a:cubicBezTo>
                    <a:pt x="408" y="786"/>
                    <a:pt x="395" y="778"/>
                    <a:pt x="385" y="768"/>
                  </a:cubicBezTo>
                  <a:cubicBezTo>
                    <a:pt x="383" y="765"/>
                    <a:pt x="381" y="763"/>
                    <a:pt x="378" y="761"/>
                  </a:cubicBezTo>
                  <a:cubicBezTo>
                    <a:pt x="375" y="758"/>
                    <a:pt x="365" y="756"/>
                    <a:pt x="365" y="756"/>
                  </a:cubicBezTo>
                  <a:cubicBezTo>
                    <a:pt x="360" y="748"/>
                    <a:pt x="355" y="748"/>
                    <a:pt x="347" y="743"/>
                  </a:cubicBezTo>
                  <a:cubicBezTo>
                    <a:pt x="331" y="744"/>
                    <a:pt x="315" y="745"/>
                    <a:pt x="298" y="745"/>
                  </a:cubicBezTo>
                  <a:cubicBezTo>
                    <a:pt x="264" y="751"/>
                    <a:pt x="204" y="737"/>
                    <a:pt x="154" y="733"/>
                  </a:cubicBezTo>
                  <a:cubicBezTo>
                    <a:pt x="111" y="730"/>
                    <a:pt x="66" y="725"/>
                    <a:pt x="40" y="723"/>
                  </a:cubicBezTo>
                  <a:cubicBezTo>
                    <a:pt x="14" y="722"/>
                    <a:pt x="7" y="845"/>
                    <a:pt x="0" y="725"/>
                  </a:cubicBezTo>
                  <a:lnTo>
                    <a:pt x="0" y="0"/>
                  </a:lnTo>
                  <a:lnTo>
                    <a:pt x="227" y="32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7" name="Freeform 15" descr="Large confetti"/>
            <p:cNvSpPr>
              <a:spLocks/>
            </p:cNvSpPr>
            <p:nvPr/>
          </p:nvSpPr>
          <p:spPr bwMode="auto">
            <a:xfrm>
              <a:off x="672" y="2833"/>
              <a:ext cx="1499" cy="1482"/>
            </a:xfrm>
            <a:custGeom>
              <a:avLst/>
              <a:gdLst>
                <a:gd name="T0" fmla="*/ 1492 w 1499"/>
                <a:gd name="T1" fmla="*/ 1482 h 1482"/>
                <a:gd name="T2" fmla="*/ 1488 w 1499"/>
                <a:gd name="T3" fmla="*/ 1444 h 1482"/>
                <a:gd name="T4" fmla="*/ 1499 w 1499"/>
                <a:gd name="T5" fmla="*/ 1424 h 1482"/>
                <a:gd name="T6" fmla="*/ 1492 w 1499"/>
                <a:gd name="T7" fmla="*/ 1395 h 1482"/>
                <a:gd name="T8" fmla="*/ 1477 w 1499"/>
                <a:gd name="T9" fmla="*/ 1386 h 1482"/>
                <a:gd name="T10" fmla="*/ 1426 w 1499"/>
                <a:gd name="T11" fmla="*/ 1355 h 1482"/>
                <a:gd name="T12" fmla="*/ 1408 w 1499"/>
                <a:gd name="T13" fmla="*/ 1337 h 1482"/>
                <a:gd name="T14" fmla="*/ 1392 w 1499"/>
                <a:gd name="T15" fmla="*/ 1311 h 1482"/>
                <a:gd name="T16" fmla="*/ 1381 w 1499"/>
                <a:gd name="T17" fmla="*/ 1275 h 1482"/>
                <a:gd name="T18" fmla="*/ 1337 w 1499"/>
                <a:gd name="T19" fmla="*/ 1246 h 1482"/>
                <a:gd name="T20" fmla="*/ 1317 w 1499"/>
                <a:gd name="T21" fmla="*/ 1231 h 1482"/>
                <a:gd name="T22" fmla="*/ 1237 w 1499"/>
                <a:gd name="T23" fmla="*/ 1164 h 1482"/>
                <a:gd name="T24" fmla="*/ 1203 w 1499"/>
                <a:gd name="T25" fmla="*/ 1151 h 1482"/>
                <a:gd name="T26" fmla="*/ 1157 w 1499"/>
                <a:gd name="T27" fmla="*/ 1115 h 1482"/>
                <a:gd name="T28" fmla="*/ 1143 w 1499"/>
                <a:gd name="T29" fmla="*/ 1100 h 1482"/>
                <a:gd name="T30" fmla="*/ 1139 w 1499"/>
                <a:gd name="T31" fmla="*/ 1086 h 1482"/>
                <a:gd name="T32" fmla="*/ 1112 w 1499"/>
                <a:gd name="T33" fmla="*/ 1031 h 1482"/>
                <a:gd name="T34" fmla="*/ 1097 w 1499"/>
                <a:gd name="T35" fmla="*/ 1060 h 1482"/>
                <a:gd name="T36" fmla="*/ 1081 w 1499"/>
                <a:gd name="T37" fmla="*/ 1095 h 1482"/>
                <a:gd name="T38" fmla="*/ 1079 w 1499"/>
                <a:gd name="T39" fmla="*/ 1088 h 1482"/>
                <a:gd name="T40" fmla="*/ 1072 w 1499"/>
                <a:gd name="T41" fmla="*/ 1086 h 1482"/>
                <a:gd name="T42" fmla="*/ 1052 w 1499"/>
                <a:gd name="T43" fmla="*/ 1075 h 1482"/>
                <a:gd name="T44" fmla="*/ 1039 w 1499"/>
                <a:gd name="T45" fmla="*/ 1071 h 1482"/>
                <a:gd name="T46" fmla="*/ 1017 w 1499"/>
                <a:gd name="T47" fmla="*/ 1035 h 1482"/>
                <a:gd name="T48" fmla="*/ 1014 w 1499"/>
                <a:gd name="T49" fmla="*/ 997 h 1482"/>
                <a:gd name="T50" fmla="*/ 1012 w 1499"/>
                <a:gd name="T51" fmla="*/ 984 h 1482"/>
                <a:gd name="T52" fmla="*/ 983 w 1499"/>
                <a:gd name="T53" fmla="*/ 915 h 1482"/>
                <a:gd name="T54" fmla="*/ 957 w 1499"/>
                <a:gd name="T55" fmla="*/ 895 h 1482"/>
                <a:gd name="T56" fmla="*/ 943 w 1499"/>
                <a:gd name="T57" fmla="*/ 866 h 1482"/>
                <a:gd name="T58" fmla="*/ 923 w 1499"/>
                <a:gd name="T59" fmla="*/ 822 h 1482"/>
                <a:gd name="T60" fmla="*/ 901 w 1499"/>
                <a:gd name="T61" fmla="*/ 788 h 1482"/>
                <a:gd name="T62" fmla="*/ 881 w 1499"/>
                <a:gd name="T63" fmla="*/ 791 h 1482"/>
                <a:gd name="T64" fmla="*/ 852 w 1499"/>
                <a:gd name="T65" fmla="*/ 822 h 1482"/>
                <a:gd name="T66" fmla="*/ 843 w 1499"/>
                <a:gd name="T67" fmla="*/ 837 h 1482"/>
                <a:gd name="T68" fmla="*/ 841 w 1499"/>
                <a:gd name="T69" fmla="*/ 844 h 1482"/>
                <a:gd name="T70" fmla="*/ 823 w 1499"/>
                <a:gd name="T71" fmla="*/ 851 h 1482"/>
                <a:gd name="T72" fmla="*/ 814 w 1499"/>
                <a:gd name="T73" fmla="*/ 860 h 1482"/>
                <a:gd name="T74" fmla="*/ 801 w 1499"/>
                <a:gd name="T75" fmla="*/ 871 h 1482"/>
                <a:gd name="T76" fmla="*/ 781 w 1499"/>
                <a:gd name="T77" fmla="*/ 884 h 1482"/>
                <a:gd name="T78" fmla="*/ 777 w 1499"/>
                <a:gd name="T79" fmla="*/ 891 h 1482"/>
                <a:gd name="T80" fmla="*/ 725 w 1499"/>
                <a:gd name="T81" fmla="*/ 926 h 1482"/>
                <a:gd name="T82" fmla="*/ 688 w 1499"/>
                <a:gd name="T83" fmla="*/ 924 h 1482"/>
                <a:gd name="T84" fmla="*/ 654 w 1499"/>
                <a:gd name="T85" fmla="*/ 904 h 1482"/>
                <a:gd name="T86" fmla="*/ 563 w 1499"/>
                <a:gd name="T87" fmla="*/ 826 h 1482"/>
                <a:gd name="T88" fmla="*/ 534 w 1499"/>
                <a:gd name="T89" fmla="*/ 684 h 1482"/>
                <a:gd name="T90" fmla="*/ 512 w 1499"/>
                <a:gd name="T91" fmla="*/ 637 h 1482"/>
                <a:gd name="T92" fmla="*/ 485 w 1499"/>
                <a:gd name="T93" fmla="*/ 609 h 1482"/>
                <a:gd name="T94" fmla="*/ 561 w 1499"/>
                <a:gd name="T95" fmla="*/ 566 h 1482"/>
                <a:gd name="T96" fmla="*/ 536 w 1499"/>
                <a:gd name="T97" fmla="*/ 540 h 1482"/>
                <a:gd name="T98" fmla="*/ 532 w 1499"/>
                <a:gd name="T99" fmla="*/ 531 h 1482"/>
                <a:gd name="T100" fmla="*/ 519 w 1499"/>
                <a:gd name="T101" fmla="*/ 506 h 1482"/>
                <a:gd name="T102" fmla="*/ 508 w 1499"/>
                <a:gd name="T103" fmla="*/ 491 h 1482"/>
                <a:gd name="T104" fmla="*/ 510 w 1499"/>
                <a:gd name="T105" fmla="*/ 464 h 1482"/>
                <a:gd name="T106" fmla="*/ 470 w 1499"/>
                <a:gd name="T107" fmla="*/ 413 h 1482"/>
                <a:gd name="T108" fmla="*/ 363 w 1499"/>
                <a:gd name="T109" fmla="*/ 311 h 1482"/>
                <a:gd name="T110" fmla="*/ 356 w 1499"/>
                <a:gd name="T111" fmla="*/ 241 h 1482"/>
                <a:gd name="T112" fmla="*/ 311 w 1499"/>
                <a:gd name="T113" fmla="*/ 213 h 1482"/>
                <a:gd name="T114" fmla="*/ 293 w 1499"/>
                <a:gd name="T115" fmla="*/ 185 h 1482"/>
                <a:gd name="T116" fmla="*/ 176 w 1499"/>
                <a:gd name="T117" fmla="*/ 163 h 1482"/>
                <a:gd name="T118" fmla="*/ 293 w 1499"/>
                <a:gd name="T119" fmla="*/ 300 h 1482"/>
                <a:gd name="T120" fmla="*/ 0 w 1499"/>
                <a:gd name="T121" fmla="*/ 197 h 1482"/>
                <a:gd name="T122" fmla="*/ 6 w 1499"/>
                <a:gd name="T123" fmla="*/ 1481 h 1482"/>
                <a:gd name="T124" fmla="*/ 1492 w 1499"/>
                <a:gd name="T125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99" h="1482">
                  <a:moveTo>
                    <a:pt x="1492" y="1482"/>
                  </a:moveTo>
                  <a:cubicBezTo>
                    <a:pt x="1484" y="1469"/>
                    <a:pt x="1483" y="1461"/>
                    <a:pt x="1488" y="1444"/>
                  </a:cubicBezTo>
                  <a:cubicBezTo>
                    <a:pt x="1490" y="1437"/>
                    <a:pt x="1496" y="1431"/>
                    <a:pt x="1499" y="1424"/>
                  </a:cubicBezTo>
                  <a:cubicBezTo>
                    <a:pt x="1496" y="1404"/>
                    <a:pt x="1498" y="1413"/>
                    <a:pt x="1492" y="1395"/>
                  </a:cubicBezTo>
                  <a:cubicBezTo>
                    <a:pt x="1492" y="1393"/>
                    <a:pt x="1477" y="1386"/>
                    <a:pt x="1477" y="1386"/>
                  </a:cubicBezTo>
                  <a:cubicBezTo>
                    <a:pt x="1456" y="1377"/>
                    <a:pt x="1444" y="1367"/>
                    <a:pt x="1426" y="1355"/>
                  </a:cubicBezTo>
                  <a:cubicBezTo>
                    <a:pt x="1421" y="1347"/>
                    <a:pt x="1416" y="1343"/>
                    <a:pt x="1408" y="1337"/>
                  </a:cubicBezTo>
                  <a:cubicBezTo>
                    <a:pt x="1401" y="1327"/>
                    <a:pt x="1395" y="1324"/>
                    <a:pt x="1392" y="1311"/>
                  </a:cubicBezTo>
                  <a:cubicBezTo>
                    <a:pt x="1390" y="1299"/>
                    <a:pt x="1389" y="1285"/>
                    <a:pt x="1381" y="1275"/>
                  </a:cubicBezTo>
                  <a:cubicBezTo>
                    <a:pt x="1370" y="1262"/>
                    <a:pt x="1351" y="1256"/>
                    <a:pt x="1337" y="1246"/>
                  </a:cubicBezTo>
                  <a:cubicBezTo>
                    <a:pt x="1331" y="1238"/>
                    <a:pt x="1326" y="1235"/>
                    <a:pt x="1317" y="1231"/>
                  </a:cubicBezTo>
                  <a:cubicBezTo>
                    <a:pt x="1300" y="1206"/>
                    <a:pt x="1260" y="1177"/>
                    <a:pt x="1237" y="1164"/>
                  </a:cubicBezTo>
                  <a:cubicBezTo>
                    <a:pt x="1227" y="1158"/>
                    <a:pt x="1213" y="1158"/>
                    <a:pt x="1203" y="1151"/>
                  </a:cubicBezTo>
                  <a:cubicBezTo>
                    <a:pt x="1188" y="1140"/>
                    <a:pt x="1175" y="1121"/>
                    <a:pt x="1157" y="1115"/>
                  </a:cubicBezTo>
                  <a:cubicBezTo>
                    <a:pt x="1152" y="1111"/>
                    <a:pt x="1146" y="1105"/>
                    <a:pt x="1143" y="1100"/>
                  </a:cubicBezTo>
                  <a:cubicBezTo>
                    <a:pt x="1141" y="1096"/>
                    <a:pt x="1139" y="1086"/>
                    <a:pt x="1139" y="1086"/>
                  </a:cubicBezTo>
                  <a:cubicBezTo>
                    <a:pt x="1137" y="1063"/>
                    <a:pt x="1137" y="1039"/>
                    <a:pt x="1112" y="1031"/>
                  </a:cubicBezTo>
                  <a:cubicBezTo>
                    <a:pt x="1102" y="1038"/>
                    <a:pt x="1102" y="1048"/>
                    <a:pt x="1097" y="1060"/>
                  </a:cubicBezTo>
                  <a:cubicBezTo>
                    <a:pt x="1092" y="1071"/>
                    <a:pt x="1087" y="1084"/>
                    <a:pt x="1081" y="1095"/>
                  </a:cubicBezTo>
                  <a:cubicBezTo>
                    <a:pt x="1080" y="1093"/>
                    <a:pt x="1080" y="1090"/>
                    <a:pt x="1079" y="1088"/>
                  </a:cubicBezTo>
                  <a:cubicBezTo>
                    <a:pt x="1077" y="1087"/>
                    <a:pt x="1074" y="1087"/>
                    <a:pt x="1072" y="1086"/>
                  </a:cubicBezTo>
                  <a:cubicBezTo>
                    <a:pt x="1066" y="1083"/>
                    <a:pt x="1059" y="1078"/>
                    <a:pt x="1052" y="1075"/>
                  </a:cubicBezTo>
                  <a:cubicBezTo>
                    <a:pt x="1048" y="1073"/>
                    <a:pt x="1039" y="1071"/>
                    <a:pt x="1039" y="1071"/>
                  </a:cubicBezTo>
                  <a:cubicBezTo>
                    <a:pt x="1028" y="1060"/>
                    <a:pt x="1023" y="1048"/>
                    <a:pt x="1017" y="1035"/>
                  </a:cubicBezTo>
                  <a:cubicBezTo>
                    <a:pt x="1016" y="1023"/>
                    <a:pt x="1016" y="1010"/>
                    <a:pt x="1014" y="997"/>
                  </a:cubicBezTo>
                  <a:cubicBezTo>
                    <a:pt x="1014" y="993"/>
                    <a:pt x="1013" y="988"/>
                    <a:pt x="1012" y="984"/>
                  </a:cubicBezTo>
                  <a:cubicBezTo>
                    <a:pt x="1010" y="951"/>
                    <a:pt x="1019" y="924"/>
                    <a:pt x="983" y="915"/>
                  </a:cubicBezTo>
                  <a:cubicBezTo>
                    <a:pt x="974" y="908"/>
                    <a:pt x="967" y="900"/>
                    <a:pt x="957" y="895"/>
                  </a:cubicBezTo>
                  <a:cubicBezTo>
                    <a:pt x="951" y="886"/>
                    <a:pt x="948" y="876"/>
                    <a:pt x="943" y="866"/>
                  </a:cubicBezTo>
                  <a:cubicBezTo>
                    <a:pt x="936" y="851"/>
                    <a:pt x="929" y="837"/>
                    <a:pt x="923" y="822"/>
                  </a:cubicBezTo>
                  <a:cubicBezTo>
                    <a:pt x="918" y="807"/>
                    <a:pt x="916" y="796"/>
                    <a:pt x="901" y="788"/>
                  </a:cubicBezTo>
                  <a:cubicBezTo>
                    <a:pt x="894" y="789"/>
                    <a:pt x="887" y="788"/>
                    <a:pt x="881" y="791"/>
                  </a:cubicBezTo>
                  <a:cubicBezTo>
                    <a:pt x="868" y="797"/>
                    <a:pt x="864" y="814"/>
                    <a:pt x="852" y="822"/>
                  </a:cubicBezTo>
                  <a:cubicBezTo>
                    <a:pt x="847" y="837"/>
                    <a:pt x="854" y="818"/>
                    <a:pt x="843" y="837"/>
                  </a:cubicBezTo>
                  <a:cubicBezTo>
                    <a:pt x="842" y="839"/>
                    <a:pt x="843" y="843"/>
                    <a:pt x="841" y="844"/>
                  </a:cubicBezTo>
                  <a:cubicBezTo>
                    <a:pt x="836" y="848"/>
                    <a:pt x="829" y="848"/>
                    <a:pt x="823" y="851"/>
                  </a:cubicBezTo>
                  <a:cubicBezTo>
                    <a:pt x="818" y="866"/>
                    <a:pt x="825" y="850"/>
                    <a:pt x="814" y="860"/>
                  </a:cubicBezTo>
                  <a:cubicBezTo>
                    <a:pt x="798" y="873"/>
                    <a:pt x="816" y="866"/>
                    <a:pt x="801" y="871"/>
                  </a:cubicBezTo>
                  <a:cubicBezTo>
                    <a:pt x="795" y="876"/>
                    <a:pt x="787" y="879"/>
                    <a:pt x="781" y="884"/>
                  </a:cubicBezTo>
                  <a:cubicBezTo>
                    <a:pt x="779" y="886"/>
                    <a:pt x="778" y="889"/>
                    <a:pt x="777" y="891"/>
                  </a:cubicBezTo>
                  <a:cubicBezTo>
                    <a:pt x="762" y="906"/>
                    <a:pt x="746" y="921"/>
                    <a:pt x="725" y="926"/>
                  </a:cubicBezTo>
                  <a:cubicBezTo>
                    <a:pt x="713" y="926"/>
                    <a:pt x="700" y="926"/>
                    <a:pt x="688" y="924"/>
                  </a:cubicBezTo>
                  <a:cubicBezTo>
                    <a:pt x="677" y="923"/>
                    <a:pt x="663" y="909"/>
                    <a:pt x="654" y="904"/>
                  </a:cubicBezTo>
                  <a:cubicBezTo>
                    <a:pt x="618" y="882"/>
                    <a:pt x="587" y="862"/>
                    <a:pt x="563" y="826"/>
                  </a:cubicBezTo>
                  <a:cubicBezTo>
                    <a:pt x="551" y="779"/>
                    <a:pt x="547" y="731"/>
                    <a:pt x="534" y="684"/>
                  </a:cubicBezTo>
                  <a:cubicBezTo>
                    <a:pt x="530" y="668"/>
                    <a:pt x="526" y="647"/>
                    <a:pt x="512" y="637"/>
                  </a:cubicBezTo>
                  <a:cubicBezTo>
                    <a:pt x="508" y="627"/>
                    <a:pt x="494" y="616"/>
                    <a:pt x="485" y="609"/>
                  </a:cubicBezTo>
                  <a:cubicBezTo>
                    <a:pt x="476" y="600"/>
                    <a:pt x="574" y="570"/>
                    <a:pt x="561" y="566"/>
                  </a:cubicBezTo>
                  <a:cubicBezTo>
                    <a:pt x="544" y="568"/>
                    <a:pt x="552" y="536"/>
                    <a:pt x="536" y="540"/>
                  </a:cubicBezTo>
                  <a:cubicBezTo>
                    <a:pt x="526" y="547"/>
                    <a:pt x="543" y="525"/>
                    <a:pt x="532" y="531"/>
                  </a:cubicBezTo>
                  <a:cubicBezTo>
                    <a:pt x="523" y="535"/>
                    <a:pt x="528" y="504"/>
                    <a:pt x="519" y="506"/>
                  </a:cubicBezTo>
                  <a:cubicBezTo>
                    <a:pt x="506" y="504"/>
                    <a:pt x="518" y="499"/>
                    <a:pt x="508" y="491"/>
                  </a:cubicBezTo>
                  <a:cubicBezTo>
                    <a:pt x="500" y="484"/>
                    <a:pt x="518" y="468"/>
                    <a:pt x="510" y="464"/>
                  </a:cubicBezTo>
                  <a:cubicBezTo>
                    <a:pt x="514" y="432"/>
                    <a:pt x="494" y="439"/>
                    <a:pt x="470" y="413"/>
                  </a:cubicBezTo>
                  <a:cubicBezTo>
                    <a:pt x="445" y="387"/>
                    <a:pt x="382" y="339"/>
                    <a:pt x="363" y="311"/>
                  </a:cubicBezTo>
                  <a:cubicBezTo>
                    <a:pt x="355" y="232"/>
                    <a:pt x="375" y="267"/>
                    <a:pt x="356" y="241"/>
                  </a:cubicBezTo>
                  <a:cubicBezTo>
                    <a:pt x="347" y="225"/>
                    <a:pt x="322" y="222"/>
                    <a:pt x="311" y="213"/>
                  </a:cubicBezTo>
                  <a:cubicBezTo>
                    <a:pt x="301" y="204"/>
                    <a:pt x="316" y="193"/>
                    <a:pt x="293" y="185"/>
                  </a:cubicBezTo>
                  <a:cubicBezTo>
                    <a:pt x="271" y="176"/>
                    <a:pt x="176" y="143"/>
                    <a:pt x="176" y="163"/>
                  </a:cubicBezTo>
                  <a:cubicBezTo>
                    <a:pt x="176" y="182"/>
                    <a:pt x="323" y="295"/>
                    <a:pt x="293" y="300"/>
                  </a:cubicBezTo>
                  <a:cubicBezTo>
                    <a:pt x="264" y="306"/>
                    <a:pt x="48" y="0"/>
                    <a:pt x="0" y="197"/>
                  </a:cubicBezTo>
                  <a:lnTo>
                    <a:pt x="6" y="1481"/>
                  </a:lnTo>
                  <a:lnTo>
                    <a:pt x="1492" y="1482"/>
                  </a:ln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2388" y="753"/>
              <a:ext cx="2449" cy="3567"/>
            </a:xfrm>
            <a:custGeom>
              <a:avLst/>
              <a:gdLst>
                <a:gd name="T0" fmla="*/ 10 w 2449"/>
                <a:gd name="T1" fmla="*/ 3490 h 3567"/>
                <a:gd name="T2" fmla="*/ 69 w 2449"/>
                <a:gd name="T3" fmla="*/ 3336 h 3567"/>
                <a:gd name="T4" fmla="*/ 290 w 2449"/>
                <a:gd name="T5" fmla="*/ 3137 h 3567"/>
                <a:gd name="T6" fmla="*/ 413 w 2449"/>
                <a:gd name="T7" fmla="*/ 3071 h 3567"/>
                <a:gd name="T8" fmla="*/ 491 w 2449"/>
                <a:gd name="T9" fmla="*/ 3031 h 3567"/>
                <a:gd name="T10" fmla="*/ 627 w 2449"/>
                <a:gd name="T11" fmla="*/ 2958 h 3567"/>
                <a:gd name="T12" fmla="*/ 755 w 2449"/>
                <a:gd name="T13" fmla="*/ 2887 h 3567"/>
                <a:gd name="T14" fmla="*/ 968 w 2449"/>
                <a:gd name="T15" fmla="*/ 2730 h 3567"/>
                <a:gd name="T16" fmla="*/ 1028 w 2449"/>
                <a:gd name="T17" fmla="*/ 2631 h 3567"/>
                <a:gd name="T18" fmla="*/ 1084 w 2449"/>
                <a:gd name="T19" fmla="*/ 2641 h 3567"/>
                <a:gd name="T20" fmla="*/ 1316 w 2449"/>
                <a:gd name="T21" fmla="*/ 2488 h 3567"/>
                <a:gd name="T22" fmla="*/ 1474 w 2449"/>
                <a:gd name="T23" fmla="*/ 2316 h 3567"/>
                <a:gd name="T24" fmla="*/ 1519 w 2449"/>
                <a:gd name="T25" fmla="*/ 2050 h 3567"/>
                <a:gd name="T26" fmla="*/ 1523 w 2449"/>
                <a:gd name="T27" fmla="*/ 1836 h 3567"/>
                <a:gd name="T28" fmla="*/ 1545 w 2449"/>
                <a:gd name="T29" fmla="*/ 1482 h 3567"/>
                <a:gd name="T30" fmla="*/ 1580 w 2449"/>
                <a:gd name="T31" fmla="*/ 1180 h 3567"/>
                <a:gd name="T32" fmla="*/ 1618 w 2449"/>
                <a:gd name="T33" fmla="*/ 1081 h 3567"/>
                <a:gd name="T34" fmla="*/ 1685 w 2449"/>
                <a:gd name="T35" fmla="*/ 971 h 3567"/>
                <a:gd name="T36" fmla="*/ 1790 w 2449"/>
                <a:gd name="T37" fmla="*/ 852 h 3567"/>
                <a:gd name="T38" fmla="*/ 1919 w 2449"/>
                <a:gd name="T39" fmla="*/ 703 h 3567"/>
                <a:gd name="T40" fmla="*/ 2039 w 2449"/>
                <a:gd name="T41" fmla="*/ 577 h 3567"/>
                <a:gd name="T42" fmla="*/ 2132 w 2449"/>
                <a:gd name="T43" fmla="*/ 492 h 3567"/>
                <a:gd name="T44" fmla="*/ 2220 w 2449"/>
                <a:gd name="T45" fmla="*/ 397 h 3567"/>
                <a:gd name="T46" fmla="*/ 2295 w 2449"/>
                <a:gd name="T47" fmla="*/ 304 h 3567"/>
                <a:gd name="T48" fmla="*/ 2392 w 2449"/>
                <a:gd name="T49" fmla="*/ 154 h 3567"/>
                <a:gd name="T50" fmla="*/ 2435 w 2449"/>
                <a:gd name="T51" fmla="*/ 378 h 3567"/>
                <a:gd name="T52" fmla="*/ 2432 w 2449"/>
                <a:gd name="T53" fmla="*/ 383 h 3567"/>
                <a:gd name="T54" fmla="*/ 2411 w 2449"/>
                <a:gd name="T55" fmla="*/ 406 h 3567"/>
                <a:gd name="T56" fmla="*/ 2292 w 2449"/>
                <a:gd name="T57" fmla="*/ 506 h 3567"/>
                <a:gd name="T58" fmla="*/ 2218 w 2449"/>
                <a:gd name="T59" fmla="*/ 571 h 3567"/>
                <a:gd name="T60" fmla="*/ 2138 w 2449"/>
                <a:gd name="T61" fmla="*/ 654 h 3567"/>
                <a:gd name="T62" fmla="*/ 2007 w 2449"/>
                <a:gd name="T63" fmla="*/ 795 h 3567"/>
                <a:gd name="T64" fmla="*/ 1928 w 2449"/>
                <a:gd name="T65" fmla="*/ 916 h 3567"/>
                <a:gd name="T66" fmla="*/ 1817 w 2449"/>
                <a:gd name="T67" fmla="*/ 1036 h 3567"/>
                <a:gd name="T68" fmla="*/ 1736 w 2449"/>
                <a:gd name="T69" fmla="*/ 1265 h 3567"/>
                <a:gd name="T70" fmla="*/ 1732 w 2449"/>
                <a:gd name="T71" fmla="*/ 1415 h 3567"/>
                <a:gd name="T72" fmla="*/ 1708 w 2449"/>
                <a:gd name="T73" fmla="*/ 1706 h 3567"/>
                <a:gd name="T74" fmla="*/ 1689 w 2449"/>
                <a:gd name="T75" fmla="*/ 2118 h 3567"/>
                <a:gd name="T76" fmla="*/ 1656 w 2449"/>
                <a:gd name="T77" fmla="*/ 2337 h 3567"/>
                <a:gd name="T78" fmla="*/ 1591 w 2449"/>
                <a:gd name="T79" fmla="*/ 2515 h 3567"/>
                <a:gd name="T80" fmla="*/ 1450 w 2449"/>
                <a:gd name="T81" fmla="*/ 2622 h 3567"/>
                <a:gd name="T82" fmla="*/ 1324 w 2449"/>
                <a:gd name="T83" fmla="*/ 2716 h 3567"/>
                <a:gd name="T84" fmla="*/ 1194 w 2449"/>
                <a:gd name="T85" fmla="*/ 2785 h 3567"/>
                <a:gd name="T86" fmla="*/ 1059 w 2449"/>
                <a:gd name="T87" fmla="*/ 2877 h 3567"/>
                <a:gd name="T88" fmla="*/ 912 w 2449"/>
                <a:gd name="T89" fmla="*/ 2994 h 3567"/>
                <a:gd name="T90" fmla="*/ 826 w 2449"/>
                <a:gd name="T91" fmla="*/ 3042 h 3567"/>
                <a:gd name="T92" fmla="*/ 672 w 2449"/>
                <a:gd name="T93" fmla="*/ 3137 h 3567"/>
                <a:gd name="T94" fmla="*/ 512 w 2449"/>
                <a:gd name="T95" fmla="*/ 3245 h 3567"/>
                <a:gd name="T96" fmla="*/ 309 w 2449"/>
                <a:gd name="T97" fmla="*/ 3355 h 3567"/>
                <a:gd name="T98" fmla="*/ 234 w 2449"/>
                <a:gd name="T99" fmla="*/ 3481 h 3567"/>
                <a:gd name="T100" fmla="*/ 0 w 2449"/>
                <a:gd name="T101" fmla="*/ 3564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49" h="3567">
                  <a:moveTo>
                    <a:pt x="0" y="3564"/>
                  </a:moveTo>
                  <a:lnTo>
                    <a:pt x="10" y="3490"/>
                  </a:lnTo>
                  <a:cubicBezTo>
                    <a:pt x="18" y="3461"/>
                    <a:pt x="35" y="3416"/>
                    <a:pt x="45" y="3391"/>
                  </a:cubicBezTo>
                  <a:cubicBezTo>
                    <a:pt x="55" y="3365"/>
                    <a:pt x="48" y="3366"/>
                    <a:pt x="69" y="3336"/>
                  </a:cubicBezTo>
                  <a:cubicBezTo>
                    <a:pt x="86" y="3304"/>
                    <a:pt x="133" y="3244"/>
                    <a:pt x="170" y="3211"/>
                  </a:cubicBezTo>
                  <a:cubicBezTo>
                    <a:pt x="207" y="3178"/>
                    <a:pt x="259" y="3155"/>
                    <a:pt x="290" y="3137"/>
                  </a:cubicBezTo>
                  <a:cubicBezTo>
                    <a:pt x="294" y="3133"/>
                    <a:pt x="333" y="3116"/>
                    <a:pt x="354" y="3105"/>
                  </a:cubicBezTo>
                  <a:cubicBezTo>
                    <a:pt x="374" y="3094"/>
                    <a:pt x="398" y="3081"/>
                    <a:pt x="413" y="3071"/>
                  </a:cubicBezTo>
                  <a:cubicBezTo>
                    <a:pt x="427" y="3067"/>
                    <a:pt x="431" y="3053"/>
                    <a:pt x="446" y="3048"/>
                  </a:cubicBezTo>
                  <a:cubicBezTo>
                    <a:pt x="460" y="3044"/>
                    <a:pt x="491" y="3031"/>
                    <a:pt x="491" y="3031"/>
                  </a:cubicBezTo>
                  <a:cubicBezTo>
                    <a:pt x="524" y="2997"/>
                    <a:pt x="545" y="3005"/>
                    <a:pt x="586" y="2985"/>
                  </a:cubicBezTo>
                  <a:cubicBezTo>
                    <a:pt x="600" y="2978"/>
                    <a:pt x="614" y="2965"/>
                    <a:pt x="627" y="2958"/>
                  </a:cubicBezTo>
                  <a:cubicBezTo>
                    <a:pt x="656" y="2941"/>
                    <a:pt x="680" y="2925"/>
                    <a:pt x="712" y="2914"/>
                  </a:cubicBezTo>
                  <a:cubicBezTo>
                    <a:pt x="726" y="2909"/>
                    <a:pt x="741" y="2893"/>
                    <a:pt x="755" y="2887"/>
                  </a:cubicBezTo>
                  <a:cubicBezTo>
                    <a:pt x="817" y="2855"/>
                    <a:pt x="795" y="2868"/>
                    <a:pt x="853" y="2823"/>
                  </a:cubicBezTo>
                  <a:cubicBezTo>
                    <a:pt x="894" y="2792"/>
                    <a:pt x="932" y="2766"/>
                    <a:pt x="968" y="2730"/>
                  </a:cubicBezTo>
                  <a:cubicBezTo>
                    <a:pt x="999" y="2705"/>
                    <a:pt x="1015" y="2698"/>
                    <a:pt x="1038" y="2679"/>
                  </a:cubicBezTo>
                  <a:cubicBezTo>
                    <a:pt x="1048" y="2663"/>
                    <a:pt x="1026" y="2641"/>
                    <a:pt x="1028" y="2631"/>
                  </a:cubicBezTo>
                  <a:cubicBezTo>
                    <a:pt x="1030" y="2620"/>
                    <a:pt x="1039" y="2615"/>
                    <a:pt x="1049" y="2617"/>
                  </a:cubicBezTo>
                  <a:cubicBezTo>
                    <a:pt x="1058" y="2619"/>
                    <a:pt x="1065" y="2645"/>
                    <a:pt x="1084" y="2641"/>
                  </a:cubicBezTo>
                  <a:cubicBezTo>
                    <a:pt x="1103" y="2637"/>
                    <a:pt x="1123" y="2621"/>
                    <a:pt x="1161" y="2595"/>
                  </a:cubicBezTo>
                  <a:cubicBezTo>
                    <a:pt x="1160" y="2595"/>
                    <a:pt x="1253" y="2520"/>
                    <a:pt x="1316" y="2488"/>
                  </a:cubicBezTo>
                  <a:cubicBezTo>
                    <a:pt x="1329" y="2482"/>
                    <a:pt x="1356" y="2443"/>
                    <a:pt x="1370" y="2438"/>
                  </a:cubicBezTo>
                  <a:cubicBezTo>
                    <a:pt x="1394" y="2409"/>
                    <a:pt x="1456" y="2343"/>
                    <a:pt x="1474" y="2316"/>
                  </a:cubicBezTo>
                  <a:cubicBezTo>
                    <a:pt x="1496" y="2280"/>
                    <a:pt x="1493" y="2268"/>
                    <a:pt x="1501" y="2223"/>
                  </a:cubicBezTo>
                  <a:cubicBezTo>
                    <a:pt x="1505" y="2180"/>
                    <a:pt x="1520" y="2110"/>
                    <a:pt x="1519" y="2050"/>
                  </a:cubicBezTo>
                  <a:cubicBezTo>
                    <a:pt x="1523" y="2002"/>
                    <a:pt x="1524" y="1970"/>
                    <a:pt x="1525" y="1934"/>
                  </a:cubicBezTo>
                  <a:cubicBezTo>
                    <a:pt x="1525" y="1899"/>
                    <a:pt x="1522" y="1890"/>
                    <a:pt x="1523" y="1836"/>
                  </a:cubicBezTo>
                  <a:cubicBezTo>
                    <a:pt x="1517" y="1787"/>
                    <a:pt x="1522" y="1719"/>
                    <a:pt x="1532" y="1610"/>
                  </a:cubicBezTo>
                  <a:cubicBezTo>
                    <a:pt x="1536" y="1551"/>
                    <a:pt x="1543" y="1527"/>
                    <a:pt x="1545" y="1482"/>
                  </a:cubicBezTo>
                  <a:cubicBezTo>
                    <a:pt x="1548" y="1438"/>
                    <a:pt x="1542" y="1393"/>
                    <a:pt x="1548" y="1343"/>
                  </a:cubicBezTo>
                  <a:cubicBezTo>
                    <a:pt x="1554" y="1292"/>
                    <a:pt x="1572" y="1214"/>
                    <a:pt x="1580" y="1180"/>
                  </a:cubicBezTo>
                  <a:cubicBezTo>
                    <a:pt x="1585" y="1165"/>
                    <a:pt x="1585" y="1149"/>
                    <a:pt x="1594" y="1137"/>
                  </a:cubicBezTo>
                  <a:cubicBezTo>
                    <a:pt x="1605" y="1124"/>
                    <a:pt x="1609" y="1095"/>
                    <a:pt x="1618" y="1081"/>
                  </a:cubicBezTo>
                  <a:cubicBezTo>
                    <a:pt x="1634" y="1055"/>
                    <a:pt x="1637" y="1040"/>
                    <a:pt x="1653" y="1015"/>
                  </a:cubicBezTo>
                  <a:cubicBezTo>
                    <a:pt x="1663" y="1001"/>
                    <a:pt x="1675" y="985"/>
                    <a:pt x="1685" y="971"/>
                  </a:cubicBezTo>
                  <a:cubicBezTo>
                    <a:pt x="1695" y="954"/>
                    <a:pt x="1716" y="933"/>
                    <a:pt x="1729" y="913"/>
                  </a:cubicBezTo>
                  <a:cubicBezTo>
                    <a:pt x="1746" y="894"/>
                    <a:pt x="1771" y="872"/>
                    <a:pt x="1790" y="852"/>
                  </a:cubicBezTo>
                  <a:cubicBezTo>
                    <a:pt x="1799" y="838"/>
                    <a:pt x="1845" y="796"/>
                    <a:pt x="1845" y="796"/>
                  </a:cubicBezTo>
                  <a:cubicBezTo>
                    <a:pt x="1864" y="772"/>
                    <a:pt x="1899" y="729"/>
                    <a:pt x="1919" y="703"/>
                  </a:cubicBezTo>
                  <a:cubicBezTo>
                    <a:pt x="1938" y="677"/>
                    <a:pt x="1942" y="662"/>
                    <a:pt x="1962" y="641"/>
                  </a:cubicBezTo>
                  <a:cubicBezTo>
                    <a:pt x="1981" y="612"/>
                    <a:pt x="2010" y="596"/>
                    <a:pt x="2039" y="577"/>
                  </a:cubicBezTo>
                  <a:cubicBezTo>
                    <a:pt x="2037" y="575"/>
                    <a:pt x="2098" y="523"/>
                    <a:pt x="2100" y="523"/>
                  </a:cubicBezTo>
                  <a:cubicBezTo>
                    <a:pt x="2114" y="514"/>
                    <a:pt x="2132" y="492"/>
                    <a:pt x="2132" y="492"/>
                  </a:cubicBezTo>
                  <a:cubicBezTo>
                    <a:pt x="2144" y="476"/>
                    <a:pt x="2174" y="448"/>
                    <a:pt x="2189" y="432"/>
                  </a:cubicBezTo>
                  <a:cubicBezTo>
                    <a:pt x="2203" y="416"/>
                    <a:pt x="2208" y="410"/>
                    <a:pt x="2220" y="397"/>
                  </a:cubicBezTo>
                  <a:cubicBezTo>
                    <a:pt x="2234" y="383"/>
                    <a:pt x="2247" y="367"/>
                    <a:pt x="2263" y="355"/>
                  </a:cubicBezTo>
                  <a:cubicBezTo>
                    <a:pt x="2276" y="343"/>
                    <a:pt x="2284" y="317"/>
                    <a:pt x="2295" y="304"/>
                  </a:cubicBezTo>
                  <a:cubicBezTo>
                    <a:pt x="2318" y="279"/>
                    <a:pt x="2327" y="256"/>
                    <a:pt x="2346" y="227"/>
                  </a:cubicBezTo>
                  <a:cubicBezTo>
                    <a:pt x="2361" y="201"/>
                    <a:pt x="2376" y="186"/>
                    <a:pt x="2392" y="154"/>
                  </a:cubicBezTo>
                  <a:cubicBezTo>
                    <a:pt x="2407" y="123"/>
                    <a:pt x="2429" y="0"/>
                    <a:pt x="2436" y="37"/>
                  </a:cubicBezTo>
                  <a:cubicBezTo>
                    <a:pt x="2449" y="66"/>
                    <a:pt x="2437" y="311"/>
                    <a:pt x="2435" y="378"/>
                  </a:cubicBezTo>
                  <a:cubicBezTo>
                    <a:pt x="2434" y="436"/>
                    <a:pt x="2435" y="380"/>
                    <a:pt x="2435" y="381"/>
                  </a:cubicBezTo>
                  <a:cubicBezTo>
                    <a:pt x="2434" y="382"/>
                    <a:pt x="2433" y="381"/>
                    <a:pt x="2432" y="383"/>
                  </a:cubicBezTo>
                  <a:cubicBezTo>
                    <a:pt x="2430" y="385"/>
                    <a:pt x="2429" y="389"/>
                    <a:pt x="2426" y="393"/>
                  </a:cubicBezTo>
                  <a:cubicBezTo>
                    <a:pt x="2422" y="397"/>
                    <a:pt x="2418" y="399"/>
                    <a:pt x="2411" y="406"/>
                  </a:cubicBezTo>
                  <a:cubicBezTo>
                    <a:pt x="2404" y="414"/>
                    <a:pt x="2404" y="421"/>
                    <a:pt x="2384" y="437"/>
                  </a:cubicBezTo>
                  <a:cubicBezTo>
                    <a:pt x="2381" y="435"/>
                    <a:pt x="2318" y="497"/>
                    <a:pt x="2292" y="506"/>
                  </a:cubicBezTo>
                  <a:cubicBezTo>
                    <a:pt x="2278" y="510"/>
                    <a:pt x="2269" y="529"/>
                    <a:pt x="2269" y="529"/>
                  </a:cubicBezTo>
                  <a:cubicBezTo>
                    <a:pt x="2255" y="540"/>
                    <a:pt x="2240" y="550"/>
                    <a:pt x="2218" y="571"/>
                  </a:cubicBezTo>
                  <a:cubicBezTo>
                    <a:pt x="2204" y="585"/>
                    <a:pt x="2200" y="603"/>
                    <a:pt x="2187" y="617"/>
                  </a:cubicBezTo>
                  <a:cubicBezTo>
                    <a:pt x="2174" y="631"/>
                    <a:pt x="2160" y="633"/>
                    <a:pt x="2138" y="654"/>
                  </a:cubicBezTo>
                  <a:cubicBezTo>
                    <a:pt x="2100" y="692"/>
                    <a:pt x="2043" y="763"/>
                    <a:pt x="2054" y="744"/>
                  </a:cubicBezTo>
                  <a:cubicBezTo>
                    <a:pt x="2043" y="762"/>
                    <a:pt x="2018" y="777"/>
                    <a:pt x="2007" y="795"/>
                  </a:cubicBezTo>
                  <a:cubicBezTo>
                    <a:pt x="1989" y="825"/>
                    <a:pt x="1950" y="881"/>
                    <a:pt x="1950" y="881"/>
                  </a:cubicBezTo>
                  <a:cubicBezTo>
                    <a:pt x="1937" y="903"/>
                    <a:pt x="1939" y="903"/>
                    <a:pt x="1928" y="916"/>
                  </a:cubicBezTo>
                  <a:cubicBezTo>
                    <a:pt x="1916" y="929"/>
                    <a:pt x="1899" y="942"/>
                    <a:pt x="1880" y="962"/>
                  </a:cubicBezTo>
                  <a:cubicBezTo>
                    <a:pt x="1864" y="994"/>
                    <a:pt x="1838" y="1001"/>
                    <a:pt x="1817" y="1036"/>
                  </a:cubicBezTo>
                  <a:cubicBezTo>
                    <a:pt x="1795" y="1071"/>
                    <a:pt x="1766" y="1133"/>
                    <a:pt x="1753" y="1171"/>
                  </a:cubicBezTo>
                  <a:cubicBezTo>
                    <a:pt x="1743" y="1200"/>
                    <a:pt x="1746" y="1237"/>
                    <a:pt x="1736" y="1265"/>
                  </a:cubicBezTo>
                  <a:cubicBezTo>
                    <a:pt x="1732" y="1279"/>
                    <a:pt x="1722" y="1308"/>
                    <a:pt x="1722" y="1308"/>
                  </a:cubicBezTo>
                  <a:cubicBezTo>
                    <a:pt x="1720" y="1333"/>
                    <a:pt x="1732" y="1369"/>
                    <a:pt x="1732" y="1415"/>
                  </a:cubicBezTo>
                  <a:cubicBezTo>
                    <a:pt x="1732" y="1462"/>
                    <a:pt x="1726" y="1539"/>
                    <a:pt x="1722" y="1587"/>
                  </a:cubicBezTo>
                  <a:cubicBezTo>
                    <a:pt x="1718" y="1636"/>
                    <a:pt x="1710" y="1639"/>
                    <a:pt x="1708" y="1706"/>
                  </a:cubicBezTo>
                  <a:cubicBezTo>
                    <a:pt x="1703" y="1821"/>
                    <a:pt x="1713" y="1922"/>
                    <a:pt x="1710" y="1990"/>
                  </a:cubicBezTo>
                  <a:cubicBezTo>
                    <a:pt x="1707" y="2059"/>
                    <a:pt x="1696" y="2077"/>
                    <a:pt x="1689" y="2118"/>
                  </a:cubicBezTo>
                  <a:cubicBezTo>
                    <a:pt x="1684" y="2156"/>
                    <a:pt x="1673" y="2194"/>
                    <a:pt x="1670" y="2232"/>
                  </a:cubicBezTo>
                  <a:cubicBezTo>
                    <a:pt x="1666" y="2266"/>
                    <a:pt x="1664" y="2299"/>
                    <a:pt x="1656" y="2337"/>
                  </a:cubicBezTo>
                  <a:cubicBezTo>
                    <a:pt x="1649" y="2375"/>
                    <a:pt x="1633" y="2430"/>
                    <a:pt x="1623" y="2460"/>
                  </a:cubicBezTo>
                  <a:cubicBezTo>
                    <a:pt x="1617" y="2502"/>
                    <a:pt x="1605" y="2496"/>
                    <a:pt x="1591" y="2515"/>
                  </a:cubicBezTo>
                  <a:cubicBezTo>
                    <a:pt x="1577" y="2534"/>
                    <a:pt x="1560" y="2556"/>
                    <a:pt x="1537" y="2574"/>
                  </a:cubicBezTo>
                  <a:cubicBezTo>
                    <a:pt x="1487" y="2615"/>
                    <a:pt x="1506" y="2594"/>
                    <a:pt x="1450" y="2622"/>
                  </a:cubicBezTo>
                  <a:cubicBezTo>
                    <a:pt x="1437" y="2628"/>
                    <a:pt x="1422" y="2652"/>
                    <a:pt x="1409" y="2659"/>
                  </a:cubicBezTo>
                  <a:cubicBezTo>
                    <a:pt x="1379" y="2676"/>
                    <a:pt x="1356" y="2705"/>
                    <a:pt x="1324" y="2716"/>
                  </a:cubicBezTo>
                  <a:cubicBezTo>
                    <a:pt x="1265" y="2736"/>
                    <a:pt x="1294" y="2722"/>
                    <a:pt x="1238" y="2759"/>
                  </a:cubicBezTo>
                  <a:cubicBezTo>
                    <a:pt x="1229" y="2773"/>
                    <a:pt x="1190" y="2786"/>
                    <a:pt x="1194" y="2785"/>
                  </a:cubicBezTo>
                  <a:cubicBezTo>
                    <a:pt x="1191" y="2785"/>
                    <a:pt x="1231" y="2737"/>
                    <a:pt x="1110" y="2844"/>
                  </a:cubicBezTo>
                  <a:cubicBezTo>
                    <a:pt x="1089" y="2860"/>
                    <a:pt x="1081" y="2859"/>
                    <a:pt x="1059" y="2877"/>
                  </a:cubicBezTo>
                  <a:cubicBezTo>
                    <a:pt x="1037" y="2894"/>
                    <a:pt x="1001" y="2928"/>
                    <a:pt x="976" y="2948"/>
                  </a:cubicBezTo>
                  <a:cubicBezTo>
                    <a:pt x="975" y="2946"/>
                    <a:pt x="1011" y="2915"/>
                    <a:pt x="912" y="2994"/>
                  </a:cubicBezTo>
                  <a:cubicBezTo>
                    <a:pt x="899" y="3004"/>
                    <a:pt x="891" y="2998"/>
                    <a:pt x="880" y="3011"/>
                  </a:cubicBezTo>
                  <a:cubicBezTo>
                    <a:pt x="867" y="3027"/>
                    <a:pt x="839" y="3027"/>
                    <a:pt x="826" y="3042"/>
                  </a:cubicBezTo>
                  <a:cubicBezTo>
                    <a:pt x="815" y="3055"/>
                    <a:pt x="765" y="3070"/>
                    <a:pt x="752" y="3083"/>
                  </a:cubicBezTo>
                  <a:cubicBezTo>
                    <a:pt x="724" y="3089"/>
                    <a:pt x="707" y="3114"/>
                    <a:pt x="672" y="3137"/>
                  </a:cubicBezTo>
                  <a:cubicBezTo>
                    <a:pt x="637" y="3160"/>
                    <a:pt x="569" y="3202"/>
                    <a:pt x="542" y="3220"/>
                  </a:cubicBezTo>
                  <a:cubicBezTo>
                    <a:pt x="514" y="3237"/>
                    <a:pt x="526" y="3235"/>
                    <a:pt x="512" y="3245"/>
                  </a:cubicBezTo>
                  <a:cubicBezTo>
                    <a:pt x="499" y="3256"/>
                    <a:pt x="493" y="3267"/>
                    <a:pt x="459" y="3286"/>
                  </a:cubicBezTo>
                  <a:cubicBezTo>
                    <a:pt x="425" y="3304"/>
                    <a:pt x="342" y="3336"/>
                    <a:pt x="309" y="3355"/>
                  </a:cubicBezTo>
                  <a:cubicBezTo>
                    <a:pt x="300" y="3370"/>
                    <a:pt x="270" y="3384"/>
                    <a:pt x="263" y="3400"/>
                  </a:cubicBezTo>
                  <a:cubicBezTo>
                    <a:pt x="251" y="3427"/>
                    <a:pt x="234" y="3481"/>
                    <a:pt x="234" y="3481"/>
                  </a:cubicBezTo>
                  <a:lnTo>
                    <a:pt x="243" y="3567"/>
                  </a:lnTo>
                  <a:lnTo>
                    <a:pt x="0" y="3564"/>
                  </a:lnTo>
                  <a:close/>
                </a:path>
              </a:pathLst>
            </a:cu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>
                    <a:alpha val="77000"/>
                  </a:srgbClr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9" name="AutoShape 17"/>
            <p:cNvSpPr>
              <a:spLocks noChangeArrowheads="1"/>
            </p:cNvSpPr>
            <p:nvPr/>
          </p:nvSpPr>
          <p:spPr bwMode="auto">
            <a:xfrm rot="6396683">
              <a:off x="3993" y="1804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 rot="6396683">
              <a:off x="4016" y="181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 rot="6396683">
              <a:off x="4038" y="181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 rot="6396683">
              <a:off x="4061" y="1823"/>
              <a:ext cx="67" cy="23"/>
            </a:xfrm>
            <a:prstGeom prst="homePlate">
              <a:avLst>
                <a:gd name="adj" fmla="val 7282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 rot="6396683">
              <a:off x="4083" y="183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 rot="6396683">
              <a:off x="4105" y="183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5" name="AutoShape 23"/>
            <p:cNvSpPr>
              <a:spLocks noChangeArrowheads="1"/>
            </p:cNvSpPr>
            <p:nvPr/>
          </p:nvSpPr>
          <p:spPr bwMode="auto">
            <a:xfrm rot="6396683">
              <a:off x="4128" y="1843"/>
              <a:ext cx="67" cy="23"/>
            </a:xfrm>
            <a:prstGeom prst="homePlate">
              <a:avLst>
                <a:gd name="adj" fmla="val 7282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6" name="AutoShape 24"/>
            <p:cNvSpPr>
              <a:spLocks noChangeArrowheads="1"/>
            </p:cNvSpPr>
            <p:nvPr/>
          </p:nvSpPr>
          <p:spPr bwMode="auto">
            <a:xfrm rot="6781811">
              <a:off x="2417" y="4120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7" name="AutoShape 25"/>
            <p:cNvSpPr>
              <a:spLocks noChangeArrowheads="1"/>
            </p:cNvSpPr>
            <p:nvPr/>
          </p:nvSpPr>
          <p:spPr bwMode="auto">
            <a:xfrm rot="6781811">
              <a:off x="2440" y="4128"/>
              <a:ext cx="66" cy="22"/>
            </a:xfrm>
            <a:prstGeom prst="homePlate">
              <a:avLst>
                <a:gd name="adj" fmla="val 75000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8" name="AutoShape 26"/>
            <p:cNvSpPr>
              <a:spLocks noChangeArrowheads="1"/>
            </p:cNvSpPr>
            <p:nvPr/>
          </p:nvSpPr>
          <p:spPr bwMode="auto">
            <a:xfrm rot="6781811">
              <a:off x="2460" y="4139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 rot="6781811">
              <a:off x="2482" y="4148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0" name="AutoShape 28"/>
            <p:cNvSpPr>
              <a:spLocks noChangeArrowheads="1"/>
            </p:cNvSpPr>
            <p:nvPr/>
          </p:nvSpPr>
          <p:spPr bwMode="auto">
            <a:xfrm rot="6781811">
              <a:off x="2503" y="4156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auto">
            <a:xfrm rot="6781811">
              <a:off x="2525" y="4167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auto">
            <a:xfrm rot="6781811">
              <a:off x="2546" y="4175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3" name="AutoShape 31"/>
            <p:cNvSpPr>
              <a:spLocks noChangeArrowheads="1"/>
            </p:cNvSpPr>
            <p:nvPr/>
          </p:nvSpPr>
          <p:spPr bwMode="auto">
            <a:xfrm rot="6781811">
              <a:off x="2570" y="4182"/>
              <a:ext cx="66" cy="23"/>
            </a:xfrm>
            <a:prstGeom prst="homePlate">
              <a:avLst>
                <a:gd name="adj" fmla="val 71739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4" name="AutoShape 32"/>
            <p:cNvSpPr>
              <a:spLocks noChangeArrowheads="1"/>
            </p:cNvSpPr>
            <p:nvPr/>
          </p:nvSpPr>
          <p:spPr bwMode="auto">
            <a:xfrm rot="6781811">
              <a:off x="2590" y="4192"/>
              <a:ext cx="67" cy="22"/>
            </a:xfrm>
            <a:prstGeom prst="homePlate">
              <a:avLst>
                <a:gd name="adj" fmla="val 76136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5" name="Text Box 33"/>
            <p:cNvSpPr txBox="1">
              <a:spLocks noChangeArrowheads="1"/>
            </p:cNvSpPr>
            <p:nvPr/>
          </p:nvSpPr>
          <p:spPr bwMode="auto">
            <a:xfrm rot="-23537585">
              <a:off x="3090" y="3454"/>
              <a:ext cx="6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i="1">
                  <a:latin typeface="Times New Roman" panose="02020603050405020304" pitchFamily="18" charset="0"/>
                  <a:cs typeface="Arial" panose="020B0604020202020204" pitchFamily="34" charset="0"/>
                </a:rPr>
                <a:t>Hudson River</a:t>
              </a:r>
            </a:p>
          </p:txBody>
        </p:sp>
        <p:sp>
          <p:nvSpPr>
            <p:cNvPr id="8226" name="Freeform 34"/>
            <p:cNvSpPr>
              <a:spLocks/>
            </p:cNvSpPr>
            <p:nvPr/>
          </p:nvSpPr>
          <p:spPr bwMode="auto">
            <a:xfrm>
              <a:off x="1652" y="2393"/>
              <a:ext cx="1143" cy="412"/>
            </a:xfrm>
            <a:custGeom>
              <a:avLst/>
              <a:gdLst>
                <a:gd name="T0" fmla="*/ 3086 w 3086"/>
                <a:gd name="T1" fmla="*/ 83 h 1112"/>
                <a:gd name="T2" fmla="*/ 2954 w 3086"/>
                <a:gd name="T3" fmla="*/ 47 h 1112"/>
                <a:gd name="T4" fmla="*/ 2882 w 3086"/>
                <a:gd name="T5" fmla="*/ 11 h 1112"/>
                <a:gd name="T6" fmla="*/ 2846 w 3086"/>
                <a:gd name="T7" fmla="*/ 23 h 1112"/>
                <a:gd name="T8" fmla="*/ 2822 w 3086"/>
                <a:gd name="T9" fmla="*/ 59 h 1112"/>
                <a:gd name="T10" fmla="*/ 2750 w 3086"/>
                <a:gd name="T11" fmla="*/ 83 h 1112"/>
                <a:gd name="T12" fmla="*/ 2654 w 3086"/>
                <a:gd name="T13" fmla="*/ 71 h 1112"/>
                <a:gd name="T14" fmla="*/ 2582 w 3086"/>
                <a:gd name="T15" fmla="*/ 47 h 1112"/>
                <a:gd name="T16" fmla="*/ 2414 w 3086"/>
                <a:gd name="T17" fmla="*/ 59 h 1112"/>
                <a:gd name="T18" fmla="*/ 2306 w 3086"/>
                <a:gd name="T19" fmla="*/ 119 h 1112"/>
                <a:gd name="T20" fmla="*/ 2162 w 3086"/>
                <a:gd name="T21" fmla="*/ 131 h 1112"/>
                <a:gd name="T22" fmla="*/ 2054 w 3086"/>
                <a:gd name="T23" fmla="*/ 191 h 1112"/>
                <a:gd name="T24" fmla="*/ 1982 w 3086"/>
                <a:gd name="T25" fmla="*/ 251 h 1112"/>
                <a:gd name="T26" fmla="*/ 1898 w 3086"/>
                <a:gd name="T27" fmla="*/ 263 h 1112"/>
                <a:gd name="T28" fmla="*/ 1346 w 3086"/>
                <a:gd name="T29" fmla="*/ 263 h 1112"/>
                <a:gd name="T30" fmla="*/ 1238 w 3086"/>
                <a:gd name="T31" fmla="*/ 227 h 1112"/>
                <a:gd name="T32" fmla="*/ 1202 w 3086"/>
                <a:gd name="T33" fmla="*/ 203 h 1112"/>
                <a:gd name="T34" fmla="*/ 974 w 3086"/>
                <a:gd name="T35" fmla="*/ 191 h 1112"/>
                <a:gd name="T36" fmla="*/ 770 w 3086"/>
                <a:gd name="T37" fmla="*/ 203 h 1112"/>
                <a:gd name="T38" fmla="*/ 542 w 3086"/>
                <a:gd name="T39" fmla="*/ 263 h 1112"/>
                <a:gd name="T40" fmla="*/ 470 w 3086"/>
                <a:gd name="T41" fmla="*/ 311 h 1112"/>
                <a:gd name="T42" fmla="*/ 398 w 3086"/>
                <a:gd name="T43" fmla="*/ 335 h 1112"/>
                <a:gd name="T44" fmla="*/ 362 w 3086"/>
                <a:gd name="T45" fmla="*/ 347 h 1112"/>
                <a:gd name="T46" fmla="*/ 326 w 3086"/>
                <a:gd name="T47" fmla="*/ 359 h 1112"/>
                <a:gd name="T48" fmla="*/ 278 w 3086"/>
                <a:gd name="T49" fmla="*/ 503 h 1112"/>
                <a:gd name="T50" fmla="*/ 218 w 3086"/>
                <a:gd name="T51" fmla="*/ 575 h 1112"/>
                <a:gd name="T52" fmla="*/ 146 w 3086"/>
                <a:gd name="T53" fmla="*/ 719 h 1112"/>
                <a:gd name="T54" fmla="*/ 62 w 3086"/>
                <a:gd name="T55" fmla="*/ 923 h 1112"/>
                <a:gd name="T56" fmla="*/ 38 w 3086"/>
                <a:gd name="T57" fmla="*/ 959 h 1112"/>
                <a:gd name="T58" fmla="*/ 14 w 3086"/>
                <a:gd name="T59" fmla="*/ 1031 h 1112"/>
                <a:gd name="T60" fmla="*/ 10 w 3086"/>
                <a:gd name="T61" fmla="*/ 1079 h 1112"/>
                <a:gd name="T62" fmla="*/ 8 w 3086"/>
                <a:gd name="T63" fmla="*/ 1088 h 1112"/>
                <a:gd name="T64" fmla="*/ 8 w 3086"/>
                <a:gd name="T65" fmla="*/ 110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86" h="1112">
                  <a:moveTo>
                    <a:pt x="3086" y="83"/>
                  </a:moveTo>
                  <a:cubicBezTo>
                    <a:pt x="3042" y="72"/>
                    <a:pt x="2995" y="67"/>
                    <a:pt x="2954" y="47"/>
                  </a:cubicBezTo>
                  <a:cubicBezTo>
                    <a:pt x="2861" y="0"/>
                    <a:pt x="2972" y="41"/>
                    <a:pt x="2882" y="11"/>
                  </a:cubicBezTo>
                  <a:cubicBezTo>
                    <a:pt x="2870" y="15"/>
                    <a:pt x="2856" y="15"/>
                    <a:pt x="2846" y="23"/>
                  </a:cubicBezTo>
                  <a:cubicBezTo>
                    <a:pt x="2835" y="32"/>
                    <a:pt x="2834" y="51"/>
                    <a:pt x="2822" y="59"/>
                  </a:cubicBezTo>
                  <a:cubicBezTo>
                    <a:pt x="2801" y="72"/>
                    <a:pt x="2750" y="83"/>
                    <a:pt x="2750" y="83"/>
                  </a:cubicBezTo>
                  <a:cubicBezTo>
                    <a:pt x="2718" y="79"/>
                    <a:pt x="2686" y="78"/>
                    <a:pt x="2654" y="71"/>
                  </a:cubicBezTo>
                  <a:cubicBezTo>
                    <a:pt x="2629" y="66"/>
                    <a:pt x="2582" y="47"/>
                    <a:pt x="2582" y="47"/>
                  </a:cubicBezTo>
                  <a:cubicBezTo>
                    <a:pt x="2526" y="51"/>
                    <a:pt x="2470" y="52"/>
                    <a:pt x="2414" y="59"/>
                  </a:cubicBezTo>
                  <a:cubicBezTo>
                    <a:pt x="2373" y="64"/>
                    <a:pt x="2347" y="116"/>
                    <a:pt x="2306" y="119"/>
                  </a:cubicBezTo>
                  <a:cubicBezTo>
                    <a:pt x="2258" y="123"/>
                    <a:pt x="2210" y="127"/>
                    <a:pt x="2162" y="131"/>
                  </a:cubicBezTo>
                  <a:cubicBezTo>
                    <a:pt x="2127" y="155"/>
                    <a:pt x="2087" y="164"/>
                    <a:pt x="2054" y="191"/>
                  </a:cubicBezTo>
                  <a:cubicBezTo>
                    <a:pt x="2034" y="208"/>
                    <a:pt x="2010" y="243"/>
                    <a:pt x="1982" y="251"/>
                  </a:cubicBezTo>
                  <a:cubicBezTo>
                    <a:pt x="1955" y="259"/>
                    <a:pt x="1926" y="259"/>
                    <a:pt x="1898" y="263"/>
                  </a:cubicBezTo>
                  <a:cubicBezTo>
                    <a:pt x="1745" y="365"/>
                    <a:pt x="1346" y="263"/>
                    <a:pt x="1346" y="263"/>
                  </a:cubicBezTo>
                  <a:cubicBezTo>
                    <a:pt x="1310" y="251"/>
                    <a:pt x="1270" y="248"/>
                    <a:pt x="1238" y="227"/>
                  </a:cubicBezTo>
                  <a:cubicBezTo>
                    <a:pt x="1226" y="219"/>
                    <a:pt x="1216" y="205"/>
                    <a:pt x="1202" y="203"/>
                  </a:cubicBezTo>
                  <a:cubicBezTo>
                    <a:pt x="1127" y="193"/>
                    <a:pt x="1050" y="195"/>
                    <a:pt x="974" y="191"/>
                  </a:cubicBezTo>
                  <a:cubicBezTo>
                    <a:pt x="898" y="180"/>
                    <a:pt x="843" y="179"/>
                    <a:pt x="770" y="203"/>
                  </a:cubicBezTo>
                  <a:cubicBezTo>
                    <a:pt x="717" y="283"/>
                    <a:pt x="646" y="256"/>
                    <a:pt x="542" y="263"/>
                  </a:cubicBezTo>
                  <a:cubicBezTo>
                    <a:pt x="423" y="303"/>
                    <a:pt x="605" y="236"/>
                    <a:pt x="470" y="311"/>
                  </a:cubicBezTo>
                  <a:cubicBezTo>
                    <a:pt x="448" y="323"/>
                    <a:pt x="422" y="327"/>
                    <a:pt x="398" y="335"/>
                  </a:cubicBezTo>
                  <a:cubicBezTo>
                    <a:pt x="386" y="339"/>
                    <a:pt x="374" y="343"/>
                    <a:pt x="362" y="347"/>
                  </a:cubicBezTo>
                  <a:cubicBezTo>
                    <a:pt x="350" y="351"/>
                    <a:pt x="326" y="359"/>
                    <a:pt x="326" y="359"/>
                  </a:cubicBezTo>
                  <a:cubicBezTo>
                    <a:pt x="295" y="406"/>
                    <a:pt x="302" y="454"/>
                    <a:pt x="278" y="503"/>
                  </a:cubicBezTo>
                  <a:cubicBezTo>
                    <a:pt x="252" y="554"/>
                    <a:pt x="255" y="527"/>
                    <a:pt x="218" y="575"/>
                  </a:cubicBezTo>
                  <a:cubicBezTo>
                    <a:pt x="164" y="645"/>
                    <a:pt x="172" y="640"/>
                    <a:pt x="146" y="719"/>
                  </a:cubicBezTo>
                  <a:cubicBezTo>
                    <a:pt x="120" y="798"/>
                    <a:pt x="137" y="873"/>
                    <a:pt x="62" y="923"/>
                  </a:cubicBezTo>
                  <a:cubicBezTo>
                    <a:pt x="54" y="935"/>
                    <a:pt x="44" y="946"/>
                    <a:pt x="38" y="959"/>
                  </a:cubicBezTo>
                  <a:cubicBezTo>
                    <a:pt x="28" y="982"/>
                    <a:pt x="14" y="1031"/>
                    <a:pt x="14" y="1031"/>
                  </a:cubicBezTo>
                  <a:cubicBezTo>
                    <a:pt x="10" y="1079"/>
                    <a:pt x="30" y="1035"/>
                    <a:pt x="10" y="1079"/>
                  </a:cubicBezTo>
                  <a:cubicBezTo>
                    <a:pt x="3" y="1094"/>
                    <a:pt x="20" y="1100"/>
                    <a:pt x="8" y="1088"/>
                  </a:cubicBezTo>
                  <a:cubicBezTo>
                    <a:pt x="0" y="1080"/>
                    <a:pt x="8" y="1112"/>
                    <a:pt x="8" y="1100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27" name="Freeform 35"/>
            <p:cNvSpPr>
              <a:spLocks/>
            </p:cNvSpPr>
            <p:nvPr/>
          </p:nvSpPr>
          <p:spPr bwMode="auto">
            <a:xfrm>
              <a:off x="679" y="2941"/>
              <a:ext cx="1609" cy="1183"/>
            </a:xfrm>
            <a:custGeom>
              <a:avLst/>
              <a:gdLst>
                <a:gd name="T0" fmla="*/ 0 w 4341"/>
                <a:gd name="T1" fmla="*/ 0 h 3194"/>
                <a:gd name="T2" fmla="*/ 348 w 4341"/>
                <a:gd name="T3" fmla="*/ 20 h 3194"/>
                <a:gd name="T4" fmla="*/ 472 w 4341"/>
                <a:gd name="T5" fmla="*/ 72 h 3194"/>
                <a:gd name="T6" fmla="*/ 718 w 4341"/>
                <a:gd name="T7" fmla="*/ 92 h 3194"/>
                <a:gd name="T8" fmla="*/ 852 w 4341"/>
                <a:gd name="T9" fmla="*/ 164 h 3194"/>
                <a:gd name="T10" fmla="*/ 996 w 4341"/>
                <a:gd name="T11" fmla="*/ 248 h 3194"/>
                <a:gd name="T12" fmla="*/ 1080 w 4341"/>
                <a:gd name="T13" fmla="*/ 344 h 3194"/>
                <a:gd name="T14" fmla="*/ 1212 w 4341"/>
                <a:gd name="T15" fmla="*/ 584 h 3194"/>
                <a:gd name="T16" fmla="*/ 1356 w 4341"/>
                <a:gd name="T17" fmla="*/ 740 h 3194"/>
                <a:gd name="T18" fmla="*/ 1500 w 4341"/>
                <a:gd name="T19" fmla="*/ 752 h 3194"/>
                <a:gd name="T20" fmla="*/ 1548 w 4341"/>
                <a:gd name="T21" fmla="*/ 800 h 3194"/>
                <a:gd name="T22" fmla="*/ 1608 w 4341"/>
                <a:gd name="T23" fmla="*/ 908 h 3194"/>
                <a:gd name="T24" fmla="*/ 1632 w 4341"/>
                <a:gd name="T25" fmla="*/ 1016 h 3194"/>
                <a:gd name="T26" fmla="*/ 1728 w 4341"/>
                <a:gd name="T27" fmla="*/ 1076 h 3194"/>
                <a:gd name="T28" fmla="*/ 1764 w 4341"/>
                <a:gd name="T29" fmla="*/ 1088 h 3194"/>
                <a:gd name="T30" fmla="*/ 1848 w 4341"/>
                <a:gd name="T31" fmla="*/ 1184 h 3194"/>
                <a:gd name="T32" fmla="*/ 1860 w 4341"/>
                <a:gd name="T33" fmla="*/ 1316 h 3194"/>
                <a:gd name="T34" fmla="*/ 1896 w 4341"/>
                <a:gd name="T35" fmla="*/ 1340 h 3194"/>
                <a:gd name="T36" fmla="*/ 1968 w 4341"/>
                <a:gd name="T37" fmla="*/ 1448 h 3194"/>
                <a:gd name="T38" fmla="*/ 2076 w 4341"/>
                <a:gd name="T39" fmla="*/ 1520 h 3194"/>
                <a:gd name="T40" fmla="*/ 2112 w 4341"/>
                <a:gd name="T41" fmla="*/ 1544 h 3194"/>
                <a:gd name="T42" fmla="*/ 2340 w 4341"/>
                <a:gd name="T43" fmla="*/ 1640 h 3194"/>
                <a:gd name="T44" fmla="*/ 2556 w 4341"/>
                <a:gd name="T45" fmla="*/ 1688 h 3194"/>
                <a:gd name="T46" fmla="*/ 2616 w 4341"/>
                <a:gd name="T47" fmla="*/ 1736 h 3194"/>
                <a:gd name="T48" fmla="*/ 2640 w 4341"/>
                <a:gd name="T49" fmla="*/ 1772 h 3194"/>
                <a:gd name="T50" fmla="*/ 2676 w 4341"/>
                <a:gd name="T51" fmla="*/ 1796 h 3194"/>
                <a:gd name="T52" fmla="*/ 2784 w 4341"/>
                <a:gd name="T53" fmla="*/ 1904 h 3194"/>
                <a:gd name="T54" fmla="*/ 2856 w 4341"/>
                <a:gd name="T55" fmla="*/ 1964 h 3194"/>
                <a:gd name="T56" fmla="*/ 2880 w 4341"/>
                <a:gd name="T57" fmla="*/ 2000 h 3194"/>
                <a:gd name="T58" fmla="*/ 2916 w 4341"/>
                <a:gd name="T59" fmla="*/ 2024 h 3194"/>
                <a:gd name="T60" fmla="*/ 2928 w 4341"/>
                <a:gd name="T61" fmla="*/ 2060 h 3194"/>
                <a:gd name="T62" fmla="*/ 2988 w 4341"/>
                <a:gd name="T63" fmla="*/ 2168 h 3194"/>
                <a:gd name="T64" fmla="*/ 3024 w 4341"/>
                <a:gd name="T65" fmla="*/ 2312 h 3194"/>
                <a:gd name="T66" fmla="*/ 3132 w 4341"/>
                <a:gd name="T67" fmla="*/ 2372 h 3194"/>
                <a:gd name="T68" fmla="*/ 3216 w 4341"/>
                <a:gd name="T69" fmla="*/ 2492 h 3194"/>
                <a:gd name="T70" fmla="*/ 3396 w 4341"/>
                <a:gd name="T71" fmla="*/ 2636 h 3194"/>
                <a:gd name="T72" fmla="*/ 3420 w 4341"/>
                <a:gd name="T73" fmla="*/ 2672 h 3194"/>
                <a:gd name="T74" fmla="*/ 3492 w 4341"/>
                <a:gd name="T75" fmla="*/ 2744 h 3194"/>
                <a:gd name="T76" fmla="*/ 3684 w 4341"/>
                <a:gd name="T77" fmla="*/ 2924 h 3194"/>
                <a:gd name="T78" fmla="*/ 3696 w 4341"/>
                <a:gd name="T79" fmla="*/ 2972 h 3194"/>
                <a:gd name="T80" fmla="*/ 3840 w 4341"/>
                <a:gd name="T81" fmla="*/ 3020 h 3194"/>
                <a:gd name="T82" fmla="*/ 3912 w 4341"/>
                <a:gd name="T83" fmla="*/ 3044 h 3194"/>
                <a:gd name="T84" fmla="*/ 3948 w 4341"/>
                <a:gd name="T85" fmla="*/ 3056 h 3194"/>
                <a:gd name="T86" fmla="*/ 4020 w 4341"/>
                <a:gd name="T87" fmla="*/ 3032 h 3194"/>
                <a:gd name="T88" fmla="*/ 4212 w 4341"/>
                <a:gd name="T89" fmla="*/ 3116 h 3194"/>
                <a:gd name="T90" fmla="*/ 4240 w 4341"/>
                <a:gd name="T91" fmla="*/ 3136 h 3194"/>
                <a:gd name="T92" fmla="*/ 4280 w 4341"/>
                <a:gd name="T93" fmla="*/ 3164 h 3194"/>
                <a:gd name="T94" fmla="*/ 4300 w 4341"/>
                <a:gd name="T95" fmla="*/ 3176 h 3194"/>
                <a:gd name="T96" fmla="*/ 4328 w 4341"/>
                <a:gd name="T97" fmla="*/ 3192 h 3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41" h="3194">
                  <a:moveTo>
                    <a:pt x="0" y="0"/>
                  </a:moveTo>
                  <a:cubicBezTo>
                    <a:pt x="58" y="8"/>
                    <a:pt x="228" y="5"/>
                    <a:pt x="348" y="20"/>
                  </a:cubicBezTo>
                  <a:cubicBezTo>
                    <a:pt x="427" y="32"/>
                    <a:pt x="410" y="60"/>
                    <a:pt x="472" y="72"/>
                  </a:cubicBezTo>
                  <a:cubicBezTo>
                    <a:pt x="534" y="84"/>
                    <a:pt x="655" y="77"/>
                    <a:pt x="718" y="92"/>
                  </a:cubicBezTo>
                  <a:cubicBezTo>
                    <a:pt x="764" y="109"/>
                    <a:pt x="808" y="139"/>
                    <a:pt x="852" y="164"/>
                  </a:cubicBezTo>
                  <a:cubicBezTo>
                    <a:pt x="905" y="194"/>
                    <a:pt x="940" y="229"/>
                    <a:pt x="996" y="248"/>
                  </a:cubicBezTo>
                  <a:cubicBezTo>
                    <a:pt x="1052" y="332"/>
                    <a:pt x="1020" y="304"/>
                    <a:pt x="1080" y="344"/>
                  </a:cubicBezTo>
                  <a:cubicBezTo>
                    <a:pt x="1111" y="436"/>
                    <a:pt x="1127" y="527"/>
                    <a:pt x="1212" y="584"/>
                  </a:cubicBezTo>
                  <a:cubicBezTo>
                    <a:pt x="1239" y="624"/>
                    <a:pt x="1292" y="735"/>
                    <a:pt x="1356" y="740"/>
                  </a:cubicBezTo>
                  <a:cubicBezTo>
                    <a:pt x="1404" y="744"/>
                    <a:pt x="1452" y="748"/>
                    <a:pt x="1500" y="752"/>
                  </a:cubicBezTo>
                  <a:cubicBezTo>
                    <a:pt x="1561" y="772"/>
                    <a:pt x="1519" y="748"/>
                    <a:pt x="1548" y="800"/>
                  </a:cubicBezTo>
                  <a:cubicBezTo>
                    <a:pt x="1582" y="862"/>
                    <a:pt x="1596" y="854"/>
                    <a:pt x="1608" y="908"/>
                  </a:cubicBezTo>
                  <a:cubicBezTo>
                    <a:pt x="1615" y="941"/>
                    <a:pt x="1616" y="984"/>
                    <a:pt x="1632" y="1016"/>
                  </a:cubicBezTo>
                  <a:cubicBezTo>
                    <a:pt x="1659" y="1069"/>
                    <a:pt x="1662" y="1054"/>
                    <a:pt x="1728" y="1076"/>
                  </a:cubicBezTo>
                  <a:cubicBezTo>
                    <a:pt x="1740" y="1080"/>
                    <a:pt x="1764" y="1088"/>
                    <a:pt x="1764" y="1088"/>
                  </a:cubicBezTo>
                  <a:cubicBezTo>
                    <a:pt x="1790" y="1127"/>
                    <a:pt x="1822" y="1145"/>
                    <a:pt x="1848" y="1184"/>
                  </a:cubicBezTo>
                  <a:cubicBezTo>
                    <a:pt x="1852" y="1228"/>
                    <a:pt x="1847" y="1274"/>
                    <a:pt x="1860" y="1316"/>
                  </a:cubicBezTo>
                  <a:cubicBezTo>
                    <a:pt x="1864" y="1330"/>
                    <a:pt x="1887" y="1329"/>
                    <a:pt x="1896" y="1340"/>
                  </a:cubicBezTo>
                  <a:cubicBezTo>
                    <a:pt x="1924" y="1373"/>
                    <a:pt x="1932" y="1424"/>
                    <a:pt x="1968" y="1448"/>
                  </a:cubicBezTo>
                  <a:cubicBezTo>
                    <a:pt x="2004" y="1472"/>
                    <a:pt x="2040" y="1496"/>
                    <a:pt x="2076" y="1520"/>
                  </a:cubicBezTo>
                  <a:cubicBezTo>
                    <a:pt x="2088" y="1528"/>
                    <a:pt x="2112" y="1544"/>
                    <a:pt x="2112" y="1544"/>
                  </a:cubicBezTo>
                  <a:cubicBezTo>
                    <a:pt x="2182" y="1649"/>
                    <a:pt x="2221" y="1629"/>
                    <a:pt x="2340" y="1640"/>
                  </a:cubicBezTo>
                  <a:cubicBezTo>
                    <a:pt x="2415" y="1655"/>
                    <a:pt x="2487" y="1654"/>
                    <a:pt x="2556" y="1688"/>
                  </a:cubicBezTo>
                  <a:cubicBezTo>
                    <a:pt x="2625" y="1791"/>
                    <a:pt x="2533" y="1670"/>
                    <a:pt x="2616" y="1736"/>
                  </a:cubicBezTo>
                  <a:cubicBezTo>
                    <a:pt x="2627" y="1745"/>
                    <a:pt x="2630" y="1762"/>
                    <a:pt x="2640" y="1772"/>
                  </a:cubicBezTo>
                  <a:cubicBezTo>
                    <a:pt x="2650" y="1782"/>
                    <a:pt x="2664" y="1788"/>
                    <a:pt x="2676" y="1796"/>
                  </a:cubicBezTo>
                  <a:cubicBezTo>
                    <a:pt x="2708" y="1844"/>
                    <a:pt x="2745" y="1865"/>
                    <a:pt x="2784" y="1904"/>
                  </a:cubicBezTo>
                  <a:cubicBezTo>
                    <a:pt x="2849" y="1969"/>
                    <a:pt x="2787" y="1941"/>
                    <a:pt x="2856" y="1964"/>
                  </a:cubicBezTo>
                  <a:cubicBezTo>
                    <a:pt x="2864" y="1976"/>
                    <a:pt x="2870" y="1990"/>
                    <a:pt x="2880" y="2000"/>
                  </a:cubicBezTo>
                  <a:cubicBezTo>
                    <a:pt x="2890" y="2010"/>
                    <a:pt x="2907" y="2013"/>
                    <a:pt x="2916" y="2024"/>
                  </a:cubicBezTo>
                  <a:cubicBezTo>
                    <a:pt x="2924" y="2034"/>
                    <a:pt x="2922" y="2049"/>
                    <a:pt x="2928" y="2060"/>
                  </a:cubicBezTo>
                  <a:cubicBezTo>
                    <a:pt x="2946" y="2097"/>
                    <a:pt x="2970" y="2131"/>
                    <a:pt x="2988" y="2168"/>
                  </a:cubicBezTo>
                  <a:cubicBezTo>
                    <a:pt x="3010" y="2211"/>
                    <a:pt x="3001" y="2272"/>
                    <a:pt x="3024" y="2312"/>
                  </a:cubicBezTo>
                  <a:cubicBezTo>
                    <a:pt x="3043" y="2345"/>
                    <a:pt x="3105" y="2345"/>
                    <a:pt x="3132" y="2372"/>
                  </a:cubicBezTo>
                  <a:cubicBezTo>
                    <a:pt x="3151" y="2391"/>
                    <a:pt x="3215" y="2492"/>
                    <a:pt x="3216" y="2492"/>
                  </a:cubicBezTo>
                  <a:cubicBezTo>
                    <a:pt x="3293" y="2518"/>
                    <a:pt x="3339" y="2579"/>
                    <a:pt x="3396" y="2636"/>
                  </a:cubicBezTo>
                  <a:cubicBezTo>
                    <a:pt x="3406" y="2646"/>
                    <a:pt x="3410" y="2661"/>
                    <a:pt x="3420" y="2672"/>
                  </a:cubicBezTo>
                  <a:cubicBezTo>
                    <a:pt x="3443" y="2697"/>
                    <a:pt x="3473" y="2716"/>
                    <a:pt x="3492" y="2744"/>
                  </a:cubicBezTo>
                  <a:cubicBezTo>
                    <a:pt x="3538" y="2812"/>
                    <a:pt x="3604" y="2897"/>
                    <a:pt x="3684" y="2924"/>
                  </a:cubicBezTo>
                  <a:cubicBezTo>
                    <a:pt x="3688" y="2940"/>
                    <a:pt x="3683" y="2961"/>
                    <a:pt x="3696" y="2972"/>
                  </a:cubicBezTo>
                  <a:cubicBezTo>
                    <a:pt x="3720" y="2992"/>
                    <a:pt x="3805" y="3008"/>
                    <a:pt x="3840" y="3020"/>
                  </a:cubicBezTo>
                  <a:cubicBezTo>
                    <a:pt x="3864" y="3028"/>
                    <a:pt x="3888" y="3036"/>
                    <a:pt x="3912" y="3044"/>
                  </a:cubicBezTo>
                  <a:cubicBezTo>
                    <a:pt x="3924" y="3048"/>
                    <a:pt x="3948" y="3056"/>
                    <a:pt x="3948" y="3056"/>
                  </a:cubicBezTo>
                  <a:cubicBezTo>
                    <a:pt x="3972" y="3048"/>
                    <a:pt x="3995" y="3026"/>
                    <a:pt x="4020" y="3032"/>
                  </a:cubicBezTo>
                  <a:cubicBezTo>
                    <a:pt x="4089" y="3049"/>
                    <a:pt x="4153" y="3077"/>
                    <a:pt x="4212" y="3116"/>
                  </a:cubicBezTo>
                  <a:cubicBezTo>
                    <a:pt x="4263" y="3192"/>
                    <a:pt x="4157" y="3128"/>
                    <a:pt x="4240" y="3136"/>
                  </a:cubicBezTo>
                  <a:cubicBezTo>
                    <a:pt x="4297" y="3174"/>
                    <a:pt x="4251" y="3078"/>
                    <a:pt x="4280" y="3164"/>
                  </a:cubicBezTo>
                  <a:cubicBezTo>
                    <a:pt x="4285" y="3178"/>
                    <a:pt x="4287" y="3170"/>
                    <a:pt x="4300" y="3176"/>
                  </a:cubicBezTo>
                  <a:cubicBezTo>
                    <a:pt x="4341" y="3194"/>
                    <a:pt x="4283" y="3192"/>
                    <a:pt x="4328" y="3192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28" name="Freeform 36"/>
            <p:cNvSpPr>
              <a:spLocks/>
            </p:cNvSpPr>
            <p:nvPr/>
          </p:nvSpPr>
          <p:spPr bwMode="auto">
            <a:xfrm>
              <a:off x="681" y="1835"/>
              <a:ext cx="2065" cy="148"/>
            </a:xfrm>
            <a:custGeom>
              <a:avLst/>
              <a:gdLst>
                <a:gd name="T0" fmla="*/ 5576 w 5576"/>
                <a:gd name="T1" fmla="*/ 236 h 399"/>
                <a:gd name="T2" fmla="*/ 5520 w 5576"/>
                <a:gd name="T3" fmla="*/ 212 h 399"/>
                <a:gd name="T4" fmla="*/ 5472 w 5576"/>
                <a:gd name="T5" fmla="*/ 180 h 399"/>
                <a:gd name="T6" fmla="*/ 5224 w 5576"/>
                <a:gd name="T7" fmla="*/ 140 h 399"/>
                <a:gd name="T8" fmla="*/ 5200 w 5576"/>
                <a:gd name="T9" fmla="*/ 124 h 399"/>
                <a:gd name="T10" fmla="*/ 5184 w 5576"/>
                <a:gd name="T11" fmla="*/ 100 h 399"/>
                <a:gd name="T12" fmla="*/ 5160 w 5576"/>
                <a:gd name="T13" fmla="*/ 92 h 399"/>
                <a:gd name="T14" fmla="*/ 5136 w 5576"/>
                <a:gd name="T15" fmla="*/ 76 h 399"/>
                <a:gd name="T16" fmla="*/ 5016 w 5576"/>
                <a:gd name="T17" fmla="*/ 28 h 399"/>
                <a:gd name="T18" fmla="*/ 4576 w 5576"/>
                <a:gd name="T19" fmla="*/ 36 h 399"/>
                <a:gd name="T20" fmla="*/ 4432 w 5576"/>
                <a:gd name="T21" fmla="*/ 20 h 399"/>
                <a:gd name="T22" fmla="*/ 4352 w 5576"/>
                <a:gd name="T23" fmla="*/ 92 h 399"/>
                <a:gd name="T24" fmla="*/ 4248 w 5576"/>
                <a:gd name="T25" fmla="*/ 52 h 399"/>
                <a:gd name="T26" fmla="*/ 4080 w 5576"/>
                <a:gd name="T27" fmla="*/ 108 h 399"/>
                <a:gd name="T28" fmla="*/ 4008 w 5576"/>
                <a:gd name="T29" fmla="*/ 140 h 399"/>
                <a:gd name="T30" fmla="*/ 3936 w 5576"/>
                <a:gd name="T31" fmla="*/ 116 h 399"/>
                <a:gd name="T32" fmla="*/ 3888 w 5576"/>
                <a:gd name="T33" fmla="*/ 100 h 399"/>
                <a:gd name="T34" fmla="*/ 3712 w 5576"/>
                <a:gd name="T35" fmla="*/ 124 h 399"/>
                <a:gd name="T36" fmla="*/ 3616 w 5576"/>
                <a:gd name="T37" fmla="*/ 196 h 399"/>
                <a:gd name="T38" fmla="*/ 3504 w 5576"/>
                <a:gd name="T39" fmla="*/ 188 h 399"/>
                <a:gd name="T40" fmla="*/ 3456 w 5576"/>
                <a:gd name="T41" fmla="*/ 172 h 399"/>
                <a:gd name="T42" fmla="*/ 3176 w 5576"/>
                <a:gd name="T43" fmla="*/ 180 h 399"/>
                <a:gd name="T44" fmla="*/ 3112 w 5576"/>
                <a:gd name="T45" fmla="*/ 196 h 399"/>
                <a:gd name="T46" fmla="*/ 3072 w 5576"/>
                <a:gd name="T47" fmla="*/ 188 h 399"/>
                <a:gd name="T48" fmla="*/ 3024 w 5576"/>
                <a:gd name="T49" fmla="*/ 172 h 399"/>
                <a:gd name="T50" fmla="*/ 2840 w 5576"/>
                <a:gd name="T51" fmla="*/ 212 h 399"/>
                <a:gd name="T52" fmla="*/ 2752 w 5576"/>
                <a:gd name="T53" fmla="*/ 148 h 399"/>
                <a:gd name="T54" fmla="*/ 2696 w 5576"/>
                <a:gd name="T55" fmla="*/ 164 h 399"/>
                <a:gd name="T56" fmla="*/ 2680 w 5576"/>
                <a:gd name="T57" fmla="*/ 188 h 399"/>
                <a:gd name="T58" fmla="*/ 2632 w 5576"/>
                <a:gd name="T59" fmla="*/ 212 h 399"/>
                <a:gd name="T60" fmla="*/ 2520 w 5576"/>
                <a:gd name="T61" fmla="*/ 180 h 399"/>
                <a:gd name="T62" fmla="*/ 2448 w 5576"/>
                <a:gd name="T63" fmla="*/ 140 h 399"/>
                <a:gd name="T64" fmla="*/ 2200 w 5576"/>
                <a:gd name="T65" fmla="*/ 164 h 399"/>
                <a:gd name="T66" fmla="*/ 2060 w 5576"/>
                <a:gd name="T67" fmla="*/ 200 h 399"/>
                <a:gd name="T68" fmla="*/ 1948 w 5576"/>
                <a:gd name="T69" fmla="*/ 256 h 399"/>
                <a:gd name="T70" fmla="*/ 1810 w 5576"/>
                <a:gd name="T71" fmla="*/ 300 h 399"/>
                <a:gd name="T72" fmla="*/ 1600 w 5576"/>
                <a:gd name="T73" fmla="*/ 356 h 399"/>
                <a:gd name="T74" fmla="*/ 1528 w 5576"/>
                <a:gd name="T75" fmla="*/ 388 h 399"/>
                <a:gd name="T76" fmla="*/ 1320 w 5576"/>
                <a:gd name="T77" fmla="*/ 394 h 399"/>
                <a:gd name="T78" fmla="*/ 1194 w 5576"/>
                <a:gd name="T79" fmla="*/ 358 h 399"/>
                <a:gd name="T80" fmla="*/ 968 w 5576"/>
                <a:gd name="T81" fmla="*/ 356 h 399"/>
                <a:gd name="T82" fmla="*/ 904 w 5576"/>
                <a:gd name="T83" fmla="*/ 308 h 399"/>
                <a:gd name="T84" fmla="*/ 880 w 5576"/>
                <a:gd name="T85" fmla="*/ 284 h 399"/>
                <a:gd name="T86" fmla="*/ 808 w 5576"/>
                <a:gd name="T87" fmla="*/ 292 h 399"/>
                <a:gd name="T88" fmla="*/ 684 w 5576"/>
                <a:gd name="T89" fmla="*/ 308 h 399"/>
                <a:gd name="T90" fmla="*/ 468 w 5576"/>
                <a:gd name="T91" fmla="*/ 188 h 399"/>
                <a:gd name="T92" fmla="*/ 280 w 5576"/>
                <a:gd name="T93" fmla="*/ 212 h 399"/>
                <a:gd name="T94" fmla="*/ 0 w 5576"/>
                <a:gd name="T95" fmla="*/ 12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76" h="399">
                  <a:moveTo>
                    <a:pt x="5576" y="236"/>
                  </a:moveTo>
                  <a:cubicBezTo>
                    <a:pt x="5551" y="211"/>
                    <a:pt x="5549" y="228"/>
                    <a:pt x="5520" y="212"/>
                  </a:cubicBezTo>
                  <a:cubicBezTo>
                    <a:pt x="5503" y="203"/>
                    <a:pt x="5472" y="180"/>
                    <a:pt x="5472" y="180"/>
                  </a:cubicBezTo>
                  <a:cubicBezTo>
                    <a:pt x="5422" y="105"/>
                    <a:pt x="5301" y="143"/>
                    <a:pt x="5224" y="140"/>
                  </a:cubicBezTo>
                  <a:cubicBezTo>
                    <a:pt x="5216" y="135"/>
                    <a:pt x="5207" y="131"/>
                    <a:pt x="5200" y="124"/>
                  </a:cubicBezTo>
                  <a:cubicBezTo>
                    <a:pt x="5193" y="117"/>
                    <a:pt x="5192" y="106"/>
                    <a:pt x="5184" y="100"/>
                  </a:cubicBezTo>
                  <a:cubicBezTo>
                    <a:pt x="5177" y="95"/>
                    <a:pt x="5168" y="96"/>
                    <a:pt x="5160" y="92"/>
                  </a:cubicBezTo>
                  <a:cubicBezTo>
                    <a:pt x="5151" y="88"/>
                    <a:pt x="5145" y="80"/>
                    <a:pt x="5136" y="76"/>
                  </a:cubicBezTo>
                  <a:cubicBezTo>
                    <a:pt x="5094" y="58"/>
                    <a:pt x="5054" y="53"/>
                    <a:pt x="5016" y="28"/>
                  </a:cubicBezTo>
                  <a:cubicBezTo>
                    <a:pt x="4855" y="43"/>
                    <a:pt x="4759" y="41"/>
                    <a:pt x="4576" y="36"/>
                  </a:cubicBezTo>
                  <a:cubicBezTo>
                    <a:pt x="4522" y="0"/>
                    <a:pt x="4511" y="13"/>
                    <a:pt x="4432" y="20"/>
                  </a:cubicBezTo>
                  <a:cubicBezTo>
                    <a:pt x="4397" y="43"/>
                    <a:pt x="4392" y="79"/>
                    <a:pt x="4352" y="92"/>
                  </a:cubicBezTo>
                  <a:cubicBezTo>
                    <a:pt x="4315" y="80"/>
                    <a:pt x="4287" y="62"/>
                    <a:pt x="4248" y="52"/>
                  </a:cubicBezTo>
                  <a:cubicBezTo>
                    <a:pt x="4140" y="61"/>
                    <a:pt x="4158" y="56"/>
                    <a:pt x="4080" y="108"/>
                  </a:cubicBezTo>
                  <a:cubicBezTo>
                    <a:pt x="4058" y="123"/>
                    <a:pt x="4008" y="140"/>
                    <a:pt x="4008" y="140"/>
                  </a:cubicBezTo>
                  <a:cubicBezTo>
                    <a:pt x="3984" y="132"/>
                    <a:pt x="3960" y="124"/>
                    <a:pt x="3936" y="116"/>
                  </a:cubicBezTo>
                  <a:cubicBezTo>
                    <a:pt x="3920" y="111"/>
                    <a:pt x="3888" y="100"/>
                    <a:pt x="3888" y="100"/>
                  </a:cubicBezTo>
                  <a:cubicBezTo>
                    <a:pt x="3802" y="106"/>
                    <a:pt x="3780" y="107"/>
                    <a:pt x="3712" y="124"/>
                  </a:cubicBezTo>
                  <a:cubicBezTo>
                    <a:pt x="3677" y="147"/>
                    <a:pt x="3650" y="173"/>
                    <a:pt x="3616" y="196"/>
                  </a:cubicBezTo>
                  <a:cubicBezTo>
                    <a:pt x="3579" y="193"/>
                    <a:pt x="3541" y="194"/>
                    <a:pt x="3504" y="188"/>
                  </a:cubicBezTo>
                  <a:cubicBezTo>
                    <a:pt x="3487" y="185"/>
                    <a:pt x="3456" y="172"/>
                    <a:pt x="3456" y="172"/>
                  </a:cubicBezTo>
                  <a:cubicBezTo>
                    <a:pt x="3363" y="175"/>
                    <a:pt x="3269" y="174"/>
                    <a:pt x="3176" y="180"/>
                  </a:cubicBezTo>
                  <a:cubicBezTo>
                    <a:pt x="3154" y="182"/>
                    <a:pt x="3112" y="196"/>
                    <a:pt x="3112" y="196"/>
                  </a:cubicBezTo>
                  <a:cubicBezTo>
                    <a:pt x="3099" y="193"/>
                    <a:pt x="3085" y="192"/>
                    <a:pt x="3072" y="188"/>
                  </a:cubicBezTo>
                  <a:cubicBezTo>
                    <a:pt x="3056" y="184"/>
                    <a:pt x="3024" y="172"/>
                    <a:pt x="3024" y="172"/>
                  </a:cubicBezTo>
                  <a:cubicBezTo>
                    <a:pt x="2951" y="177"/>
                    <a:pt x="2898" y="173"/>
                    <a:pt x="2840" y="212"/>
                  </a:cubicBezTo>
                  <a:cubicBezTo>
                    <a:pt x="2806" y="189"/>
                    <a:pt x="2793" y="162"/>
                    <a:pt x="2752" y="148"/>
                  </a:cubicBezTo>
                  <a:cubicBezTo>
                    <a:pt x="2750" y="149"/>
                    <a:pt x="2701" y="160"/>
                    <a:pt x="2696" y="164"/>
                  </a:cubicBezTo>
                  <a:cubicBezTo>
                    <a:pt x="2688" y="170"/>
                    <a:pt x="2687" y="181"/>
                    <a:pt x="2680" y="188"/>
                  </a:cubicBezTo>
                  <a:cubicBezTo>
                    <a:pt x="2664" y="204"/>
                    <a:pt x="2652" y="205"/>
                    <a:pt x="2632" y="212"/>
                  </a:cubicBezTo>
                  <a:cubicBezTo>
                    <a:pt x="2593" y="204"/>
                    <a:pt x="2557" y="192"/>
                    <a:pt x="2520" y="180"/>
                  </a:cubicBezTo>
                  <a:cubicBezTo>
                    <a:pt x="2494" y="171"/>
                    <a:pt x="2474" y="149"/>
                    <a:pt x="2448" y="140"/>
                  </a:cubicBezTo>
                  <a:cubicBezTo>
                    <a:pt x="2355" y="145"/>
                    <a:pt x="2289" y="156"/>
                    <a:pt x="2200" y="164"/>
                  </a:cubicBezTo>
                  <a:cubicBezTo>
                    <a:pt x="2153" y="180"/>
                    <a:pt x="2109" y="191"/>
                    <a:pt x="2060" y="200"/>
                  </a:cubicBezTo>
                  <a:cubicBezTo>
                    <a:pt x="2026" y="206"/>
                    <a:pt x="1983" y="253"/>
                    <a:pt x="1948" y="256"/>
                  </a:cubicBezTo>
                  <a:cubicBezTo>
                    <a:pt x="1895" y="274"/>
                    <a:pt x="1866" y="296"/>
                    <a:pt x="1810" y="300"/>
                  </a:cubicBezTo>
                  <a:cubicBezTo>
                    <a:pt x="1738" y="305"/>
                    <a:pt x="1672" y="353"/>
                    <a:pt x="1600" y="356"/>
                  </a:cubicBezTo>
                  <a:cubicBezTo>
                    <a:pt x="1543" y="375"/>
                    <a:pt x="1566" y="363"/>
                    <a:pt x="1528" y="388"/>
                  </a:cubicBezTo>
                  <a:cubicBezTo>
                    <a:pt x="1482" y="390"/>
                    <a:pt x="1376" y="399"/>
                    <a:pt x="1320" y="394"/>
                  </a:cubicBezTo>
                  <a:cubicBezTo>
                    <a:pt x="1264" y="389"/>
                    <a:pt x="1253" y="364"/>
                    <a:pt x="1194" y="358"/>
                  </a:cubicBezTo>
                  <a:cubicBezTo>
                    <a:pt x="1135" y="352"/>
                    <a:pt x="1016" y="364"/>
                    <a:pt x="968" y="356"/>
                  </a:cubicBezTo>
                  <a:cubicBezTo>
                    <a:pt x="949" y="328"/>
                    <a:pt x="936" y="319"/>
                    <a:pt x="904" y="308"/>
                  </a:cubicBezTo>
                  <a:cubicBezTo>
                    <a:pt x="896" y="300"/>
                    <a:pt x="891" y="286"/>
                    <a:pt x="880" y="284"/>
                  </a:cubicBezTo>
                  <a:cubicBezTo>
                    <a:pt x="856" y="280"/>
                    <a:pt x="832" y="291"/>
                    <a:pt x="808" y="292"/>
                  </a:cubicBezTo>
                  <a:cubicBezTo>
                    <a:pt x="775" y="289"/>
                    <a:pt x="719" y="315"/>
                    <a:pt x="684" y="308"/>
                  </a:cubicBezTo>
                  <a:cubicBezTo>
                    <a:pt x="627" y="291"/>
                    <a:pt x="535" y="204"/>
                    <a:pt x="468" y="188"/>
                  </a:cubicBezTo>
                  <a:cubicBezTo>
                    <a:pt x="401" y="172"/>
                    <a:pt x="358" y="222"/>
                    <a:pt x="280" y="212"/>
                  </a:cubicBezTo>
                  <a:cubicBezTo>
                    <a:pt x="202" y="202"/>
                    <a:pt x="58" y="146"/>
                    <a:pt x="0" y="128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29" name="Freeform 37"/>
            <p:cNvSpPr>
              <a:spLocks/>
            </p:cNvSpPr>
            <p:nvPr/>
          </p:nvSpPr>
          <p:spPr bwMode="auto">
            <a:xfrm>
              <a:off x="1755" y="1202"/>
              <a:ext cx="989" cy="486"/>
            </a:xfrm>
            <a:custGeom>
              <a:avLst/>
              <a:gdLst>
                <a:gd name="T0" fmla="*/ 985 w 989"/>
                <a:gd name="T1" fmla="*/ 486 h 486"/>
                <a:gd name="T2" fmla="*/ 980 w 989"/>
                <a:gd name="T3" fmla="*/ 427 h 486"/>
                <a:gd name="T4" fmla="*/ 974 w 989"/>
                <a:gd name="T5" fmla="*/ 410 h 486"/>
                <a:gd name="T6" fmla="*/ 971 w 989"/>
                <a:gd name="T7" fmla="*/ 401 h 486"/>
                <a:gd name="T8" fmla="*/ 980 w 989"/>
                <a:gd name="T9" fmla="*/ 368 h 486"/>
                <a:gd name="T10" fmla="*/ 983 w 989"/>
                <a:gd name="T11" fmla="*/ 359 h 486"/>
                <a:gd name="T12" fmla="*/ 989 w 989"/>
                <a:gd name="T13" fmla="*/ 205 h 486"/>
                <a:gd name="T14" fmla="*/ 986 w 989"/>
                <a:gd name="T15" fmla="*/ 142 h 486"/>
                <a:gd name="T16" fmla="*/ 977 w 989"/>
                <a:gd name="T17" fmla="*/ 116 h 486"/>
                <a:gd name="T18" fmla="*/ 974 w 989"/>
                <a:gd name="T19" fmla="*/ 107 h 486"/>
                <a:gd name="T20" fmla="*/ 977 w 989"/>
                <a:gd name="T21" fmla="*/ 92 h 486"/>
                <a:gd name="T22" fmla="*/ 983 w 989"/>
                <a:gd name="T23" fmla="*/ 74 h 486"/>
                <a:gd name="T24" fmla="*/ 971 w 989"/>
                <a:gd name="T25" fmla="*/ 36 h 486"/>
                <a:gd name="T26" fmla="*/ 953 w 989"/>
                <a:gd name="T27" fmla="*/ 21 h 486"/>
                <a:gd name="T28" fmla="*/ 948 w 989"/>
                <a:gd name="T29" fmla="*/ 12 h 486"/>
                <a:gd name="T30" fmla="*/ 930 w 989"/>
                <a:gd name="T31" fmla="*/ 0 h 486"/>
                <a:gd name="T32" fmla="*/ 870 w 989"/>
                <a:gd name="T33" fmla="*/ 3 h 486"/>
                <a:gd name="T34" fmla="*/ 853 w 989"/>
                <a:gd name="T35" fmla="*/ 9 h 486"/>
                <a:gd name="T36" fmla="*/ 847 w 989"/>
                <a:gd name="T37" fmla="*/ 18 h 486"/>
                <a:gd name="T38" fmla="*/ 829 w 989"/>
                <a:gd name="T39" fmla="*/ 24 h 486"/>
                <a:gd name="T40" fmla="*/ 773 w 989"/>
                <a:gd name="T41" fmla="*/ 12 h 486"/>
                <a:gd name="T42" fmla="*/ 740 w 989"/>
                <a:gd name="T43" fmla="*/ 0 h 486"/>
                <a:gd name="T44" fmla="*/ 716 w 989"/>
                <a:gd name="T45" fmla="*/ 3 h 486"/>
                <a:gd name="T46" fmla="*/ 699 w 989"/>
                <a:gd name="T47" fmla="*/ 9 h 486"/>
                <a:gd name="T48" fmla="*/ 616 w 989"/>
                <a:gd name="T49" fmla="*/ 27 h 486"/>
                <a:gd name="T50" fmla="*/ 530 w 989"/>
                <a:gd name="T51" fmla="*/ 39 h 486"/>
                <a:gd name="T52" fmla="*/ 417 w 989"/>
                <a:gd name="T53" fmla="*/ 55 h 486"/>
                <a:gd name="T54" fmla="*/ 303 w 989"/>
                <a:gd name="T55" fmla="*/ 172 h 486"/>
                <a:gd name="T56" fmla="*/ 120 w 989"/>
                <a:gd name="T57" fmla="*/ 55 h 486"/>
                <a:gd name="T58" fmla="*/ 0 w 989"/>
                <a:gd name="T59" fmla="*/ 5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9" h="486">
                  <a:moveTo>
                    <a:pt x="985" y="486"/>
                  </a:moveTo>
                  <a:cubicBezTo>
                    <a:pt x="983" y="476"/>
                    <a:pt x="982" y="437"/>
                    <a:pt x="980" y="427"/>
                  </a:cubicBezTo>
                  <a:cubicBezTo>
                    <a:pt x="979" y="421"/>
                    <a:pt x="976" y="416"/>
                    <a:pt x="974" y="410"/>
                  </a:cubicBezTo>
                  <a:cubicBezTo>
                    <a:pt x="973" y="407"/>
                    <a:pt x="971" y="401"/>
                    <a:pt x="971" y="401"/>
                  </a:cubicBezTo>
                  <a:cubicBezTo>
                    <a:pt x="975" y="380"/>
                    <a:pt x="973" y="391"/>
                    <a:pt x="980" y="368"/>
                  </a:cubicBezTo>
                  <a:cubicBezTo>
                    <a:pt x="981" y="365"/>
                    <a:pt x="983" y="359"/>
                    <a:pt x="983" y="359"/>
                  </a:cubicBezTo>
                  <a:cubicBezTo>
                    <a:pt x="978" y="302"/>
                    <a:pt x="975" y="260"/>
                    <a:pt x="989" y="205"/>
                  </a:cubicBezTo>
                  <a:cubicBezTo>
                    <a:pt x="988" y="184"/>
                    <a:pt x="988" y="163"/>
                    <a:pt x="986" y="142"/>
                  </a:cubicBezTo>
                  <a:cubicBezTo>
                    <a:pt x="986" y="142"/>
                    <a:pt x="979" y="120"/>
                    <a:pt x="977" y="116"/>
                  </a:cubicBezTo>
                  <a:cubicBezTo>
                    <a:pt x="976" y="113"/>
                    <a:pt x="974" y="107"/>
                    <a:pt x="974" y="107"/>
                  </a:cubicBezTo>
                  <a:cubicBezTo>
                    <a:pt x="975" y="102"/>
                    <a:pt x="976" y="97"/>
                    <a:pt x="977" y="92"/>
                  </a:cubicBezTo>
                  <a:cubicBezTo>
                    <a:pt x="979" y="86"/>
                    <a:pt x="983" y="74"/>
                    <a:pt x="983" y="74"/>
                  </a:cubicBezTo>
                  <a:cubicBezTo>
                    <a:pt x="981" y="62"/>
                    <a:pt x="981" y="46"/>
                    <a:pt x="971" y="36"/>
                  </a:cubicBezTo>
                  <a:cubicBezTo>
                    <a:pt x="948" y="12"/>
                    <a:pt x="978" y="50"/>
                    <a:pt x="953" y="21"/>
                  </a:cubicBezTo>
                  <a:cubicBezTo>
                    <a:pt x="951" y="18"/>
                    <a:pt x="950" y="14"/>
                    <a:pt x="948" y="12"/>
                  </a:cubicBezTo>
                  <a:cubicBezTo>
                    <a:pt x="942" y="7"/>
                    <a:pt x="930" y="0"/>
                    <a:pt x="930" y="0"/>
                  </a:cubicBezTo>
                  <a:cubicBezTo>
                    <a:pt x="910" y="1"/>
                    <a:pt x="890" y="1"/>
                    <a:pt x="870" y="3"/>
                  </a:cubicBezTo>
                  <a:cubicBezTo>
                    <a:pt x="864" y="4"/>
                    <a:pt x="853" y="9"/>
                    <a:pt x="853" y="9"/>
                  </a:cubicBezTo>
                  <a:cubicBezTo>
                    <a:pt x="851" y="12"/>
                    <a:pt x="850" y="16"/>
                    <a:pt x="847" y="18"/>
                  </a:cubicBezTo>
                  <a:cubicBezTo>
                    <a:pt x="842" y="21"/>
                    <a:pt x="829" y="24"/>
                    <a:pt x="829" y="24"/>
                  </a:cubicBezTo>
                  <a:cubicBezTo>
                    <a:pt x="814" y="22"/>
                    <a:pt x="786" y="21"/>
                    <a:pt x="773" y="12"/>
                  </a:cubicBezTo>
                  <a:cubicBezTo>
                    <a:pt x="762" y="4"/>
                    <a:pt x="754" y="3"/>
                    <a:pt x="740" y="0"/>
                  </a:cubicBezTo>
                  <a:cubicBezTo>
                    <a:pt x="732" y="1"/>
                    <a:pt x="724" y="1"/>
                    <a:pt x="716" y="3"/>
                  </a:cubicBezTo>
                  <a:cubicBezTo>
                    <a:pt x="710" y="4"/>
                    <a:pt x="699" y="9"/>
                    <a:pt x="699" y="9"/>
                  </a:cubicBezTo>
                  <a:cubicBezTo>
                    <a:pt x="676" y="32"/>
                    <a:pt x="647" y="25"/>
                    <a:pt x="616" y="27"/>
                  </a:cubicBezTo>
                  <a:cubicBezTo>
                    <a:pt x="576" y="40"/>
                    <a:pt x="614" y="35"/>
                    <a:pt x="530" y="39"/>
                  </a:cubicBezTo>
                  <a:cubicBezTo>
                    <a:pt x="488" y="44"/>
                    <a:pt x="455" y="33"/>
                    <a:pt x="417" y="55"/>
                  </a:cubicBezTo>
                  <a:cubicBezTo>
                    <a:pt x="379" y="77"/>
                    <a:pt x="352" y="172"/>
                    <a:pt x="303" y="172"/>
                  </a:cubicBezTo>
                  <a:cubicBezTo>
                    <a:pt x="254" y="172"/>
                    <a:pt x="171" y="75"/>
                    <a:pt x="120" y="55"/>
                  </a:cubicBezTo>
                  <a:cubicBezTo>
                    <a:pt x="69" y="35"/>
                    <a:pt x="25" y="53"/>
                    <a:pt x="0" y="52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0" name="Freeform 38"/>
            <p:cNvSpPr>
              <a:spLocks/>
            </p:cNvSpPr>
            <p:nvPr/>
          </p:nvSpPr>
          <p:spPr bwMode="auto">
            <a:xfrm>
              <a:off x="2026" y="664"/>
              <a:ext cx="1025" cy="117"/>
            </a:xfrm>
            <a:custGeom>
              <a:avLst/>
              <a:gdLst>
                <a:gd name="T0" fmla="*/ 0 w 2766"/>
                <a:gd name="T1" fmla="*/ 86 h 318"/>
                <a:gd name="T2" fmla="*/ 216 w 2766"/>
                <a:gd name="T3" fmla="*/ 222 h 318"/>
                <a:gd name="T4" fmla="*/ 384 w 2766"/>
                <a:gd name="T5" fmla="*/ 230 h 318"/>
                <a:gd name="T6" fmla="*/ 744 w 2766"/>
                <a:gd name="T7" fmla="*/ 230 h 318"/>
                <a:gd name="T8" fmla="*/ 816 w 2766"/>
                <a:gd name="T9" fmla="*/ 262 h 318"/>
                <a:gd name="T10" fmla="*/ 952 w 2766"/>
                <a:gd name="T11" fmla="*/ 270 h 318"/>
                <a:gd name="T12" fmla="*/ 1008 w 2766"/>
                <a:gd name="T13" fmla="*/ 302 h 318"/>
                <a:gd name="T14" fmla="*/ 1056 w 2766"/>
                <a:gd name="T15" fmla="*/ 318 h 318"/>
                <a:gd name="T16" fmla="*/ 1152 w 2766"/>
                <a:gd name="T17" fmla="*/ 286 h 318"/>
                <a:gd name="T18" fmla="*/ 1200 w 2766"/>
                <a:gd name="T19" fmla="*/ 270 h 318"/>
                <a:gd name="T20" fmla="*/ 1232 w 2766"/>
                <a:gd name="T21" fmla="*/ 222 h 318"/>
                <a:gd name="T22" fmla="*/ 1240 w 2766"/>
                <a:gd name="T23" fmla="*/ 198 h 318"/>
                <a:gd name="T24" fmla="*/ 1264 w 2766"/>
                <a:gd name="T25" fmla="*/ 190 h 318"/>
                <a:gd name="T26" fmla="*/ 1384 w 2766"/>
                <a:gd name="T27" fmla="*/ 182 h 318"/>
                <a:gd name="T28" fmla="*/ 1784 w 2766"/>
                <a:gd name="T29" fmla="*/ 94 h 318"/>
                <a:gd name="T30" fmla="*/ 2080 w 2766"/>
                <a:gd name="T31" fmla="*/ 30 h 318"/>
                <a:gd name="T32" fmla="*/ 2376 w 2766"/>
                <a:gd name="T33" fmla="*/ 46 h 318"/>
                <a:gd name="T34" fmla="*/ 2568 w 2766"/>
                <a:gd name="T35" fmla="*/ 126 h 318"/>
                <a:gd name="T36" fmla="*/ 2744 w 2766"/>
                <a:gd name="T37" fmla="*/ 206 h 318"/>
                <a:gd name="T38" fmla="*/ 2766 w 2766"/>
                <a:gd name="T39" fmla="*/ 2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6" h="318">
                  <a:moveTo>
                    <a:pt x="0" y="86"/>
                  </a:moveTo>
                  <a:cubicBezTo>
                    <a:pt x="63" y="149"/>
                    <a:pt x="132" y="194"/>
                    <a:pt x="216" y="222"/>
                  </a:cubicBezTo>
                  <a:cubicBezTo>
                    <a:pt x="269" y="240"/>
                    <a:pt x="328" y="227"/>
                    <a:pt x="384" y="230"/>
                  </a:cubicBezTo>
                  <a:cubicBezTo>
                    <a:pt x="551" y="224"/>
                    <a:pt x="593" y="216"/>
                    <a:pt x="744" y="230"/>
                  </a:cubicBezTo>
                  <a:cubicBezTo>
                    <a:pt x="772" y="233"/>
                    <a:pt x="788" y="259"/>
                    <a:pt x="816" y="262"/>
                  </a:cubicBezTo>
                  <a:cubicBezTo>
                    <a:pt x="861" y="267"/>
                    <a:pt x="907" y="267"/>
                    <a:pt x="952" y="270"/>
                  </a:cubicBezTo>
                  <a:cubicBezTo>
                    <a:pt x="1040" y="292"/>
                    <a:pt x="930" y="259"/>
                    <a:pt x="1008" y="302"/>
                  </a:cubicBezTo>
                  <a:cubicBezTo>
                    <a:pt x="1023" y="310"/>
                    <a:pt x="1056" y="318"/>
                    <a:pt x="1056" y="318"/>
                  </a:cubicBezTo>
                  <a:cubicBezTo>
                    <a:pt x="1102" y="310"/>
                    <a:pt x="1113" y="303"/>
                    <a:pt x="1152" y="286"/>
                  </a:cubicBezTo>
                  <a:cubicBezTo>
                    <a:pt x="1167" y="279"/>
                    <a:pt x="1200" y="270"/>
                    <a:pt x="1200" y="270"/>
                  </a:cubicBezTo>
                  <a:cubicBezTo>
                    <a:pt x="1211" y="254"/>
                    <a:pt x="1226" y="240"/>
                    <a:pt x="1232" y="222"/>
                  </a:cubicBezTo>
                  <a:cubicBezTo>
                    <a:pt x="1235" y="214"/>
                    <a:pt x="1234" y="204"/>
                    <a:pt x="1240" y="198"/>
                  </a:cubicBezTo>
                  <a:cubicBezTo>
                    <a:pt x="1246" y="192"/>
                    <a:pt x="1256" y="191"/>
                    <a:pt x="1264" y="190"/>
                  </a:cubicBezTo>
                  <a:cubicBezTo>
                    <a:pt x="1304" y="186"/>
                    <a:pt x="1344" y="185"/>
                    <a:pt x="1384" y="182"/>
                  </a:cubicBezTo>
                  <a:cubicBezTo>
                    <a:pt x="1483" y="34"/>
                    <a:pt x="1576" y="99"/>
                    <a:pt x="1784" y="94"/>
                  </a:cubicBezTo>
                  <a:cubicBezTo>
                    <a:pt x="1844" y="4"/>
                    <a:pt x="1996" y="33"/>
                    <a:pt x="2080" y="30"/>
                  </a:cubicBezTo>
                  <a:cubicBezTo>
                    <a:pt x="2164" y="2"/>
                    <a:pt x="2293" y="0"/>
                    <a:pt x="2376" y="46"/>
                  </a:cubicBezTo>
                  <a:cubicBezTo>
                    <a:pt x="2471" y="99"/>
                    <a:pt x="2455" y="113"/>
                    <a:pt x="2568" y="126"/>
                  </a:cubicBezTo>
                  <a:cubicBezTo>
                    <a:pt x="2636" y="194"/>
                    <a:pt x="2653" y="197"/>
                    <a:pt x="2744" y="206"/>
                  </a:cubicBezTo>
                  <a:cubicBezTo>
                    <a:pt x="2747" y="233"/>
                    <a:pt x="2766" y="224"/>
                    <a:pt x="2766" y="224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/>
          </p:nvSpPr>
          <p:spPr bwMode="auto">
            <a:xfrm>
              <a:off x="3030" y="372"/>
              <a:ext cx="31" cy="157"/>
            </a:xfrm>
            <a:custGeom>
              <a:avLst/>
              <a:gdLst>
                <a:gd name="T0" fmla="*/ 19 w 83"/>
                <a:gd name="T1" fmla="*/ 424 h 424"/>
                <a:gd name="T2" fmla="*/ 43 w 83"/>
                <a:gd name="T3" fmla="*/ 320 h 424"/>
                <a:gd name="T4" fmla="*/ 75 w 83"/>
                <a:gd name="T5" fmla="*/ 272 h 424"/>
                <a:gd name="T6" fmla="*/ 83 w 83"/>
                <a:gd name="T7" fmla="*/ 248 h 424"/>
                <a:gd name="T8" fmla="*/ 75 w 83"/>
                <a:gd name="T9" fmla="*/ 216 h 424"/>
                <a:gd name="T10" fmla="*/ 59 w 83"/>
                <a:gd name="T11" fmla="*/ 168 h 424"/>
                <a:gd name="T12" fmla="*/ 11 w 83"/>
                <a:gd name="T13" fmla="*/ 48 h 424"/>
                <a:gd name="T14" fmla="*/ 3 w 83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24">
                  <a:moveTo>
                    <a:pt x="19" y="424"/>
                  </a:moveTo>
                  <a:cubicBezTo>
                    <a:pt x="30" y="390"/>
                    <a:pt x="30" y="353"/>
                    <a:pt x="43" y="320"/>
                  </a:cubicBezTo>
                  <a:cubicBezTo>
                    <a:pt x="50" y="302"/>
                    <a:pt x="69" y="290"/>
                    <a:pt x="75" y="272"/>
                  </a:cubicBezTo>
                  <a:cubicBezTo>
                    <a:pt x="78" y="264"/>
                    <a:pt x="80" y="256"/>
                    <a:pt x="83" y="248"/>
                  </a:cubicBezTo>
                  <a:cubicBezTo>
                    <a:pt x="80" y="237"/>
                    <a:pt x="78" y="227"/>
                    <a:pt x="75" y="216"/>
                  </a:cubicBezTo>
                  <a:cubicBezTo>
                    <a:pt x="70" y="200"/>
                    <a:pt x="59" y="168"/>
                    <a:pt x="59" y="168"/>
                  </a:cubicBezTo>
                  <a:cubicBezTo>
                    <a:pt x="51" y="98"/>
                    <a:pt x="55" y="92"/>
                    <a:pt x="11" y="48"/>
                  </a:cubicBezTo>
                  <a:cubicBezTo>
                    <a:pt x="0" y="16"/>
                    <a:pt x="3" y="32"/>
                    <a:pt x="3" y="0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2" name="Freeform 40"/>
            <p:cNvSpPr>
              <a:spLocks/>
            </p:cNvSpPr>
            <p:nvPr/>
          </p:nvSpPr>
          <p:spPr bwMode="auto">
            <a:xfrm>
              <a:off x="2403" y="20"/>
              <a:ext cx="641" cy="547"/>
            </a:xfrm>
            <a:custGeom>
              <a:avLst/>
              <a:gdLst>
                <a:gd name="T0" fmla="*/ 0 w 641"/>
                <a:gd name="T1" fmla="*/ 0 h 547"/>
                <a:gd name="T2" fmla="*/ 24 w 641"/>
                <a:gd name="T3" fmla="*/ 27 h 547"/>
                <a:gd name="T4" fmla="*/ 47 w 641"/>
                <a:gd name="T5" fmla="*/ 65 h 547"/>
                <a:gd name="T6" fmla="*/ 68 w 641"/>
                <a:gd name="T7" fmla="*/ 89 h 547"/>
                <a:gd name="T8" fmla="*/ 92 w 641"/>
                <a:gd name="T9" fmla="*/ 113 h 547"/>
                <a:gd name="T10" fmla="*/ 142 w 641"/>
                <a:gd name="T11" fmla="*/ 160 h 547"/>
                <a:gd name="T12" fmla="*/ 163 w 641"/>
                <a:gd name="T13" fmla="*/ 187 h 547"/>
                <a:gd name="T14" fmla="*/ 175 w 641"/>
                <a:gd name="T15" fmla="*/ 205 h 547"/>
                <a:gd name="T16" fmla="*/ 198 w 641"/>
                <a:gd name="T17" fmla="*/ 240 h 547"/>
                <a:gd name="T18" fmla="*/ 216 w 641"/>
                <a:gd name="T19" fmla="*/ 258 h 547"/>
                <a:gd name="T20" fmla="*/ 243 w 641"/>
                <a:gd name="T21" fmla="*/ 288 h 547"/>
                <a:gd name="T22" fmla="*/ 258 w 641"/>
                <a:gd name="T23" fmla="*/ 299 h 547"/>
                <a:gd name="T24" fmla="*/ 264 w 641"/>
                <a:gd name="T25" fmla="*/ 308 h 547"/>
                <a:gd name="T26" fmla="*/ 287 w 641"/>
                <a:gd name="T27" fmla="*/ 332 h 547"/>
                <a:gd name="T28" fmla="*/ 296 w 641"/>
                <a:gd name="T29" fmla="*/ 338 h 547"/>
                <a:gd name="T30" fmla="*/ 305 w 641"/>
                <a:gd name="T31" fmla="*/ 350 h 547"/>
                <a:gd name="T32" fmla="*/ 341 w 641"/>
                <a:gd name="T33" fmla="*/ 368 h 547"/>
                <a:gd name="T34" fmla="*/ 359 w 641"/>
                <a:gd name="T35" fmla="*/ 379 h 547"/>
                <a:gd name="T36" fmla="*/ 427 w 641"/>
                <a:gd name="T37" fmla="*/ 382 h 547"/>
                <a:gd name="T38" fmla="*/ 450 w 641"/>
                <a:gd name="T39" fmla="*/ 397 h 547"/>
                <a:gd name="T40" fmla="*/ 501 w 641"/>
                <a:gd name="T41" fmla="*/ 421 h 547"/>
                <a:gd name="T42" fmla="*/ 522 w 641"/>
                <a:gd name="T43" fmla="*/ 433 h 547"/>
                <a:gd name="T44" fmla="*/ 539 w 641"/>
                <a:gd name="T45" fmla="*/ 439 h 547"/>
                <a:gd name="T46" fmla="*/ 605 w 641"/>
                <a:gd name="T47" fmla="*/ 465 h 547"/>
                <a:gd name="T48" fmla="*/ 628 w 641"/>
                <a:gd name="T49" fmla="*/ 489 h 547"/>
                <a:gd name="T50" fmla="*/ 631 w 641"/>
                <a:gd name="T51" fmla="*/ 498 h 547"/>
                <a:gd name="T52" fmla="*/ 637 w 641"/>
                <a:gd name="T53" fmla="*/ 519 h 547"/>
                <a:gd name="T54" fmla="*/ 641 w 641"/>
                <a:gd name="T55" fmla="*/ 528 h 547"/>
                <a:gd name="T56" fmla="*/ 637 w 641"/>
                <a:gd name="T57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1" h="547">
                  <a:moveTo>
                    <a:pt x="0" y="0"/>
                  </a:moveTo>
                  <a:cubicBezTo>
                    <a:pt x="8" y="9"/>
                    <a:pt x="24" y="27"/>
                    <a:pt x="24" y="27"/>
                  </a:cubicBezTo>
                  <a:cubicBezTo>
                    <a:pt x="28" y="44"/>
                    <a:pt x="37" y="52"/>
                    <a:pt x="47" y="65"/>
                  </a:cubicBezTo>
                  <a:cubicBezTo>
                    <a:pt x="66" y="89"/>
                    <a:pt x="51" y="77"/>
                    <a:pt x="68" y="89"/>
                  </a:cubicBezTo>
                  <a:cubicBezTo>
                    <a:pt x="75" y="99"/>
                    <a:pt x="81" y="106"/>
                    <a:pt x="92" y="113"/>
                  </a:cubicBezTo>
                  <a:cubicBezTo>
                    <a:pt x="97" y="129"/>
                    <a:pt x="126" y="149"/>
                    <a:pt x="142" y="160"/>
                  </a:cubicBezTo>
                  <a:cubicBezTo>
                    <a:pt x="148" y="172"/>
                    <a:pt x="151" y="179"/>
                    <a:pt x="163" y="187"/>
                  </a:cubicBezTo>
                  <a:cubicBezTo>
                    <a:pt x="168" y="204"/>
                    <a:pt x="162" y="188"/>
                    <a:pt x="175" y="205"/>
                  </a:cubicBezTo>
                  <a:cubicBezTo>
                    <a:pt x="183" y="215"/>
                    <a:pt x="189" y="231"/>
                    <a:pt x="198" y="240"/>
                  </a:cubicBezTo>
                  <a:cubicBezTo>
                    <a:pt x="204" y="246"/>
                    <a:pt x="216" y="258"/>
                    <a:pt x="216" y="258"/>
                  </a:cubicBezTo>
                  <a:cubicBezTo>
                    <a:pt x="220" y="269"/>
                    <a:pt x="233" y="281"/>
                    <a:pt x="243" y="288"/>
                  </a:cubicBezTo>
                  <a:cubicBezTo>
                    <a:pt x="260" y="313"/>
                    <a:pt x="237" y="283"/>
                    <a:pt x="258" y="299"/>
                  </a:cubicBezTo>
                  <a:cubicBezTo>
                    <a:pt x="261" y="302"/>
                    <a:pt x="261" y="306"/>
                    <a:pt x="264" y="308"/>
                  </a:cubicBezTo>
                  <a:cubicBezTo>
                    <a:pt x="271" y="317"/>
                    <a:pt x="278" y="326"/>
                    <a:pt x="287" y="332"/>
                  </a:cubicBezTo>
                  <a:cubicBezTo>
                    <a:pt x="290" y="334"/>
                    <a:pt x="294" y="335"/>
                    <a:pt x="296" y="338"/>
                  </a:cubicBezTo>
                  <a:cubicBezTo>
                    <a:pt x="300" y="341"/>
                    <a:pt x="301" y="347"/>
                    <a:pt x="305" y="350"/>
                  </a:cubicBezTo>
                  <a:cubicBezTo>
                    <a:pt x="347" y="387"/>
                    <a:pt x="300" y="340"/>
                    <a:pt x="341" y="368"/>
                  </a:cubicBezTo>
                  <a:cubicBezTo>
                    <a:pt x="347" y="372"/>
                    <a:pt x="359" y="379"/>
                    <a:pt x="359" y="379"/>
                  </a:cubicBezTo>
                  <a:cubicBezTo>
                    <a:pt x="377" y="373"/>
                    <a:pt x="409" y="381"/>
                    <a:pt x="427" y="382"/>
                  </a:cubicBezTo>
                  <a:cubicBezTo>
                    <a:pt x="438" y="386"/>
                    <a:pt x="439" y="394"/>
                    <a:pt x="450" y="397"/>
                  </a:cubicBezTo>
                  <a:cubicBezTo>
                    <a:pt x="468" y="423"/>
                    <a:pt x="466" y="417"/>
                    <a:pt x="501" y="421"/>
                  </a:cubicBezTo>
                  <a:cubicBezTo>
                    <a:pt x="534" y="429"/>
                    <a:pt x="493" y="417"/>
                    <a:pt x="522" y="433"/>
                  </a:cubicBezTo>
                  <a:cubicBezTo>
                    <a:pt x="527" y="436"/>
                    <a:pt x="539" y="439"/>
                    <a:pt x="539" y="439"/>
                  </a:cubicBezTo>
                  <a:cubicBezTo>
                    <a:pt x="562" y="461"/>
                    <a:pt x="573" y="462"/>
                    <a:pt x="605" y="465"/>
                  </a:cubicBezTo>
                  <a:cubicBezTo>
                    <a:pt x="628" y="473"/>
                    <a:pt x="621" y="465"/>
                    <a:pt x="628" y="489"/>
                  </a:cubicBezTo>
                  <a:cubicBezTo>
                    <a:pt x="630" y="492"/>
                    <a:pt x="630" y="495"/>
                    <a:pt x="631" y="498"/>
                  </a:cubicBezTo>
                  <a:cubicBezTo>
                    <a:pt x="632" y="500"/>
                    <a:pt x="638" y="519"/>
                    <a:pt x="637" y="519"/>
                  </a:cubicBezTo>
                  <a:cubicBezTo>
                    <a:pt x="638" y="524"/>
                    <a:pt x="641" y="523"/>
                    <a:pt x="641" y="528"/>
                  </a:cubicBezTo>
                  <a:cubicBezTo>
                    <a:pt x="641" y="533"/>
                    <a:pt x="637" y="543"/>
                    <a:pt x="637" y="547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3" name="Freeform 41"/>
            <p:cNvSpPr>
              <a:spLocks/>
            </p:cNvSpPr>
            <p:nvPr/>
          </p:nvSpPr>
          <p:spPr bwMode="auto">
            <a:xfrm>
              <a:off x="1890" y="787"/>
              <a:ext cx="1342" cy="391"/>
            </a:xfrm>
            <a:custGeom>
              <a:avLst/>
              <a:gdLst>
                <a:gd name="T0" fmla="*/ 0 w 3623"/>
                <a:gd name="T1" fmla="*/ 16 h 1055"/>
                <a:gd name="T2" fmla="*/ 216 w 3623"/>
                <a:gd name="T3" fmla="*/ 32 h 1055"/>
                <a:gd name="T4" fmla="*/ 240 w 3623"/>
                <a:gd name="T5" fmla="*/ 56 h 1055"/>
                <a:gd name="T6" fmla="*/ 456 w 3623"/>
                <a:gd name="T7" fmla="*/ 88 h 1055"/>
                <a:gd name="T8" fmla="*/ 560 w 3623"/>
                <a:gd name="T9" fmla="*/ 224 h 1055"/>
                <a:gd name="T10" fmla="*/ 616 w 3623"/>
                <a:gd name="T11" fmla="*/ 304 h 1055"/>
                <a:gd name="T12" fmla="*/ 736 w 3623"/>
                <a:gd name="T13" fmla="*/ 384 h 1055"/>
                <a:gd name="T14" fmla="*/ 776 w 3623"/>
                <a:gd name="T15" fmla="*/ 432 h 1055"/>
                <a:gd name="T16" fmla="*/ 824 w 3623"/>
                <a:gd name="T17" fmla="*/ 456 h 1055"/>
                <a:gd name="T18" fmla="*/ 1088 w 3623"/>
                <a:gd name="T19" fmla="*/ 424 h 1055"/>
                <a:gd name="T20" fmla="*/ 1224 w 3623"/>
                <a:gd name="T21" fmla="*/ 416 h 1055"/>
                <a:gd name="T22" fmla="*/ 1336 w 3623"/>
                <a:gd name="T23" fmla="*/ 456 h 1055"/>
                <a:gd name="T24" fmla="*/ 1536 w 3623"/>
                <a:gd name="T25" fmla="*/ 568 h 1055"/>
                <a:gd name="T26" fmla="*/ 1736 w 3623"/>
                <a:gd name="T27" fmla="*/ 576 h 1055"/>
                <a:gd name="T28" fmla="*/ 1816 w 3623"/>
                <a:gd name="T29" fmla="*/ 616 h 1055"/>
                <a:gd name="T30" fmla="*/ 1864 w 3623"/>
                <a:gd name="T31" fmla="*/ 656 h 1055"/>
                <a:gd name="T32" fmla="*/ 1976 w 3623"/>
                <a:gd name="T33" fmla="*/ 720 h 1055"/>
                <a:gd name="T34" fmla="*/ 2000 w 3623"/>
                <a:gd name="T35" fmla="*/ 736 h 1055"/>
                <a:gd name="T36" fmla="*/ 2248 w 3623"/>
                <a:gd name="T37" fmla="*/ 768 h 1055"/>
                <a:gd name="T38" fmla="*/ 2408 w 3623"/>
                <a:gd name="T39" fmla="*/ 792 h 1055"/>
                <a:gd name="T40" fmla="*/ 2536 w 3623"/>
                <a:gd name="T41" fmla="*/ 832 h 1055"/>
                <a:gd name="T42" fmla="*/ 2704 w 3623"/>
                <a:gd name="T43" fmla="*/ 936 h 1055"/>
                <a:gd name="T44" fmla="*/ 2960 w 3623"/>
                <a:gd name="T45" fmla="*/ 928 h 1055"/>
                <a:gd name="T46" fmla="*/ 3048 w 3623"/>
                <a:gd name="T47" fmla="*/ 904 h 1055"/>
                <a:gd name="T48" fmla="*/ 3152 w 3623"/>
                <a:gd name="T49" fmla="*/ 912 h 1055"/>
                <a:gd name="T50" fmla="*/ 3248 w 3623"/>
                <a:gd name="T51" fmla="*/ 976 h 1055"/>
                <a:gd name="T52" fmla="*/ 3544 w 3623"/>
                <a:gd name="T53" fmla="*/ 97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23" h="1055">
                  <a:moveTo>
                    <a:pt x="0" y="16"/>
                  </a:moveTo>
                  <a:cubicBezTo>
                    <a:pt x="72" y="19"/>
                    <a:pt x="151" y="0"/>
                    <a:pt x="216" y="32"/>
                  </a:cubicBezTo>
                  <a:cubicBezTo>
                    <a:pt x="226" y="37"/>
                    <a:pt x="231" y="49"/>
                    <a:pt x="240" y="56"/>
                  </a:cubicBezTo>
                  <a:cubicBezTo>
                    <a:pt x="294" y="101"/>
                    <a:pt x="407" y="86"/>
                    <a:pt x="456" y="88"/>
                  </a:cubicBezTo>
                  <a:cubicBezTo>
                    <a:pt x="506" y="121"/>
                    <a:pt x="536" y="171"/>
                    <a:pt x="560" y="224"/>
                  </a:cubicBezTo>
                  <a:cubicBezTo>
                    <a:pt x="578" y="265"/>
                    <a:pt x="571" y="289"/>
                    <a:pt x="616" y="304"/>
                  </a:cubicBezTo>
                  <a:cubicBezTo>
                    <a:pt x="650" y="338"/>
                    <a:pt x="701" y="349"/>
                    <a:pt x="736" y="384"/>
                  </a:cubicBezTo>
                  <a:cubicBezTo>
                    <a:pt x="751" y="399"/>
                    <a:pt x="760" y="419"/>
                    <a:pt x="776" y="432"/>
                  </a:cubicBezTo>
                  <a:cubicBezTo>
                    <a:pt x="790" y="443"/>
                    <a:pt x="809" y="446"/>
                    <a:pt x="824" y="456"/>
                  </a:cubicBezTo>
                  <a:cubicBezTo>
                    <a:pt x="917" y="450"/>
                    <a:pt x="997" y="434"/>
                    <a:pt x="1088" y="424"/>
                  </a:cubicBezTo>
                  <a:cubicBezTo>
                    <a:pt x="1164" y="399"/>
                    <a:pt x="1119" y="406"/>
                    <a:pt x="1224" y="416"/>
                  </a:cubicBezTo>
                  <a:cubicBezTo>
                    <a:pt x="1261" y="431"/>
                    <a:pt x="1298" y="443"/>
                    <a:pt x="1336" y="456"/>
                  </a:cubicBezTo>
                  <a:cubicBezTo>
                    <a:pt x="1409" y="480"/>
                    <a:pt x="1451" y="565"/>
                    <a:pt x="1536" y="568"/>
                  </a:cubicBezTo>
                  <a:cubicBezTo>
                    <a:pt x="1603" y="571"/>
                    <a:pt x="1669" y="573"/>
                    <a:pt x="1736" y="576"/>
                  </a:cubicBezTo>
                  <a:cubicBezTo>
                    <a:pt x="1767" y="584"/>
                    <a:pt x="1794" y="587"/>
                    <a:pt x="1816" y="616"/>
                  </a:cubicBezTo>
                  <a:cubicBezTo>
                    <a:pt x="1845" y="655"/>
                    <a:pt x="1827" y="644"/>
                    <a:pt x="1864" y="656"/>
                  </a:cubicBezTo>
                  <a:cubicBezTo>
                    <a:pt x="1889" y="693"/>
                    <a:pt x="1934" y="706"/>
                    <a:pt x="1976" y="720"/>
                  </a:cubicBezTo>
                  <a:cubicBezTo>
                    <a:pt x="1985" y="723"/>
                    <a:pt x="1991" y="732"/>
                    <a:pt x="2000" y="736"/>
                  </a:cubicBezTo>
                  <a:cubicBezTo>
                    <a:pt x="2086" y="774"/>
                    <a:pt x="2143" y="763"/>
                    <a:pt x="2248" y="768"/>
                  </a:cubicBezTo>
                  <a:cubicBezTo>
                    <a:pt x="2304" y="776"/>
                    <a:pt x="2351" y="786"/>
                    <a:pt x="2408" y="792"/>
                  </a:cubicBezTo>
                  <a:cubicBezTo>
                    <a:pt x="2451" y="806"/>
                    <a:pt x="2494" y="818"/>
                    <a:pt x="2536" y="832"/>
                  </a:cubicBezTo>
                  <a:cubicBezTo>
                    <a:pt x="2567" y="924"/>
                    <a:pt x="2629" y="911"/>
                    <a:pt x="2704" y="936"/>
                  </a:cubicBezTo>
                  <a:cubicBezTo>
                    <a:pt x="2789" y="933"/>
                    <a:pt x="2875" y="933"/>
                    <a:pt x="2960" y="928"/>
                  </a:cubicBezTo>
                  <a:cubicBezTo>
                    <a:pt x="2990" y="926"/>
                    <a:pt x="3048" y="904"/>
                    <a:pt x="3048" y="904"/>
                  </a:cubicBezTo>
                  <a:cubicBezTo>
                    <a:pt x="3083" y="907"/>
                    <a:pt x="3118" y="903"/>
                    <a:pt x="3152" y="912"/>
                  </a:cubicBezTo>
                  <a:cubicBezTo>
                    <a:pt x="3190" y="922"/>
                    <a:pt x="3210" y="974"/>
                    <a:pt x="3248" y="976"/>
                  </a:cubicBezTo>
                  <a:cubicBezTo>
                    <a:pt x="3563" y="991"/>
                    <a:pt x="3623" y="1055"/>
                    <a:pt x="3544" y="976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4" name="Freeform 42"/>
            <p:cNvSpPr>
              <a:spLocks/>
            </p:cNvSpPr>
            <p:nvPr/>
          </p:nvSpPr>
          <p:spPr bwMode="auto">
            <a:xfrm>
              <a:off x="3016" y="553"/>
              <a:ext cx="919" cy="1244"/>
            </a:xfrm>
            <a:custGeom>
              <a:avLst/>
              <a:gdLst>
                <a:gd name="T0" fmla="*/ 64 w 2479"/>
                <a:gd name="T1" fmla="*/ 0 h 3358"/>
                <a:gd name="T2" fmla="*/ 0 w 2479"/>
                <a:gd name="T3" fmla="*/ 104 h 3358"/>
                <a:gd name="T4" fmla="*/ 8 w 2479"/>
                <a:gd name="T5" fmla="*/ 184 h 3358"/>
                <a:gd name="T6" fmla="*/ 80 w 2479"/>
                <a:gd name="T7" fmla="*/ 240 h 3358"/>
                <a:gd name="T8" fmla="*/ 104 w 2479"/>
                <a:gd name="T9" fmla="*/ 656 h 3358"/>
                <a:gd name="T10" fmla="*/ 128 w 2479"/>
                <a:gd name="T11" fmla="*/ 776 h 3358"/>
                <a:gd name="T12" fmla="*/ 200 w 2479"/>
                <a:gd name="T13" fmla="*/ 840 h 3358"/>
                <a:gd name="T14" fmla="*/ 282 w 2479"/>
                <a:gd name="T15" fmla="*/ 946 h 3358"/>
                <a:gd name="T16" fmla="*/ 276 w 2479"/>
                <a:gd name="T17" fmla="*/ 1030 h 3358"/>
                <a:gd name="T18" fmla="*/ 280 w 2479"/>
                <a:gd name="T19" fmla="*/ 1088 h 3358"/>
                <a:gd name="T20" fmla="*/ 288 w 2479"/>
                <a:gd name="T21" fmla="*/ 1112 h 3358"/>
                <a:gd name="T22" fmla="*/ 320 w 2479"/>
                <a:gd name="T23" fmla="*/ 1160 h 3358"/>
                <a:gd name="T24" fmla="*/ 424 w 2479"/>
                <a:gd name="T25" fmla="*/ 1336 h 3358"/>
                <a:gd name="T26" fmla="*/ 496 w 2479"/>
                <a:gd name="T27" fmla="*/ 1432 h 3358"/>
                <a:gd name="T28" fmla="*/ 504 w 2479"/>
                <a:gd name="T29" fmla="*/ 1456 h 3358"/>
                <a:gd name="T30" fmla="*/ 528 w 2479"/>
                <a:gd name="T31" fmla="*/ 1480 h 3358"/>
                <a:gd name="T32" fmla="*/ 552 w 2479"/>
                <a:gd name="T33" fmla="*/ 1656 h 3358"/>
                <a:gd name="T34" fmla="*/ 640 w 2479"/>
                <a:gd name="T35" fmla="*/ 1736 h 3358"/>
                <a:gd name="T36" fmla="*/ 688 w 2479"/>
                <a:gd name="T37" fmla="*/ 1768 h 3358"/>
                <a:gd name="T38" fmla="*/ 728 w 2479"/>
                <a:gd name="T39" fmla="*/ 1808 h 3358"/>
                <a:gd name="T40" fmla="*/ 744 w 2479"/>
                <a:gd name="T41" fmla="*/ 1832 h 3358"/>
                <a:gd name="T42" fmla="*/ 792 w 2479"/>
                <a:gd name="T43" fmla="*/ 1864 h 3358"/>
                <a:gd name="T44" fmla="*/ 864 w 2479"/>
                <a:gd name="T45" fmla="*/ 1920 h 3358"/>
                <a:gd name="T46" fmla="*/ 936 w 2479"/>
                <a:gd name="T47" fmla="*/ 2008 h 3358"/>
                <a:gd name="T48" fmla="*/ 968 w 2479"/>
                <a:gd name="T49" fmla="*/ 2128 h 3358"/>
                <a:gd name="T50" fmla="*/ 1000 w 2479"/>
                <a:gd name="T51" fmla="*/ 2176 h 3358"/>
                <a:gd name="T52" fmla="*/ 1128 w 2479"/>
                <a:gd name="T53" fmla="*/ 2304 h 3358"/>
                <a:gd name="T54" fmla="*/ 1152 w 2479"/>
                <a:gd name="T55" fmla="*/ 2328 h 3358"/>
                <a:gd name="T56" fmla="*/ 1176 w 2479"/>
                <a:gd name="T57" fmla="*/ 2336 h 3358"/>
                <a:gd name="T58" fmla="*/ 1232 w 2479"/>
                <a:gd name="T59" fmla="*/ 2432 h 3358"/>
                <a:gd name="T60" fmla="*/ 1312 w 2479"/>
                <a:gd name="T61" fmla="*/ 2464 h 3358"/>
                <a:gd name="T62" fmla="*/ 1360 w 2479"/>
                <a:gd name="T63" fmla="*/ 2496 h 3358"/>
                <a:gd name="T64" fmla="*/ 1448 w 2479"/>
                <a:gd name="T65" fmla="*/ 2592 h 3358"/>
                <a:gd name="T66" fmla="*/ 1472 w 2479"/>
                <a:gd name="T67" fmla="*/ 2608 h 3358"/>
                <a:gd name="T68" fmla="*/ 1576 w 2479"/>
                <a:gd name="T69" fmla="*/ 2672 h 3358"/>
                <a:gd name="T70" fmla="*/ 1592 w 2479"/>
                <a:gd name="T71" fmla="*/ 2696 h 3358"/>
                <a:gd name="T72" fmla="*/ 1640 w 2479"/>
                <a:gd name="T73" fmla="*/ 2728 h 3358"/>
                <a:gd name="T74" fmla="*/ 1688 w 2479"/>
                <a:gd name="T75" fmla="*/ 2776 h 3358"/>
                <a:gd name="T76" fmla="*/ 1776 w 2479"/>
                <a:gd name="T77" fmla="*/ 2784 h 3358"/>
                <a:gd name="T78" fmla="*/ 1816 w 2479"/>
                <a:gd name="T79" fmla="*/ 2816 h 3358"/>
                <a:gd name="T80" fmla="*/ 1912 w 2479"/>
                <a:gd name="T81" fmla="*/ 2920 h 3358"/>
                <a:gd name="T82" fmla="*/ 2056 w 2479"/>
                <a:gd name="T83" fmla="*/ 3008 h 3358"/>
                <a:gd name="T84" fmla="*/ 2112 w 2479"/>
                <a:gd name="T85" fmla="*/ 3080 h 3358"/>
                <a:gd name="T86" fmla="*/ 2128 w 2479"/>
                <a:gd name="T87" fmla="*/ 3104 h 3358"/>
                <a:gd name="T88" fmla="*/ 2144 w 2479"/>
                <a:gd name="T89" fmla="*/ 3128 h 3358"/>
                <a:gd name="T90" fmla="*/ 2232 w 2479"/>
                <a:gd name="T91" fmla="*/ 3248 h 3358"/>
                <a:gd name="T92" fmla="*/ 2280 w 2479"/>
                <a:gd name="T93" fmla="*/ 3264 h 3358"/>
                <a:gd name="T94" fmla="*/ 2304 w 2479"/>
                <a:gd name="T95" fmla="*/ 3272 h 3358"/>
                <a:gd name="T96" fmla="*/ 2352 w 2479"/>
                <a:gd name="T97" fmla="*/ 3320 h 3358"/>
                <a:gd name="T98" fmla="*/ 2386 w 2479"/>
                <a:gd name="T99" fmla="*/ 3335 h 3358"/>
                <a:gd name="T100" fmla="*/ 2392 w 2479"/>
                <a:gd name="T101" fmla="*/ 3338 h 3358"/>
                <a:gd name="T102" fmla="*/ 2401 w 2479"/>
                <a:gd name="T103" fmla="*/ 3344 h 3358"/>
                <a:gd name="T104" fmla="*/ 2419 w 2479"/>
                <a:gd name="T105" fmla="*/ 3347 h 3358"/>
                <a:gd name="T106" fmla="*/ 2422 w 2479"/>
                <a:gd name="T107" fmla="*/ 3341 h 3358"/>
                <a:gd name="T108" fmla="*/ 2452 w 2479"/>
                <a:gd name="T109" fmla="*/ 3353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9" h="3358">
                  <a:moveTo>
                    <a:pt x="64" y="0"/>
                  </a:moveTo>
                  <a:cubicBezTo>
                    <a:pt x="53" y="53"/>
                    <a:pt x="46" y="74"/>
                    <a:pt x="0" y="104"/>
                  </a:cubicBezTo>
                  <a:cubicBezTo>
                    <a:pt x="3" y="131"/>
                    <a:pt x="0" y="158"/>
                    <a:pt x="8" y="184"/>
                  </a:cubicBezTo>
                  <a:cubicBezTo>
                    <a:pt x="17" y="213"/>
                    <a:pt x="80" y="240"/>
                    <a:pt x="80" y="240"/>
                  </a:cubicBezTo>
                  <a:cubicBezTo>
                    <a:pt x="136" y="408"/>
                    <a:pt x="88" y="248"/>
                    <a:pt x="104" y="656"/>
                  </a:cubicBezTo>
                  <a:cubicBezTo>
                    <a:pt x="105" y="686"/>
                    <a:pt x="109" y="752"/>
                    <a:pt x="128" y="776"/>
                  </a:cubicBezTo>
                  <a:cubicBezTo>
                    <a:pt x="148" y="801"/>
                    <a:pt x="200" y="840"/>
                    <a:pt x="200" y="840"/>
                  </a:cubicBezTo>
                  <a:cubicBezTo>
                    <a:pt x="212" y="875"/>
                    <a:pt x="270" y="911"/>
                    <a:pt x="282" y="946"/>
                  </a:cubicBezTo>
                  <a:cubicBezTo>
                    <a:pt x="292" y="977"/>
                    <a:pt x="264" y="1000"/>
                    <a:pt x="276" y="1030"/>
                  </a:cubicBezTo>
                  <a:cubicBezTo>
                    <a:pt x="283" y="1048"/>
                    <a:pt x="274" y="1070"/>
                    <a:pt x="280" y="1088"/>
                  </a:cubicBezTo>
                  <a:cubicBezTo>
                    <a:pt x="283" y="1096"/>
                    <a:pt x="284" y="1105"/>
                    <a:pt x="288" y="1112"/>
                  </a:cubicBezTo>
                  <a:cubicBezTo>
                    <a:pt x="297" y="1129"/>
                    <a:pt x="320" y="1160"/>
                    <a:pt x="320" y="1160"/>
                  </a:cubicBezTo>
                  <a:cubicBezTo>
                    <a:pt x="338" y="1231"/>
                    <a:pt x="385" y="1277"/>
                    <a:pt x="424" y="1336"/>
                  </a:cubicBezTo>
                  <a:cubicBezTo>
                    <a:pt x="448" y="1372"/>
                    <a:pt x="466" y="1402"/>
                    <a:pt x="496" y="1432"/>
                  </a:cubicBezTo>
                  <a:cubicBezTo>
                    <a:pt x="499" y="1440"/>
                    <a:pt x="499" y="1449"/>
                    <a:pt x="504" y="1456"/>
                  </a:cubicBezTo>
                  <a:cubicBezTo>
                    <a:pt x="510" y="1465"/>
                    <a:pt x="526" y="1469"/>
                    <a:pt x="528" y="1480"/>
                  </a:cubicBezTo>
                  <a:cubicBezTo>
                    <a:pt x="547" y="1584"/>
                    <a:pt x="506" y="1601"/>
                    <a:pt x="552" y="1656"/>
                  </a:cubicBezTo>
                  <a:cubicBezTo>
                    <a:pt x="581" y="1691"/>
                    <a:pt x="601" y="1710"/>
                    <a:pt x="640" y="1736"/>
                  </a:cubicBezTo>
                  <a:cubicBezTo>
                    <a:pt x="656" y="1747"/>
                    <a:pt x="688" y="1768"/>
                    <a:pt x="688" y="1768"/>
                  </a:cubicBezTo>
                  <a:cubicBezTo>
                    <a:pt x="731" y="1832"/>
                    <a:pt x="675" y="1755"/>
                    <a:pt x="728" y="1808"/>
                  </a:cubicBezTo>
                  <a:cubicBezTo>
                    <a:pt x="735" y="1815"/>
                    <a:pt x="737" y="1826"/>
                    <a:pt x="744" y="1832"/>
                  </a:cubicBezTo>
                  <a:cubicBezTo>
                    <a:pt x="758" y="1845"/>
                    <a:pt x="778" y="1850"/>
                    <a:pt x="792" y="1864"/>
                  </a:cubicBezTo>
                  <a:cubicBezTo>
                    <a:pt x="846" y="1918"/>
                    <a:pt x="819" y="1905"/>
                    <a:pt x="864" y="1920"/>
                  </a:cubicBezTo>
                  <a:cubicBezTo>
                    <a:pt x="883" y="1958"/>
                    <a:pt x="894" y="1994"/>
                    <a:pt x="936" y="2008"/>
                  </a:cubicBezTo>
                  <a:cubicBezTo>
                    <a:pt x="961" y="2046"/>
                    <a:pt x="948" y="2089"/>
                    <a:pt x="968" y="2128"/>
                  </a:cubicBezTo>
                  <a:cubicBezTo>
                    <a:pt x="977" y="2145"/>
                    <a:pt x="994" y="2158"/>
                    <a:pt x="1000" y="2176"/>
                  </a:cubicBezTo>
                  <a:cubicBezTo>
                    <a:pt x="1022" y="2243"/>
                    <a:pt x="1059" y="2281"/>
                    <a:pt x="1128" y="2304"/>
                  </a:cubicBezTo>
                  <a:cubicBezTo>
                    <a:pt x="1136" y="2312"/>
                    <a:pt x="1143" y="2322"/>
                    <a:pt x="1152" y="2328"/>
                  </a:cubicBezTo>
                  <a:cubicBezTo>
                    <a:pt x="1159" y="2333"/>
                    <a:pt x="1169" y="2331"/>
                    <a:pt x="1176" y="2336"/>
                  </a:cubicBezTo>
                  <a:cubicBezTo>
                    <a:pt x="1208" y="2362"/>
                    <a:pt x="1193" y="2406"/>
                    <a:pt x="1232" y="2432"/>
                  </a:cubicBezTo>
                  <a:cubicBezTo>
                    <a:pt x="1258" y="2450"/>
                    <a:pt x="1285" y="2449"/>
                    <a:pt x="1312" y="2464"/>
                  </a:cubicBezTo>
                  <a:cubicBezTo>
                    <a:pt x="1329" y="2473"/>
                    <a:pt x="1344" y="2485"/>
                    <a:pt x="1360" y="2496"/>
                  </a:cubicBezTo>
                  <a:cubicBezTo>
                    <a:pt x="1401" y="2523"/>
                    <a:pt x="1421" y="2551"/>
                    <a:pt x="1448" y="2592"/>
                  </a:cubicBezTo>
                  <a:cubicBezTo>
                    <a:pt x="1453" y="2600"/>
                    <a:pt x="1465" y="2602"/>
                    <a:pt x="1472" y="2608"/>
                  </a:cubicBezTo>
                  <a:cubicBezTo>
                    <a:pt x="1508" y="2638"/>
                    <a:pt x="1537" y="2646"/>
                    <a:pt x="1576" y="2672"/>
                  </a:cubicBezTo>
                  <a:cubicBezTo>
                    <a:pt x="1581" y="2680"/>
                    <a:pt x="1585" y="2690"/>
                    <a:pt x="1592" y="2696"/>
                  </a:cubicBezTo>
                  <a:cubicBezTo>
                    <a:pt x="1606" y="2709"/>
                    <a:pt x="1626" y="2714"/>
                    <a:pt x="1640" y="2728"/>
                  </a:cubicBezTo>
                  <a:cubicBezTo>
                    <a:pt x="1656" y="2744"/>
                    <a:pt x="1665" y="2774"/>
                    <a:pt x="1688" y="2776"/>
                  </a:cubicBezTo>
                  <a:cubicBezTo>
                    <a:pt x="1717" y="2779"/>
                    <a:pt x="1747" y="2781"/>
                    <a:pt x="1776" y="2784"/>
                  </a:cubicBezTo>
                  <a:cubicBezTo>
                    <a:pt x="1818" y="2798"/>
                    <a:pt x="1785" y="2782"/>
                    <a:pt x="1816" y="2816"/>
                  </a:cubicBezTo>
                  <a:cubicBezTo>
                    <a:pt x="1849" y="2852"/>
                    <a:pt x="1881" y="2883"/>
                    <a:pt x="1912" y="2920"/>
                  </a:cubicBezTo>
                  <a:cubicBezTo>
                    <a:pt x="1946" y="2961"/>
                    <a:pt x="2006" y="2991"/>
                    <a:pt x="2056" y="3008"/>
                  </a:cubicBezTo>
                  <a:cubicBezTo>
                    <a:pt x="2094" y="3046"/>
                    <a:pt x="2074" y="3023"/>
                    <a:pt x="2112" y="3080"/>
                  </a:cubicBezTo>
                  <a:cubicBezTo>
                    <a:pt x="2117" y="3088"/>
                    <a:pt x="2123" y="3096"/>
                    <a:pt x="2128" y="3104"/>
                  </a:cubicBezTo>
                  <a:cubicBezTo>
                    <a:pt x="2133" y="3112"/>
                    <a:pt x="2144" y="3128"/>
                    <a:pt x="2144" y="3128"/>
                  </a:cubicBezTo>
                  <a:cubicBezTo>
                    <a:pt x="2159" y="3203"/>
                    <a:pt x="2166" y="3204"/>
                    <a:pt x="2232" y="3248"/>
                  </a:cubicBezTo>
                  <a:cubicBezTo>
                    <a:pt x="2246" y="3257"/>
                    <a:pt x="2264" y="3259"/>
                    <a:pt x="2280" y="3264"/>
                  </a:cubicBezTo>
                  <a:cubicBezTo>
                    <a:pt x="2288" y="3267"/>
                    <a:pt x="2304" y="3272"/>
                    <a:pt x="2304" y="3272"/>
                  </a:cubicBezTo>
                  <a:cubicBezTo>
                    <a:pt x="2320" y="3288"/>
                    <a:pt x="2336" y="3304"/>
                    <a:pt x="2352" y="3320"/>
                  </a:cubicBezTo>
                  <a:cubicBezTo>
                    <a:pt x="2377" y="3345"/>
                    <a:pt x="2361" y="3333"/>
                    <a:pt x="2386" y="3335"/>
                  </a:cubicBezTo>
                  <a:cubicBezTo>
                    <a:pt x="2406" y="3342"/>
                    <a:pt x="2376" y="3322"/>
                    <a:pt x="2392" y="3338"/>
                  </a:cubicBezTo>
                  <a:cubicBezTo>
                    <a:pt x="2399" y="3345"/>
                    <a:pt x="2393" y="3338"/>
                    <a:pt x="2401" y="3344"/>
                  </a:cubicBezTo>
                  <a:cubicBezTo>
                    <a:pt x="2408" y="3349"/>
                    <a:pt x="2411" y="3343"/>
                    <a:pt x="2419" y="3347"/>
                  </a:cubicBezTo>
                  <a:cubicBezTo>
                    <a:pt x="2428" y="3351"/>
                    <a:pt x="2413" y="3337"/>
                    <a:pt x="2422" y="3341"/>
                  </a:cubicBezTo>
                  <a:cubicBezTo>
                    <a:pt x="2460" y="3358"/>
                    <a:pt x="2479" y="3353"/>
                    <a:pt x="2452" y="3353"/>
                  </a:cubicBezTo>
                </a:path>
              </a:pathLst>
            </a:custGeom>
            <a:noFill/>
            <a:ln w="254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5" name="Freeform 43"/>
            <p:cNvSpPr>
              <a:spLocks/>
            </p:cNvSpPr>
            <p:nvPr/>
          </p:nvSpPr>
          <p:spPr bwMode="auto">
            <a:xfrm>
              <a:off x="2729" y="1645"/>
              <a:ext cx="690" cy="1697"/>
            </a:xfrm>
            <a:custGeom>
              <a:avLst/>
              <a:gdLst>
                <a:gd name="T0" fmla="*/ 1800 w 1864"/>
                <a:gd name="T1" fmla="*/ 4574 h 4579"/>
                <a:gd name="T2" fmla="*/ 1718 w 1864"/>
                <a:gd name="T3" fmla="*/ 4491 h 4579"/>
                <a:gd name="T4" fmla="*/ 1714 w 1864"/>
                <a:gd name="T5" fmla="*/ 4304 h 4579"/>
                <a:gd name="T6" fmla="*/ 1636 w 1864"/>
                <a:gd name="T7" fmla="*/ 4226 h 4579"/>
                <a:gd name="T8" fmla="*/ 1608 w 1864"/>
                <a:gd name="T9" fmla="*/ 4116 h 4579"/>
                <a:gd name="T10" fmla="*/ 1366 w 1864"/>
                <a:gd name="T11" fmla="*/ 3930 h 4579"/>
                <a:gd name="T12" fmla="*/ 1206 w 1864"/>
                <a:gd name="T13" fmla="*/ 3769 h 4579"/>
                <a:gd name="T14" fmla="*/ 1018 w 1864"/>
                <a:gd name="T15" fmla="*/ 3570 h 4579"/>
                <a:gd name="T16" fmla="*/ 882 w 1864"/>
                <a:gd name="T17" fmla="*/ 3430 h 4579"/>
                <a:gd name="T18" fmla="*/ 796 w 1864"/>
                <a:gd name="T19" fmla="*/ 3312 h 4579"/>
                <a:gd name="T20" fmla="*/ 664 w 1864"/>
                <a:gd name="T21" fmla="*/ 3250 h 4579"/>
                <a:gd name="T22" fmla="*/ 492 w 1864"/>
                <a:gd name="T23" fmla="*/ 3190 h 4579"/>
                <a:gd name="T24" fmla="*/ 306 w 1864"/>
                <a:gd name="T25" fmla="*/ 3050 h 4579"/>
                <a:gd name="T26" fmla="*/ 232 w 1864"/>
                <a:gd name="T27" fmla="*/ 2950 h 4579"/>
                <a:gd name="T28" fmla="*/ 219 w 1864"/>
                <a:gd name="T29" fmla="*/ 2818 h 4579"/>
                <a:gd name="T30" fmla="*/ 182 w 1864"/>
                <a:gd name="T31" fmla="*/ 2600 h 4579"/>
                <a:gd name="T32" fmla="*/ 190 w 1864"/>
                <a:gd name="T33" fmla="*/ 2440 h 4579"/>
                <a:gd name="T34" fmla="*/ 152 w 1864"/>
                <a:gd name="T35" fmla="*/ 2170 h 4579"/>
                <a:gd name="T36" fmla="*/ 214 w 1864"/>
                <a:gd name="T37" fmla="*/ 1926 h 4579"/>
                <a:gd name="T38" fmla="*/ 218 w 1864"/>
                <a:gd name="T39" fmla="*/ 1572 h 4579"/>
                <a:gd name="T40" fmla="*/ 202 w 1864"/>
                <a:gd name="T41" fmla="*/ 1328 h 4579"/>
                <a:gd name="T42" fmla="*/ 148 w 1864"/>
                <a:gd name="T43" fmla="*/ 1050 h 4579"/>
                <a:gd name="T44" fmla="*/ 81 w 1864"/>
                <a:gd name="T45" fmla="*/ 834 h 4579"/>
                <a:gd name="T46" fmla="*/ 76 w 1864"/>
                <a:gd name="T47" fmla="*/ 640 h 4579"/>
                <a:gd name="T48" fmla="*/ 10 w 1864"/>
                <a:gd name="T49" fmla="*/ 478 h 4579"/>
                <a:gd name="T50" fmla="*/ 0 w 1864"/>
                <a:gd name="T51" fmla="*/ 188 h 4579"/>
                <a:gd name="T52" fmla="*/ 52 w 1864"/>
                <a:gd name="T53" fmla="*/ 144 h 4579"/>
                <a:gd name="T54" fmla="*/ 94 w 1864"/>
                <a:gd name="T55" fmla="*/ 352 h 4579"/>
                <a:gd name="T56" fmla="*/ 100 w 1864"/>
                <a:gd name="T57" fmla="*/ 523 h 4579"/>
                <a:gd name="T58" fmla="*/ 136 w 1864"/>
                <a:gd name="T59" fmla="*/ 687 h 4579"/>
                <a:gd name="T60" fmla="*/ 192 w 1864"/>
                <a:gd name="T61" fmla="*/ 836 h 4579"/>
                <a:gd name="T62" fmla="*/ 258 w 1864"/>
                <a:gd name="T63" fmla="*/ 1016 h 4579"/>
                <a:gd name="T64" fmla="*/ 304 w 1864"/>
                <a:gd name="T65" fmla="*/ 1168 h 4579"/>
                <a:gd name="T66" fmla="*/ 296 w 1864"/>
                <a:gd name="T67" fmla="*/ 1288 h 4579"/>
                <a:gd name="T68" fmla="*/ 330 w 1864"/>
                <a:gd name="T69" fmla="*/ 1388 h 4579"/>
                <a:gd name="T70" fmla="*/ 330 w 1864"/>
                <a:gd name="T71" fmla="*/ 1490 h 4579"/>
                <a:gd name="T72" fmla="*/ 278 w 1864"/>
                <a:gd name="T73" fmla="*/ 1784 h 4579"/>
                <a:gd name="T74" fmla="*/ 296 w 1864"/>
                <a:gd name="T75" fmla="*/ 1970 h 4579"/>
                <a:gd name="T76" fmla="*/ 230 w 1864"/>
                <a:gd name="T77" fmla="*/ 2274 h 4579"/>
                <a:gd name="T78" fmla="*/ 258 w 1864"/>
                <a:gd name="T79" fmla="*/ 2500 h 4579"/>
                <a:gd name="T80" fmla="*/ 256 w 1864"/>
                <a:gd name="T81" fmla="*/ 2722 h 4579"/>
                <a:gd name="T82" fmla="*/ 368 w 1864"/>
                <a:gd name="T83" fmla="*/ 2988 h 4579"/>
                <a:gd name="T84" fmla="*/ 576 w 1864"/>
                <a:gd name="T85" fmla="*/ 3128 h 4579"/>
                <a:gd name="T86" fmla="*/ 826 w 1864"/>
                <a:gd name="T87" fmla="*/ 3224 h 4579"/>
                <a:gd name="T88" fmla="*/ 912 w 1864"/>
                <a:gd name="T89" fmla="*/ 3314 h 4579"/>
                <a:gd name="T90" fmla="*/ 974 w 1864"/>
                <a:gd name="T91" fmla="*/ 3400 h 4579"/>
                <a:gd name="T92" fmla="*/ 1184 w 1864"/>
                <a:gd name="T93" fmla="*/ 3558 h 4579"/>
                <a:gd name="T94" fmla="*/ 1316 w 1864"/>
                <a:gd name="T95" fmla="*/ 3722 h 4579"/>
                <a:gd name="T96" fmla="*/ 1520 w 1864"/>
                <a:gd name="T97" fmla="*/ 3932 h 4579"/>
                <a:gd name="T98" fmla="*/ 1692 w 1864"/>
                <a:gd name="T99" fmla="*/ 4066 h 4579"/>
                <a:gd name="T100" fmla="*/ 1790 w 1864"/>
                <a:gd name="T101" fmla="*/ 4240 h 4579"/>
                <a:gd name="T102" fmla="*/ 1818 w 1864"/>
                <a:gd name="T103" fmla="*/ 4474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4" h="4579">
                  <a:moveTo>
                    <a:pt x="1864" y="4524"/>
                  </a:moveTo>
                  <a:cubicBezTo>
                    <a:pt x="1849" y="4542"/>
                    <a:pt x="1821" y="4563"/>
                    <a:pt x="1800" y="4574"/>
                  </a:cubicBezTo>
                  <a:cubicBezTo>
                    <a:pt x="1790" y="4579"/>
                    <a:pt x="1776" y="4547"/>
                    <a:pt x="1768" y="4540"/>
                  </a:cubicBezTo>
                  <a:cubicBezTo>
                    <a:pt x="1743" y="4519"/>
                    <a:pt x="1751" y="4502"/>
                    <a:pt x="1718" y="4491"/>
                  </a:cubicBezTo>
                  <a:cubicBezTo>
                    <a:pt x="1712" y="4473"/>
                    <a:pt x="1706" y="4454"/>
                    <a:pt x="1700" y="4436"/>
                  </a:cubicBezTo>
                  <a:cubicBezTo>
                    <a:pt x="1695" y="4407"/>
                    <a:pt x="1723" y="4334"/>
                    <a:pt x="1714" y="4304"/>
                  </a:cubicBezTo>
                  <a:cubicBezTo>
                    <a:pt x="1710" y="4269"/>
                    <a:pt x="1691" y="4241"/>
                    <a:pt x="1678" y="4228"/>
                  </a:cubicBezTo>
                  <a:cubicBezTo>
                    <a:pt x="1675" y="4219"/>
                    <a:pt x="1641" y="4234"/>
                    <a:pt x="1636" y="4226"/>
                  </a:cubicBezTo>
                  <a:cubicBezTo>
                    <a:pt x="1631" y="4218"/>
                    <a:pt x="1619" y="4216"/>
                    <a:pt x="1617" y="4207"/>
                  </a:cubicBezTo>
                  <a:cubicBezTo>
                    <a:pt x="1609" y="4177"/>
                    <a:pt x="1613" y="4146"/>
                    <a:pt x="1608" y="4116"/>
                  </a:cubicBezTo>
                  <a:cubicBezTo>
                    <a:pt x="1595" y="4031"/>
                    <a:pt x="1502" y="4024"/>
                    <a:pt x="1435" y="4015"/>
                  </a:cubicBezTo>
                  <a:cubicBezTo>
                    <a:pt x="1395" y="4002"/>
                    <a:pt x="1394" y="3960"/>
                    <a:pt x="1366" y="3930"/>
                  </a:cubicBezTo>
                  <a:cubicBezTo>
                    <a:pt x="1357" y="3902"/>
                    <a:pt x="1350" y="3861"/>
                    <a:pt x="1334" y="3836"/>
                  </a:cubicBezTo>
                  <a:cubicBezTo>
                    <a:pt x="1310" y="3798"/>
                    <a:pt x="1249" y="3783"/>
                    <a:pt x="1206" y="3769"/>
                  </a:cubicBezTo>
                  <a:cubicBezTo>
                    <a:pt x="1167" y="3728"/>
                    <a:pt x="1142" y="3668"/>
                    <a:pt x="1102" y="3626"/>
                  </a:cubicBezTo>
                  <a:cubicBezTo>
                    <a:pt x="1090" y="3591"/>
                    <a:pt x="1048" y="3591"/>
                    <a:pt x="1018" y="3570"/>
                  </a:cubicBezTo>
                  <a:cubicBezTo>
                    <a:pt x="998" y="3541"/>
                    <a:pt x="943" y="3514"/>
                    <a:pt x="914" y="3494"/>
                  </a:cubicBezTo>
                  <a:cubicBezTo>
                    <a:pt x="886" y="3452"/>
                    <a:pt x="917" y="3465"/>
                    <a:pt x="882" y="3430"/>
                  </a:cubicBezTo>
                  <a:cubicBezTo>
                    <a:pt x="846" y="3394"/>
                    <a:pt x="886" y="3373"/>
                    <a:pt x="836" y="3356"/>
                  </a:cubicBezTo>
                  <a:cubicBezTo>
                    <a:pt x="830" y="3362"/>
                    <a:pt x="805" y="3315"/>
                    <a:pt x="796" y="3312"/>
                  </a:cubicBezTo>
                  <a:cubicBezTo>
                    <a:pt x="787" y="3309"/>
                    <a:pt x="738" y="3296"/>
                    <a:pt x="732" y="3288"/>
                  </a:cubicBezTo>
                  <a:cubicBezTo>
                    <a:pt x="706" y="3253"/>
                    <a:pt x="695" y="3271"/>
                    <a:pt x="664" y="3250"/>
                  </a:cubicBezTo>
                  <a:cubicBezTo>
                    <a:pt x="629" y="3197"/>
                    <a:pt x="654" y="3252"/>
                    <a:pt x="594" y="3222"/>
                  </a:cubicBezTo>
                  <a:cubicBezTo>
                    <a:pt x="565" y="3207"/>
                    <a:pt x="519" y="3208"/>
                    <a:pt x="492" y="3190"/>
                  </a:cubicBezTo>
                  <a:cubicBezTo>
                    <a:pt x="459" y="3168"/>
                    <a:pt x="422" y="3139"/>
                    <a:pt x="386" y="3134"/>
                  </a:cubicBezTo>
                  <a:cubicBezTo>
                    <a:pt x="335" y="3117"/>
                    <a:pt x="347" y="3091"/>
                    <a:pt x="306" y="3050"/>
                  </a:cubicBezTo>
                  <a:cubicBezTo>
                    <a:pt x="297" y="3041"/>
                    <a:pt x="278" y="3016"/>
                    <a:pt x="278" y="3016"/>
                  </a:cubicBezTo>
                  <a:cubicBezTo>
                    <a:pt x="249" y="2935"/>
                    <a:pt x="272" y="3032"/>
                    <a:pt x="232" y="2950"/>
                  </a:cubicBezTo>
                  <a:cubicBezTo>
                    <a:pt x="223" y="2925"/>
                    <a:pt x="210" y="2888"/>
                    <a:pt x="208" y="2866"/>
                  </a:cubicBezTo>
                  <a:cubicBezTo>
                    <a:pt x="206" y="2844"/>
                    <a:pt x="226" y="2850"/>
                    <a:pt x="219" y="2818"/>
                  </a:cubicBezTo>
                  <a:cubicBezTo>
                    <a:pt x="215" y="2771"/>
                    <a:pt x="175" y="2768"/>
                    <a:pt x="164" y="2674"/>
                  </a:cubicBezTo>
                  <a:cubicBezTo>
                    <a:pt x="158" y="2638"/>
                    <a:pt x="183" y="2626"/>
                    <a:pt x="182" y="2600"/>
                  </a:cubicBezTo>
                  <a:cubicBezTo>
                    <a:pt x="181" y="2574"/>
                    <a:pt x="157" y="2547"/>
                    <a:pt x="158" y="2520"/>
                  </a:cubicBezTo>
                  <a:cubicBezTo>
                    <a:pt x="159" y="2493"/>
                    <a:pt x="190" y="2485"/>
                    <a:pt x="190" y="2440"/>
                  </a:cubicBezTo>
                  <a:cubicBezTo>
                    <a:pt x="190" y="2395"/>
                    <a:pt x="161" y="2296"/>
                    <a:pt x="155" y="2251"/>
                  </a:cubicBezTo>
                  <a:cubicBezTo>
                    <a:pt x="151" y="2206"/>
                    <a:pt x="148" y="2194"/>
                    <a:pt x="152" y="2170"/>
                  </a:cubicBezTo>
                  <a:cubicBezTo>
                    <a:pt x="156" y="2146"/>
                    <a:pt x="168" y="2147"/>
                    <a:pt x="178" y="2106"/>
                  </a:cubicBezTo>
                  <a:cubicBezTo>
                    <a:pt x="188" y="2065"/>
                    <a:pt x="212" y="1971"/>
                    <a:pt x="214" y="1926"/>
                  </a:cubicBezTo>
                  <a:cubicBezTo>
                    <a:pt x="216" y="1881"/>
                    <a:pt x="189" y="1895"/>
                    <a:pt x="190" y="1836"/>
                  </a:cubicBezTo>
                  <a:cubicBezTo>
                    <a:pt x="195" y="1781"/>
                    <a:pt x="225" y="1722"/>
                    <a:pt x="218" y="1572"/>
                  </a:cubicBezTo>
                  <a:cubicBezTo>
                    <a:pt x="228" y="1511"/>
                    <a:pt x="251" y="1513"/>
                    <a:pt x="248" y="1472"/>
                  </a:cubicBezTo>
                  <a:cubicBezTo>
                    <a:pt x="245" y="1431"/>
                    <a:pt x="208" y="1367"/>
                    <a:pt x="202" y="1328"/>
                  </a:cubicBezTo>
                  <a:cubicBezTo>
                    <a:pt x="196" y="1289"/>
                    <a:pt x="223" y="1284"/>
                    <a:pt x="214" y="1238"/>
                  </a:cubicBezTo>
                  <a:cubicBezTo>
                    <a:pt x="205" y="1192"/>
                    <a:pt x="160" y="1101"/>
                    <a:pt x="148" y="1050"/>
                  </a:cubicBezTo>
                  <a:cubicBezTo>
                    <a:pt x="136" y="999"/>
                    <a:pt x="156" y="970"/>
                    <a:pt x="145" y="934"/>
                  </a:cubicBezTo>
                  <a:cubicBezTo>
                    <a:pt x="131" y="893"/>
                    <a:pt x="107" y="866"/>
                    <a:pt x="81" y="834"/>
                  </a:cubicBezTo>
                  <a:cubicBezTo>
                    <a:pt x="61" y="809"/>
                    <a:pt x="59" y="787"/>
                    <a:pt x="42" y="760"/>
                  </a:cubicBezTo>
                  <a:cubicBezTo>
                    <a:pt x="38" y="728"/>
                    <a:pt x="78" y="671"/>
                    <a:pt x="76" y="640"/>
                  </a:cubicBezTo>
                  <a:cubicBezTo>
                    <a:pt x="74" y="609"/>
                    <a:pt x="43" y="601"/>
                    <a:pt x="32" y="574"/>
                  </a:cubicBezTo>
                  <a:cubicBezTo>
                    <a:pt x="21" y="547"/>
                    <a:pt x="12" y="520"/>
                    <a:pt x="10" y="478"/>
                  </a:cubicBezTo>
                  <a:cubicBezTo>
                    <a:pt x="8" y="436"/>
                    <a:pt x="24" y="370"/>
                    <a:pt x="22" y="322"/>
                  </a:cubicBezTo>
                  <a:cubicBezTo>
                    <a:pt x="20" y="274"/>
                    <a:pt x="0" y="240"/>
                    <a:pt x="0" y="188"/>
                  </a:cubicBezTo>
                  <a:cubicBezTo>
                    <a:pt x="0" y="136"/>
                    <a:pt x="13" y="15"/>
                    <a:pt x="22" y="8"/>
                  </a:cubicBezTo>
                  <a:cubicBezTo>
                    <a:pt x="33" y="0"/>
                    <a:pt x="42" y="109"/>
                    <a:pt x="52" y="144"/>
                  </a:cubicBezTo>
                  <a:cubicBezTo>
                    <a:pt x="62" y="179"/>
                    <a:pt x="73" y="183"/>
                    <a:pt x="80" y="218"/>
                  </a:cubicBezTo>
                  <a:cubicBezTo>
                    <a:pt x="87" y="253"/>
                    <a:pt x="94" y="306"/>
                    <a:pt x="94" y="352"/>
                  </a:cubicBezTo>
                  <a:cubicBezTo>
                    <a:pt x="94" y="398"/>
                    <a:pt x="80" y="467"/>
                    <a:pt x="81" y="495"/>
                  </a:cubicBezTo>
                  <a:cubicBezTo>
                    <a:pt x="87" y="504"/>
                    <a:pt x="100" y="523"/>
                    <a:pt x="100" y="523"/>
                  </a:cubicBezTo>
                  <a:cubicBezTo>
                    <a:pt x="106" y="541"/>
                    <a:pt x="102" y="577"/>
                    <a:pt x="108" y="604"/>
                  </a:cubicBezTo>
                  <a:cubicBezTo>
                    <a:pt x="114" y="631"/>
                    <a:pt x="129" y="657"/>
                    <a:pt x="136" y="687"/>
                  </a:cubicBezTo>
                  <a:cubicBezTo>
                    <a:pt x="147" y="717"/>
                    <a:pt x="143" y="759"/>
                    <a:pt x="152" y="784"/>
                  </a:cubicBezTo>
                  <a:cubicBezTo>
                    <a:pt x="161" y="809"/>
                    <a:pt x="181" y="811"/>
                    <a:pt x="192" y="836"/>
                  </a:cubicBezTo>
                  <a:cubicBezTo>
                    <a:pt x="203" y="861"/>
                    <a:pt x="207" y="904"/>
                    <a:pt x="218" y="934"/>
                  </a:cubicBezTo>
                  <a:cubicBezTo>
                    <a:pt x="229" y="964"/>
                    <a:pt x="246" y="991"/>
                    <a:pt x="258" y="1016"/>
                  </a:cubicBezTo>
                  <a:cubicBezTo>
                    <a:pt x="268" y="1043"/>
                    <a:pt x="284" y="1061"/>
                    <a:pt x="292" y="1086"/>
                  </a:cubicBezTo>
                  <a:cubicBezTo>
                    <a:pt x="300" y="1111"/>
                    <a:pt x="305" y="1139"/>
                    <a:pt x="304" y="1168"/>
                  </a:cubicBezTo>
                  <a:cubicBezTo>
                    <a:pt x="317" y="1195"/>
                    <a:pt x="284" y="1262"/>
                    <a:pt x="284" y="1262"/>
                  </a:cubicBezTo>
                  <a:cubicBezTo>
                    <a:pt x="287" y="1287"/>
                    <a:pt x="289" y="1280"/>
                    <a:pt x="296" y="1288"/>
                  </a:cubicBezTo>
                  <a:cubicBezTo>
                    <a:pt x="303" y="1296"/>
                    <a:pt x="320" y="1295"/>
                    <a:pt x="326" y="1312"/>
                  </a:cubicBezTo>
                  <a:cubicBezTo>
                    <a:pt x="332" y="1329"/>
                    <a:pt x="330" y="1370"/>
                    <a:pt x="330" y="1388"/>
                  </a:cubicBezTo>
                  <a:cubicBezTo>
                    <a:pt x="330" y="1406"/>
                    <a:pt x="326" y="1403"/>
                    <a:pt x="326" y="1420"/>
                  </a:cubicBezTo>
                  <a:cubicBezTo>
                    <a:pt x="326" y="1437"/>
                    <a:pt x="335" y="1456"/>
                    <a:pt x="330" y="1490"/>
                  </a:cubicBezTo>
                  <a:cubicBezTo>
                    <a:pt x="325" y="1524"/>
                    <a:pt x="307" y="1575"/>
                    <a:pt x="298" y="1624"/>
                  </a:cubicBezTo>
                  <a:cubicBezTo>
                    <a:pt x="289" y="1673"/>
                    <a:pt x="284" y="1744"/>
                    <a:pt x="278" y="1784"/>
                  </a:cubicBezTo>
                  <a:cubicBezTo>
                    <a:pt x="272" y="1824"/>
                    <a:pt x="259" y="1833"/>
                    <a:pt x="262" y="1864"/>
                  </a:cubicBezTo>
                  <a:cubicBezTo>
                    <a:pt x="265" y="1895"/>
                    <a:pt x="303" y="1916"/>
                    <a:pt x="296" y="1970"/>
                  </a:cubicBezTo>
                  <a:cubicBezTo>
                    <a:pt x="289" y="2024"/>
                    <a:pt x="229" y="2135"/>
                    <a:pt x="218" y="2186"/>
                  </a:cubicBezTo>
                  <a:cubicBezTo>
                    <a:pt x="207" y="2237"/>
                    <a:pt x="219" y="2243"/>
                    <a:pt x="230" y="2274"/>
                  </a:cubicBezTo>
                  <a:cubicBezTo>
                    <a:pt x="241" y="2305"/>
                    <a:pt x="277" y="2332"/>
                    <a:pt x="282" y="2370"/>
                  </a:cubicBezTo>
                  <a:cubicBezTo>
                    <a:pt x="287" y="2408"/>
                    <a:pt x="258" y="2461"/>
                    <a:pt x="258" y="2500"/>
                  </a:cubicBezTo>
                  <a:cubicBezTo>
                    <a:pt x="258" y="2539"/>
                    <a:pt x="284" y="2565"/>
                    <a:pt x="284" y="2602"/>
                  </a:cubicBezTo>
                  <a:cubicBezTo>
                    <a:pt x="284" y="2639"/>
                    <a:pt x="255" y="2688"/>
                    <a:pt x="256" y="2722"/>
                  </a:cubicBezTo>
                  <a:cubicBezTo>
                    <a:pt x="257" y="2756"/>
                    <a:pt x="273" y="2765"/>
                    <a:pt x="292" y="2809"/>
                  </a:cubicBezTo>
                  <a:cubicBezTo>
                    <a:pt x="293" y="2863"/>
                    <a:pt x="326" y="2960"/>
                    <a:pt x="368" y="2988"/>
                  </a:cubicBezTo>
                  <a:cubicBezTo>
                    <a:pt x="399" y="3032"/>
                    <a:pt x="451" y="3069"/>
                    <a:pt x="496" y="3094"/>
                  </a:cubicBezTo>
                  <a:cubicBezTo>
                    <a:pt x="525" y="3110"/>
                    <a:pt x="544" y="3117"/>
                    <a:pt x="576" y="3128"/>
                  </a:cubicBezTo>
                  <a:cubicBezTo>
                    <a:pt x="611" y="3161"/>
                    <a:pt x="654" y="3136"/>
                    <a:pt x="694" y="3165"/>
                  </a:cubicBezTo>
                  <a:cubicBezTo>
                    <a:pt x="726" y="3188"/>
                    <a:pt x="793" y="3202"/>
                    <a:pt x="826" y="3224"/>
                  </a:cubicBezTo>
                  <a:cubicBezTo>
                    <a:pt x="851" y="3261"/>
                    <a:pt x="863" y="3253"/>
                    <a:pt x="888" y="3284"/>
                  </a:cubicBezTo>
                  <a:cubicBezTo>
                    <a:pt x="895" y="3293"/>
                    <a:pt x="903" y="3308"/>
                    <a:pt x="912" y="3314"/>
                  </a:cubicBezTo>
                  <a:cubicBezTo>
                    <a:pt x="930" y="3327"/>
                    <a:pt x="920" y="3341"/>
                    <a:pt x="941" y="3348"/>
                  </a:cubicBezTo>
                  <a:cubicBezTo>
                    <a:pt x="957" y="3359"/>
                    <a:pt x="956" y="3391"/>
                    <a:pt x="974" y="3400"/>
                  </a:cubicBezTo>
                  <a:cubicBezTo>
                    <a:pt x="991" y="3409"/>
                    <a:pt x="1038" y="3466"/>
                    <a:pt x="1038" y="3466"/>
                  </a:cubicBezTo>
                  <a:cubicBezTo>
                    <a:pt x="1085" y="3513"/>
                    <a:pt x="1124" y="3529"/>
                    <a:pt x="1184" y="3558"/>
                  </a:cubicBezTo>
                  <a:cubicBezTo>
                    <a:pt x="1224" y="3612"/>
                    <a:pt x="1191" y="3607"/>
                    <a:pt x="1258" y="3652"/>
                  </a:cubicBezTo>
                  <a:cubicBezTo>
                    <a:pt x="1276" y="3664"/>
                    <a:pt x="1301" y="3707"/>
                    <a:pt x="1316" y="3722"/>
                  </a:cubicBezTo>
                  <a:cubicBezTo>
                    <a:pt x="1348" y="3754"/>
                    <a:pt x="1394" y="3800"/>
                    <a:pt x="1426" y="3832"/>
                  </a:cubicBezTo>
                  <a:cubicBezTo>
                    <a:pt x="1456" y="3862"/>
                    <a:pt x="1491" y="3900"/>
                    <a:pt x="1520" y="3932"/>
                  </a:cubicBezTo>
                  <a:cubicBezTo>
                    <a:pt x="1557" y="3973"/>
                    <a:pt x="1605" y="3958"/>
                    <a:pt x="1638" y="4002"/>
                  </a:cubicBezTo>
                  <a:cubicBezTo>
                    <a:pt x="1664" y="4027"/>
                    <a:pt x="1678" y="4038"/>
                    <a:pt x="1692" y="4066"/>
                  </a:cubicBezTo>
                  <a:cubicBezTo>
                    <a:pt x="1706" y="4094"/>
                    <a:pt x="1704" y="4141"/>
                    <a:pt x="1720" y="4170"/>
                  </a:cubicBezTo>
                  <a:cubicBezTo>
                    <a:pt x="1735" y="4217"/>
                    <a:pt x="1775" y="4192"/>
                    <a:pt x="1790" y="4240"/>
                  </a:cubicBezTo>
                  <a:cubicBezTo>
                    <a:pt x="1807" y="4293"/>
                    <a:pt x="1761" y="4330"/>
                    <a:pt x="1774" y="4384"/>
                  </a:cubicBezTo>
                  <a:cubicBezTo>
                    <a:pt x="1777" y="4427"/>
                    <a:pt x="1804" y="4455"/>
                    <a:pt x="1818" y="4474"/>
                  </a:cubicBezTo>
                  <a:cubicBezTo>
                    <a:pt x="1833" y="4497"/>
                    <a:pt x="1856" y="4519"/>
                    <a:pt x="1864" y="4524"/>
                  </a:cubicBezTo>
                  <a:close/>
                </a:path>
              </a:pathLst>
            </a:custGeom>
            <a:gradFill rotWithShape="1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6" name="Freeform 44"/>
            <p:cNvSpPr>
              <a:spLocks/>
            </p:cNvSpPr>
            <p:nvPr/>
          </p:nvSpPr>
          <p:spPr bwMode="auto">
            <a:xfrm>
              <a:off x="1511" y="2842"/>
              <a:ext cx="22" cy="64"/>
            </a:xfrm>
            <a:custGeom>
              <a:avLst/>
              <a:gdLst>
                <a:gd name="T0" fmla="*/ 60 w 60"/>
                <a:gd name="T1" fmla="*/ 171 h 171"/>
                <a:gd name="T2" fmla="*/ 0 w 60"/>
                <a:gd name="T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171">
                  <a:moveTo>
                    <a:pt x="60" y="171"/>
                  </a:moveTo>
                  <a:lnTo>
                    <a:pt x="0" y="0"/>
                  </a:lnTo>
                </a:path>
              </a:pathLst>
            </a:custGeom>
            <a:solidFill>
              <a:srgbClr val="663300"/>
            </a:solidFill>
            <a:ln w="28575" cmpd="sng">
              <a:solidFill>
                <a:srgbClr val="66330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7" name="Line 45"/>
            <p:cNvSpPr>
              <a:spLocks noChangeShapeType="1"/>
            </p:cNvSpPr>
            <p:nvPr/>
          </p:nvSpPr>
          <p:spPr bwMode="auto">
            <a:xfrm>
              <a:off x="1469" y="2910"/>
              <a:ext cx="11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Line 46"/>
            <p:cNvSpPr>
              <a:spLocks noChangeShapeType="1"/>
            </p:cNvSpPr>
            <p:nvPr/>
          </p:nvSpPr>
          <p:spPr bwMode="auto">
            <a:xfrm>
              <a:off x="1482" y="2890"/>
              <a:ext cx="16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9" name="Line 47"/>
            <p:cNvSpPr>
              <a:spLocks noChangeShapeType="1"/>
            </p:cNvSpPr>
            <p:nvPr/>
          </p:nvSpPr>
          <p:spPr bwMode="auto">
            <a:xfrm>
              <a:off x="1491" y="2855"/>
              <a:ext cx="22" cy="6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Line 48"/>
            <p:cNvSpPr>
              <a:spLocks noChangeShapeType="1"/>
            </p:cNvSpPr>
            <p:nvPr/>
          </p:nvSpPr>
          <p:spPr bwMode="auto">
            <a:xfrm>
              <a:off x="1534" y="2838"/>
              <a:ext cx="17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Line 49"/>
            <p:cNvSpPr>
              <a:spLocks noChangeShapeType="1"/>
            </p:cNvSpPr>
            <p:nvPr/>
          </p:nvSpPr>
          <p:spPr bwMode="auto">
            <a:xfrm>
              <a:off x="1550" y="2831"/>
              <a:ext cx="15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Line 50"/>
            <p:cNvSpPr>
              <a:spLocks noChangeShapeType="1"/>
            </p:cNvSpPr>
            <p:nvPr/>
          </p:nvSpPr>
          <p:spPr bwMode="auto">
            <a:xfrm>
              <a:off x="1568" y="2827"/>
              <a:ext cx="15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Line 51"/>
            <p:cNvSpPr>
              <a:spLocks noChangeShapeType="1"/>
            </p:cNvSpPr>
            <p:nvPr/>
          </p:nvSpPr>
          <p:spPr bwMode="auto">
            <a:xfrm>
              <a:off x="1590" y="2818"/>
              <a:ext cx="10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Line 52"/>
            <p:cNvSpPr>
              <a:spLocks noChangeShapeType="1"/>
            </p:cNvSpPr>
            <p:nvPr/>
          </p:nvSpPr>
          <p:spPr bwMode="auto">
            <a:xfrm>
              <a:off x="1611" y="2814"/>
              <a:ext cx="8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Line 53"/>
            <p:cNvSpPr>
              <a:spLocks noChangeShapeType="1"/>
            </p:cNvSpPr>
            <p:nvPr/>
          </p:nvSpPr>
          <p:spPr bwMode="auto">
            <a:xfrm>
              <a:off x="1635" y="2813"/>
              <a:ext cx="2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6" name="Line 54"/>
            <p:cNvSpPr>
              <a:spLocks noChangeShapeType="1"/>
            </p:cNvSpPr>
            <p:nvPr/>
          </p:nvSpPr>
          <p:spPr bwMode="auto">
            <a:xfrm>
              <a:off x="1651" y="2813"/>
              <a:ext cx="9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7" name="Line 55"/>
            <p:cNvSpPr>
              <a:spLocks noChangeShapeType="1"/>
            </p:cNvSpPr>
            <p:nvPr/>
          </p:nvSpPr>
          <p:spPr bwMode="auto">
            <a:xfrm>
              <a:off x="1671" y="2827"/>
              <a:ext cx="5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8" name="Line 56"/>
            <p:cNvSpPr>
              <a:spLocks noChangeShapeType="1"/>
            </p:cNvSpPr>
            <p:nvPr/>
          </p:nvSpPr>
          <p:spPr bwMode="auto">
            <a:xfrm>
              <a:off x="1683" y="2814"/>
              <a:ext cx="41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9" name="Line 57"/>
            <p:cNvSpPr>
              <a:spLocks noChangeShapeType="1"/>
            </p:cNvSpPr>
            <p:nvPr/>
          </p:nvSpPr>
          <p:spPr bwMode="auto">
            <a:xfrm>
              <a:off x="1689" y="2836"/>
              <a:ext cx="11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0" name="Line 58"/>
            <p:cNvSpPr>
              <a:spLocks noChangeShapeType="1"/>
            </p:cNvSpPr>
            <p:nvPr/>
          </p:nvSpPr>
          <p:spPr bwMode="auto">
            <a:xfrm>
              <a:off x="1683" y="2789"/>
              <a:ext cx="42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1" name="Line 59"/>
            <p:cNvSpPr>
              <a:spLocks noChangeShapeType="1"/>
            </p:cNvSpPr>
            <p:nvPr/>
          </p:nvSpPr>
          <p:spPr bwMode="auto">
            <a:xfrm>
              <a:off x="1693" y="2771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2" name="Line 60"/>
            <p:cNvSpPr>
              <a:spLocks noChangeShapeType="1"/>
            </p:cNvSpPr>
            <p:nvPr/>
          </p:nvSpPr>
          <p:spPr bwMode="auto">
            <a:xfrm>
              <a:off x="1699" y="2746"/>
              <a:ext cx="45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3" name="Line 61"/>
            <p:cNvSpPr>
              <a:spLocks noChangeShapeType="1"/>
            </p:cNvSpPr>
            <p:nvPr/>
          </p:nvSpPr>
          <p:spPr bwMode="auto">
            <a:xfrm>
              <a:off x="1704" y="2730"/>
              <a:ext cx="43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Line 62"/>
            <p:cNvSpPr>
              <a:spLocks noChangeShapeType="1"/>
            </p:cNvSpPr>
            <p:nvPr/>
          </p:nvSpPr>
          <p:spPr bwMode="auto">
            <a:xfrm>
              <a:off x="1715" y="2709"/>
              <a:ext cx="36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Line 63"/>
            <p:cNvSpPr>
              <a:spLocks noChangeShapeType="1"/>
            </p:cNvSpPr>
            <p:nvPr/>
          </p:nvSpPr>
          <p:spPr bwMode="auto">
            <a:xfrm>
              <a:off x="1733" y="2695"/>
              <a:ext cx="3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6" name="Line 64"/>
            <p:cNvSpPr>
              <a:spLocks noChangeShapeType="1"/>
            </p:cNvSpPr>
            <p:nvPr/>
          </p:nvSpPr>
          <p:spPr bwMode="auto">
            <a:xfrm>
              <a:off x="1737" y="2666"/>
              <a:ext cx="38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Line 65"/>
            <p:cNvSpPr>
              <a:spLocks noChangeShapeType="1"/>
            </p:cNvSpPr>
            <p:nvPr/>
          </p:nvSpPr>
          <p:spPr bwMode="auto">
            <a:xfrm>
              <a:off x="1750" y="2650"/>
              <a:ext cx="34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8" name="Line 66"/>
            <p:cNvSpPr>
              <a:spLocks noChangeShapeType="1"/>
            </p:cNvSpPr>
            <p:nvPr/>
          </p:nvSpPr>
          <p:spPr bwMode="auto">
            <a:xfrm>
              <a:off x="1759" y="2617"/>
              <a:ext cx="35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9" name="Line 67"/>
            <p:cNvSpPr>
              <a:spLocks noChangeShapeType="1"/>
            </p:cNvSpPr>
            <p:nvPr/>
          </p:nvSpPr>
          <p:spPr bwMode="auto">
            <a:xfrm>
              <a:off x="1785" y="2612"/>
              <a:ext cx="20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0" name="Line 68"/>
            <p:cNvSpPr>
              <a:spLocks noChangeShapeType="1"/>
            </p:cNvSpPr>
            <p:nvPr/>
          </p:nvSpPr>
          <p:spPr bwMode="auto">
            <a:xfrm>
              <a:off x="1799" y="2591"/>
              <a:ext cx="27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1" name="Line 69"/>
            <p:cNvSpPr>
              <a:spLocks noChangeShapeType="1"/>
            </p:cNvSpPr>
            <p:nvPr/>
          </p:nvSpPr>
          <p:spPr bwMode="auto">
            <a:xfrm>
              <a:off x="1813" y="2571"/>
              <a:ext cx="27" cy="6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2" name="Line 70"/>
            <p:cNvSpPr>
              <a:spLocks noChangeShapeType="1"/>
            </p:cNvSpPr>
            <p:nvPr/>
          </p:nvSpPr>
          <p:spPr bwMode="auto">
            <a:xfrm>
              <a:off x="1853" y="2576"/>
              <a:ext cx="11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" name="Line 71"/>
            <p:cNvSpPr>
              <a:spLocks noChangeShapeType="1"/>
            </p:cNvSpPr>
            <p:nvPr/>
          </p:nvSpPr>
          <p:spPr bwMode="auto">
            <a:xfrm>
              <a:off x="1879" y="2567"/>
              <a:ext cx="4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" name="Line 72"/>
            <p:cNvSpPr>
              <a:spLocks noChangeShapeType="1"/>
            </p:cNvSpPr>
            <p:nvPr/>
          </p:nvSpPr>
          <p:spPr bwMode="auto">
            <a:xfrm>
              <a:off x="1896" y="2561"/>
              <a:ext cx="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5" name="Line 73"/>
            <p:cNvSpPr>
              <a:spLocks noChangeShapeType="1"/>
            </p:cNvSpPr>
            <p:nvPr/>
          </p:nvSpPr>
          <p:spPr bwMode="auto">
            <a:xfrm>
              <a:off x="1913" y="2566"/>
              <a:ext cx="1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6" name="Line 74"/>
            <p:cNvSpPr>
              <a:spLocks noChangeShapeType="1"/>
            </p:cNvSpPr>
            <p:nvPr/>
          </p:nvSpPr>
          <p:spPr bwMode="auto">
            <a:xfrm>
              <a:off x="1934" y="2565"/>
              <a:ext cx="0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7" name="Line 75"/>
            <p:cNvSpPr>
              <a:spLocks noChangeShapeType="1"/>
            </p:cNvSpPr>
            <p:nvPr/>
          </p:nvSpPr>
          <p:spPr bwMode="auto">
            <a:xfrm>
              <a:off x="1996" y="2584"/>
              <a:ext cx="20" cy="5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8" name="Line 76"/>
            <p:cNvSpPr>
              <a:spLocks noChangeShapeType="1"/>
            </p:cNvSpPr>
            <p:nvPr/>
          </p:nvSpPr>
          <p:spPr bwMode="auto">
            <a:xfrm>
              <a:off x="2020" y="2573"/>
              <a:ext cx="15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9" name="Line 77"/>
            <p:cNvSpPr>
              <a:spLocks noChangeShapeType="1"/>
            </p:cNvSpPr>
            <p:nvPr/>
          </p:nvSpPr>
          <p:spPr bwMode="auto">
            <a:xfrm>
              <a:off x="2048" y="2550"/>
              <a:ext cx="13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0" name="Line 78"/>
            <p:cNvSpPr>
              <a:spLocks noChangeShapeType="1"/>
            </p:cNvSpPr>
            <p:nvPr/>
          </p:nvSpPr>
          <p:spPr bwMode="auto">
            <a:xfrm>
              <a:off x="2079" y="2551"/>
              <a:ext cx="5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1" name="Line 79"/>
            <p:cNvSpPr>
              <a:spLocks noChangeShapeType="1"/>
            </p:cNvSpPr>
            <p:nvPr/>
          </p:nvSpPr>
          <p:spPr bwMode="auto">
            <a:xfrm flipH="1">
              <a:off x="2103" y="2546"/>
              <a:ext cx="2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2" name="Line 80"/>
            <p:cNvSpPr>
              <a:spLocks noChangeShapeType="1"/>
            </p:cNvSpPr>
            <p:nvPr/>
          </p:nvSpPr>
          <p:spPr bwMode="auto">
            <a:xfrm flipH="1">
              <a:off x="2125" y="2545"/>
              <a:ext cx="15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3" name="Line 81"/>
            <p:cNvSpPr>
              <a:spLocks noChangeShapeType="1"/>
            </p:cNvSpPr>
            <p:nvPr/>
          </p:nvSpPr>
          <p:spPr bwMode="auto">
            <a:xfrm flipH="1">
              <a:off x="2147" y="2532"/>
              <a:ext cx="22" cy="8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4" name="Line 82"/>
            <p:cNvSpPr>
              <a:spLocks noChangeShapeType="1"/>
            </p:cNvSpPr>
            <p:nvPr/>
          </p:nvSpPr>
          <p:spPr bwMode="auto">
            <a:xfrm flipH="1">
              <a:off x="2170" y="2537"/>
              <a:ext cx="33" cy="7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5" name="Line 83"/>
            <p:cNvSpPr>
              <a:spLocks noChangeShapeType="1"/>
            </p:cNvSpPr>
            <p:nvPr/>
          </p:nvSpPr>
          <p:spPr bwMode="auto">
            <a:xfrm flipH="1">
              <a:off x="2187" y="2563"/>
              <a:ext cx="34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6" name="Line 84"/>
            <p:cNvSpPr>
              <a:spLocks noChangeShapeType="1"/>
            </p:cNvSpPr>
            <p:nvPr/>
          </p:nvSpPr>
          <p:spPr bwMode="auto">
            <a:xfrm flipV="1">
              <a:off x="2206" y="2577"/>
              <a:ext cx="43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7" name="Line 85"/>
            <p:cNvSpPr>
              <a:spLocks noChangeShapeType="1"/>
            </p:cNvSpPr>
            <p:nvPr/>
          </p:nvSpPr>
          <p:spPr bwMode="auto">
            <a:xfrm flipV="1">
              <a:off x="2225" y="2602"/>
              <a:ext cx="41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8" name="Line 86"/>
            <p:cNvSpPr>
              <a:spLocks noChangeShapeType="1"/>
            </p:cNvSpPr>
            <p:nvPr/>
          </p:nvSpPr>
          <p:spPr bwMode="auto">
            <a:xfrm flipV="1">
              <a:off x="2235" y="2601"/>
              <a:ext cx="67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79" name="Line 87"/>
            <p:cNvSpPr>
              <a:spLocks noChangeShapeType="1"/>
            </p:cNvSpPr>
            <p:nvPr/>
          </p:nvSpPr>
          <p:spPr bwMode="auto">
            <a:xfrm flipV="1">
              <a:off x="2244" y="2625"/>
              <a:ext cx="61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0" name="Line 88"/>
            <p:cNvSpPr>
              <a:spLocks noChangeShapeType="1"/>
            </p:cNvSpPr>
            <p:nvPr/>
          </p:nvSpPr>
          <p:spPr bwMode="auto">
            <a:xfrm flipV="1">
              <a:off x="2253" y="2642"/>
              <a:ext cx="59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1" name="Line 89"/>
            <p:cNvSpPr>
              <a:spLocks noChangeShapeType="1"/>
            </p:cNvSpPr>
            <p:nvPr/>
          </p:nvSpPr>
          <p:spPr bwMode="auto">
            <a:xfrm flipV="1">
              <a:off x="2265" y="2655"/>
              <a:ext cx="70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2" name="Line 90"/>
            <p:cNvSpPr>
              <a:spLocks noChangeShapeType="1"/>
            </p:cNvSpPr>
            <p:nvPr/>
          </p:nvSpPr>
          <p:spPr bwMode="auto">
            <a:xfrm flipV="1">
              <a:off x="2274" y="2669"/>
              <a:ext cx="76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3" name="Line 91"/>
            <p:cNvSpPr>
              <a:spLocks noChangeShapeType="1"/>
            </p:cNvSpPr>
            <p:nvPr/>
          </p:nvSpPr>
          <p:spPr bwMode="auto">
            <a:xfrm flipV="1">
              <a:off x="2281" y="2713"/>
              <a:ext cx="55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4" name="Line 92"/>
            <p:cNvSpPr>
              <a:spLocks noChangeShapeType="1"/>
            </p:cNvSpPr>
            <p:nvPr/>
          </p:nvSpPr>
          <p:spPr bwMode="auto">
            <a:xfrm flipV="1">
              <a:off x="2288" y="2739"/>
              <a:ext cx="36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5" name="Line 93"/>
            <p:cNvSpPr>
              <a:spLocks noChangeShapeType="1"/>
            </p:cNvSpPr>
            <p:nvPr/>
          </p:nvSpPr>
          <p:spPr bwMode="auto">
            <a:xfrm flipV="1">
              <a:off x="2295" y="2753"/>
              <a:ext cx="35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6" name="Line 94"/>
            <p:cNvSpPr>
              <a:spLocks noChangeShapeType="1"/>
            </p:cNvSpPr>
            <p:nvPr/>
          </p:nvSpPr>
          <p:spPr bwMode="auto">
            <a:xfrm flipV="1">
              <a:off x="2388" y="2748"/>
              <a:ext cx="6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7" name="Line 95"/>
            <p:cNvSpPr>
              <a:spLocks noChangeShapeType="1"/>
            </p:cNvSpPr>
            <p:nvPr/>
          </p:nvSpPr>
          <p:spPr bwMode="auto">
            <a:xfrm flipV="1">
              <a:off x="2408" y="2740"/>
              <a:ext cx="8" cy="7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8" name="Line 96"/>
            <p:cNvSpPr>
              <a:spLocks noChangeShapeType="1"/>
            </p:cNvSpPr>
            <p:nvPr/>
          </p:nvSpPr>
          <p:spPr bwMode="auto">
            <a:xfrm flipV="1">
              <a:off x="2431" y="2728"/>
              <a:ext cx="13" cy="8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9" name="Line 97"/>
            <p:cNvSpPr>
              <a:spLocks noChangeShapeType="1"/>
            </p:cNvSpPr>
            <p:nvPr/>
          </p:nvSpPr>
          <p:spPr bwMode="auto">
            <a:xfrm flipV="1">
              <a:off x="2451" y="2744"/>
              <a:ext cx="21" cy="6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0" name="Line 98"/>
            <p:cNvSpPr>
              <a:spLocks noChangeShapeType="1"/>
            </p:cNvSpPr>
            <p:nvPr/>
          </p:nvSpPr>
          <p:spPr bwMode="auto">
            <a:xfrm flipV="1">
              <a:off x="2479" y="2737"/>
              <a:ext cx="28" cy="7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1" name="Line 99"/>
            <p:cNvSpPr>
              <a:spLocks noChangeShapeType="1"/>
            </p:cNvSpPr>
            <p:nvPr/>
          </p:nvSpPr>
          <p:spPr bwMode="auto">
            <a:xfrm flipV="1">
              <a:off x="2506" y="2732"/>
              <a:ext cx="26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2" name="Line 100"/>
            <p:cNvSpPr>
              <a:spLocks noChangeShapeType="1"/>
            </p:cNvSpPr>
            <p:nvPr/>
          </p:nvSpPr>
          <p:spPr bwMode="auto">
            <a:xfrm flipV="1">
              <a:off x="2531" y="2748"/>
              <a:ext cx="33" cy="7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3" name="Line 101"/>
            <p:cNvSpPr>
              <a:spLocks noChangeShapeType="1"/>
            </p:cNvSpPr>
            <p:nvPr/>
          </p:nvSpPr>
          <p:spPr bwMode="auto">
            <a:xfrm flipV="1">
              <a:off x="2555" y="2761"/>
              <a:ext cx="38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4" name="Line 102"/>
            <p:cNvSpPr>
              <a:spLocks noChangeShapeType="1"/>
            </p:cNvSpPr>
            <p:nvPr/>
          </p:nvSpPr>
          <p:spPr bwMode="auto">
            <a:xfrm flipV="1">
              <a:off x="2571" y="2775"/>
              <a:ext cx="43" cy="6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5" name="Line 103"/>
            <p:cNvSpPr>
              <a:spLocks noChangeShapeType="1"/>
            </p:cNvSpPr>
            <p:nvPr/>
          </p:nvSpPr>
          <p:spPr bwMode="auto">
            <a:xfrm flipV="1">
              <a:off x="2598" y="2787"/>
              <a:ext cx="40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" name="Line 104"/>
            <p:cNvSpPr>
              <a:spLocks noChangeShapeType="1"/>
            </p:cNvSpPr>
            <p:nvPr/>
          </p:nvSpPr>
          <p:spPr bwMode="auto">
            <a:xfrm flipV="1">
              <a:off x="2615" y="2798"/>
              <a:ext cx="49" cy="5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" name="Line 105"/>
            <p:cNvSpPr>
              <a:spLocks noChangeShapeType="1"/>
            </p:cNvSpPr>
            <p:nvPr/>
          </p:nvSpPr>
          <p:spPr bwMode="auto">
            <a:xfrm flipV="1">
              <a:off x="2634" y="2805"/>
              <a:ext cx="4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" name="Line 106"/>
            <p:cNvSpPr>
              <a:spLocks noChangeShapeType="1"/>
            </p:cNvSpPr>
            <p:nvPr/>
          </p:nvSpPr>
          <p:spPr bwMode="auto">
            <a:xfrm flipV="1">
              <a:off x="2642" y="2829"/>
              <a:ext cx="63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" name="Line 107"/>
            <p:cNvSpPr>
              <a:spLocks noChangeShapeType="1"/>
            </p:cNvSpPr>
            <p:nvPr/>
          </p:nvSpPr>
          <p:spPr bwMode="auto">
            <a:xfrm flipV="1">
              <a:off x="2653" y="2848"/>
              <a:ext cx="58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" name="Line 108"/>
            <p:cNvSpPr>
              <a:spLocks noChangeShapeType="1"/>
            </p:cNvSpPr>
            <p:nvPr/>
          </p:nvSpPr>
          <p:spPr bwMode="auto">
            <a:xfrm flipV="1">
              <a:off x="2663" y="2868"/>
              <a:ext cx="55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" name="Line 109"/>
            <p:cNvSpPr>
              <a:spLocks noChangeShapeType="1"/>
            </p:cNvSpPr>
            <p:nvPr/>
          </p:nvSpPr>
          <p:spPr bwMode="auto">
            <a:xfrm flipV="1">
              <a:off x="2669" y="2884"/>
              <a:ext cx="55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" name="Line 110"/>
            <p:cNvSpPr>
              <a:spLocks noChangeShapeType="1"/>
            </p:cNvSpPr>
            <p:nvPr/>
          </p:nvSpPr>
          <p:spPr bwMode="auto">
            <a:xfrm flipV="1">
              <a:off x="2675" y="2909"/>
              <a:ext cx="47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" name="Line 111"/>
            <p:cNvSpPr>
              <a:spLocks noChangeShapeType="1"/>
            </p:cNvSpPr>
            <p:nvPr/>
          </p:nvSpPr>
          <p:spPr bwMode="auto">
            <a:xfrm flipV="1">
              <a:off x="2678" y="2925"/>
              <a:ext cx="4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4" name="Line 112"/>
            <p:cNvSpPr>
              <a:spLocks noChangeShapeType="1"/>
            </p:cNvSpPr>
            <p:nvPr/>
          </p:nvSpPr>
          <p:spPr bwMode="auto">
            <a:xfrm flipV="1">
              <a:off x="2655" y="2945"/>
              <a:ext cx="56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5" name="Line 113"/>
            <p:cNvSpPr>
              <a:spLocks noChangeShapeType="1"/>
            </p:cNvSpPr>
            <p:nvPr/>
          </p:nvSpPr>
          <p:spPr bwMode="auto">
            <a:xfrm flipV="1">
              <a:off x="2684" y="2971"/>
              <a:ext cx="14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6" name="Line 114"/>
            <p:cNvSpPr>
              <a:spLocks noChangeShapeType="1"/>
            </p:cNvSpPr>
            <p:nvPr/>
          </p:nvSpPr>
          <p:spPr bwMode="auto">
            <a:xfrm flipV="1">
              <a:off x="2707" y="2954"/>
              <a:ext cx="25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7" name="Line 115"/>
            <p:cNvSpPr>
              <a:spLocks noChangeShapeType="1"/>
            </p:cNvSpPr>
            <p:nvPr/>
          </p:nvSpPr>
          <p:spPr bwMode="auto">
            <a:xfrm flipV="1">
              <a:off x="2729" y="2954"/>
              <a:ext cx="28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8" name="Line 116"/>
            <p:cNvSpPr>
              <a:spLocks noChangeShapeType="1"/>
            </p:cNvSpPr>
            <p:nvPr/>
          </p:nvSpPr>
          <p:spPr bwMode="auto">
            <a:xfrm flipV="1">
              <a:off x="2750" y="2943"/>
              <a:ext cx="38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9" name="Line 117"/>
            <p:cNvSpPr>
              <a:spLocks noChangeShapeType="1"/>
            </p:cNvSpPr>
            <p:nvPr/>
          </p:nvSpPr>
          <p:spPr bwMode="auto">
            <a:xfrm flipV="1">
              <a:off x="2774" y="2948"/>
              <a:ext cx="36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0" name="Line 118"/>
            <p:cNvSpPr>
              <a:spLocks noChangeShapeType="1"/>
            </p:cNvSpPr>
            <p:nvPr/>
          </p:nvSpPr>
          <p:spPr bwMode="auto">
            <a:xfrm flipV="1">
              <a:off x="2793" y="2941"/>
              <a:ext cx="43" cy="7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1" name="Line 119"/>
            <p:cNvSpPr>
              <a:spLocks noChangeShapeType="1"/>
            </p:cNvSpPr>
            <p:nvPr/>
          </p:nvSpPr>
          <p:spPr bwMode="auto">
            <a:xfrm flipV="1">
              <a:off x="2812" y="2959"/>
              <a:ext cx="39" cy="6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2" name="Line 120"/>
            <p:cNvSpPr>
              <a:spLocks noChangeShapeType="1"/>
            </p:cNvSpPr>
            <p:nvPr/>
          </p:nvSpPr>
          <p:spPr bwMode="auto">
            <a:xfrm flipV="1">
              <a:off x="2831" y="2972"/>
              <a:ext cx="39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3" name="Line 121"/>
            <p:cNvSpPr>
              <a:spLocks noChangeShapeType="1"/>
            </p:cNvSpPr>
            <p:nvPr/>
          </p:nvSpPr>
          <p:spPr bwMode="auto">
            <a:xfrm flipV="1">
              <a:off x="2847" y="3000"/>
              <a:ext cx="3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4" name="Line 122"/>
            <p:cNvSpPr>
              <a:spLocks noChangeShapeType="1"/>
            </p:cNvSpPr>
            <p:nvPr/>
          </p:nvSpPr>
          <p:spPr bwMode="auto">
            <a:xfrm flipV="1">
              <a:off x="2861" y="3039"/>
              <a:ext cx="21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5" name="Line 123"/>
            <p:cNvSpPr>
              <a:spLocks noChangeShapeType="1"/>
            </p:cNvSpPr>
            <p:nvPr/>
          </p:nvSpPr>
          <p:spPr bwMode="auto">
            <a:xfrm flipV="1">
              <a:off x="2883" y="3056"/>
              <a:ext cx="4" cy="3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6" name="Line 124"/>
            <p:cNvSpPr>
              <a:spLocks noChangeShapeType="1"/>
            </p:cNvSpPr>
            <p:nvPr/>
          </p:nvSpPr>
          <p:spPr bwMode="auto">
            <a:xfrm flipV="1">
              <a:off x="2913" y="3041"/>
              <a:ext cx="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7" name="Line 125"/>
            <p:cNvSpPr>
              <a:spLocks noChangeShapeType="1"/>
            </p:cNvSpPr>
            <p:nvPr/>
          </p:nvSpPr>
          <p:spPr bwMode="auto">
            <a:xfrm flipV="1">
              <a:off x="2931" y="3033"/>
              <a:ext cx="10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8" name="Line 126"/>
            <p:cNvSpPr>
              <a:spLocks noChangeShapeType="1"/>
            </p:cNvSpPr>
            <p:nvPr/>
          </p:nvSpPr>
          <p:spPr bwMode="auto">
            <a:xfrm flipV="1">
              <a:off x="2957" y="2986"/>
              <a:ext cx="25" cy="8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9" name="Line 127"/>
            <p:cNvSpPr>
              <a:spLocks noChangeShapeType="1"/>
            </p:cNvSpPr>
            <p:nvPr/>
          </p:nvSpPr>
          <p:spPr bwMode="auto">
            <a:xfrm flipV="1">
              <a:off x="2984" y="2975"/>
              <a:ext cx="32" cy="8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0" name="Line 128"/>
            <p:cNvSpPr>
              <a:spLocks noChangeShapeType="1"/>
            </p:cNvSpPr>
            <p:nvPr/>
          </p:nvSpPr>
          <p:spPr bwMode="auto">
            <a:xfrm flipV="1">
              <a:off x="3009" y="2984"/>
              <a:ext cx="28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1" name="Line 129"/>
            <p:cNvSpPr>
              <a:spLocks noChangeShapeType="1"/>
            </p:cNvSpPr>
            <p:nvPr/>
          </p:nvSpPr>
          <p:spPr bwMode="auto">
            <a:xfrm flipV="1">
              <a:off x="3027" y="2999"/>
              <a:ext cx="36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2" name="Line 130"/>
            <p:cNvSpPr>
              <a:spLocks noChangeShapeType="1"/>
            </p:cNvSpPr>
            <p:nvPr/>
          </p:nvSpPr>
          <p:spPr bwMode="auto">
            <a:xfrm flipV="1">
              <a:off x="3043" y="3020"/>
              <a:ext cx="39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3" name="Line 131"/>
            <p:cNvSpPr>
              <a:spLocks noChangeShapeType="1"/>
            </p:cNvSpPr>
            <p:nvPr/>
          </p:nvSpPr>
          <p:spPr bwMode="auto">
            <a:xfrm flipV="1">
              <a:off x="3062" y="3035"/>
              <a:ext cx="52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4" name="Line 132"/>
            <p:cNvSpPr>
              <a:spLocks noChangeShapeType="1"/>
            </p:cNvSpPr>
            <p:nvPr/>
          </p:nvSpPr>
          <p:spPr bwMode="auto">
            <a:xfrm flipV="1">
              <a:off x="3085" y="3055"/>
              <a:ext cx="55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5" name="Line 133"/>
            <p:cNvSpPr>
              <a:spLocks noChangeShapeType="1"/>
            </p:cNvSpPr>
            <p:nvPr/>
          </p:nvSpPr>
          <p:spPr bwMode="auto">
            <a:xfrm flipV="1">
              <a:off x="3101" y="3079"/>
              <a:ext cx="6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6" name="Line 134"/>
            <p:cNvSpPr>
              <a:spLocks noChangeShapeType="1"/>
            </p:cNvSpPr>
            <p:nvPr/>
          </p:nvSpPr>
          <p:spPr bwMode="auto">
            <a:xfrm flipV="1">
              <a:off x="3111" y="3115"/>
              <a:ext cx="57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7" name="Line 135"/>
            <p:cNvSpPr>
              <a:spLocks noChangeShapeType="1"/>
            </p:cNvSpPr>
            <p:nvPr/>
          </p:nvSpPr>
          <p:spPr bwMode="auto">
            <a:xfrm>
              <a:off x="3112" y="3144"/>
              <a:ext cx="67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8" name="Line 136"/>
            <p:cNvSpPr>
              <a:spLocks noChangeShapeType="1"/>
            </p:cNvSpPr>
            <p:nvPr/>
          </p:nvSpPr>
          <p:spPr bwMode="auto">
            <a:xfrm flipV="1">
              <a:off x="3103" y="3161"/>
              <a:ext cx="60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9" name="Line 137"/>
            <p:cNvSpPr>
              <a:spLocks noChangeShapeType="1"/>
            </p:cNvSpPr>
            <p:nvPr/>
          </p:nvSpPr>
          <p:spPr bwMode="auto">
            <a:xfrm>
              <a:off x="3095" y="3178"/>
              <a:ext cx="42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0" name="Line 138"/>
            <p:cNvSpPr>
              <a:spLocks noChangeShapeType="1"/>
            </p:cNvSpPr>
            <p:nvPr/>
          </p:nvSpPr>
          <p:spPr bwMode="auto">
            <a:xfrm>
              <a:off x="3084" y="3195"/>
              <a:ext cx="41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1" name="Line 139"/>
            <p:cNvSpPr>
              <a:spLocks noChangeShapeType="1"/>
            </p:cNvSpPr>
            <p:nvPr/>
          </p:nvSpPr>
          <p:spPr bwMode="auto">
            <a:xfrm>
              <a:off x="3073" y="3212"/>
              <a:ext cx="46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2" name="Line 140"/>
            <p:cNvSpPr>
              <a:spLocks noChangeShapeType="1"/>
            </p:cNvSpPr>
            <p:nvPr/>
          </p:nvSpPr>
          <p:spPr bwMode="auto">
            <a:xfrm>
              <a:off x="3047" y="3244"/>
              <a:ext cx="31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3" name="Line 141"/>
            <p:cNvSpPr>
              <a:spLocks noChangeShapeType="1"/>
            </p:cNvSpPr>
            <p:nvPr/>
          </p:nvSpPr>
          <p:spPr bwMode="auto">
            <a:xfrm>
              <a:off x="3038" y="3271"/>
              <a:ext cx="36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4" name="Line 142"/>
            <p:cNvSpPr>
              <a:spLocks noChangeShapeType="1"/>
            </p:cNvSpPr>
            <p:nvPr/>
          </p:nvSpPr>
          <p:spPr bwMode="auto">
            <a:xfrm>
              <a:off x="3012" y="3287"/>
              <a:ext cx="56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5" name="Line 143"/>
            <p:cNvSpPr>
              <a:spLocks noChangeShapeType="1"/>
            </p:cNvSpPr>
            <p:nvPr/>
          </p:nvSpPr>
          <p:spPr bwMode="auto">
            <a:xfrm>
              <a:off x="2998" y="3302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6" name="Line 144"/>
            <p:cNvSpPr>
              <a:spLocks noChangeShapeType="1"/>
            </p:cNvSpPr>
            <p:nvPr/>
          </p:nvSpPr>
          <p:spPr bwMode="auto">
            <a:xfrm>
              <a:off x="2983" y="3315"/>
              <a:ext cx="38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7" name="Line 145"/>
            <p:cNvSpPr>
              <a:spLocks noChangeShapeType="1"/>
            </p:cNvSpPr>
            <p:nvPr/>
          </p:nvSpPr>
          <p:spPr bwMode="auto">
            <a:xfrm>
              <a:off x="2964" y="3324"/>
              <a:ext cx="27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8" name="Line 146"/>
            <p:cNvSpPr>
              <a:spLocks noChangeShapeType="1"/>
            </p:cNvSpPr>
            <p:nvPr/>
          </p:nvSpPr>
          <p:spPr bwMode="auto">
            <a:xfrm>
              <a:off x="2937" y="3329"/>
              <a:ext cx="38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9" name="Line 147"/>
            <p:cNvSpPr>
              <a:spLocks noChangeShapeType="1"/>
            </p:cNvSpPr>
            <p:nvPr/>
          </p:nvSpPr>
          <p:spPr bwMode="auto">
            <a:xfrm>
              <a:off x="2918" y="3341"/>
              <a:ext cx="35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0" name="Line 148"/>
            <p:cNvSpPr>
              <a:spLocks noChangeShapeType="1"/>
            </p:cNvSpPr>
            <p:nvPr/>
          </p:nvSpPr>
          <p:spPr bwMode="auto">
            <a:xfrm>
              <a:off x="2899" y="3352"/>
              <a:ext cx="24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1" name="Line 149"/>
            <p:cNvSpPr>
              <a:spLocks noChangeShapeType="1"/>
            </p:cNvSpPr>
            <p:nvPr/>
          </p:nvSpPr>
          <p:spPr bwMode="auto">
            <a:xfrm>
              <a:off x="2881" y="3349"/>
              <a:ext cx="14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2" name="Line 150"/>
            <p:cNvSpPr>
              <a:spLocks noChangeShapeType="1"/>
            </p:cNvSpPr>
            <p:nvPr/>
          </p:nvSpPr>
          <p:spPr bwMode="auto">
            <a:xfrm>
              <a:off x="2854" y="3340"/>
              <a:ext cx="16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3" name="Line 151"/>
            <p:cNvSpPr>
              <a:spLocks noChangeShapeType="1"/>
            </p:cNvSpPr>
            <p:nvPr/>
          </p:nvSpPr>
          <p:spPr bwMode="auto">
            <a:xfrm>
              <a:off x="2833" y="3344"/>
              <a:ext cx="16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4" name="Line 152"/>
            <p:cNvSpPr>
              <a:spLocks noChangeShapeType="1"/>
            </p:cNvSpPr>
            <p:nvPr/>
          </p:nvSpPr>
          <p:spPr bwMode="auto">
            <a:xfrm>
              <a:off x="2797" y="3380"/>
              <a:ext cx="37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5" name="Line 153"/>
            <p:cNvSpPr>
              <a:spLocks noChangeShapeType="1"/>
            </p:cNvSpPr>
            <p:nvPr/>
          </p:nvSpPr>
          <p:spPr bwMode="auto">
            <a:xfrm>
              <a:off x="2797" y="3402"/>
              <a:ext cx="31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6" name="Line 154"/>
            <p:cNvSpPr>
              <a:spLocks noChangeShapeType="1"/>
            </p:cNvSpPr>
            <p:nvPr/>
          </p:nvSpPr>
          <p:spPr bwMode="auto">
            <a:xfrm>
              <a:off x="2803" y="3423"/>
              <a:ext cx="25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7" name="Line 155"/>
            <p:cNvSpPr>
              <a:spLocks noChangeShapeType="1"/>
            </p:cNvSpPr>
            <p:nvPr/>
          </p:nvSpPr>
          <p:spPr bwMode="auto">
            <a:xfrm>
              <a:off x="2801" y="3445"/>
              <a:ext cx="40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8" name="Line 156"/>
            <p:cNvSpPr>
              <a:spLocks noChangeShapeType="1"/>
            </p:cNvSpPr>
            <p:nvPr/>
          </p:nvSpPr>
          <p:spPr bwMode="auto">
            <a:xfrm>
              <a:off x="2787" y="3463"/>
              <a:ext cx="54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9" name="Line 157"/>
            <p:cNvSpPr>
              <a:spLocks noChangeShapeType="1"/>
            </p:cNvSpPr>
            <p:nvPr/>
          </p:nvSpPr>
          <p:spPr bwMode="auto">
            <a:xfrm>
              <a:off x="2781" y="3483"/>
              <a:ext cx="54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0" name="Line 158"/>
            <p:cNvSpPr>
              <a:spLocks noChangeShapeType="1"/>
            </p:cNvSpPr>
            <p:nvPr/>
          </p:nvSpPr>
          <p:spPr bwMode="auto">
            <a:xfrm>
              <a:off x="2761" y="3499"/>
              <a:ext cx="57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1" name="Line 159"/>
            <p:cNvSpPr>
              <a:spLocks noChangeShapeType="1"/>
            </p:cNvSpPr>
            <p:nvPr/>
          </p:nvSpPr>
          <p:spPr bwMode="auto">
            <a:xfrm>
              <a:off x="2751" y="3516"/>
              <a:ext cx="47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2" name="Line 160"/>
            <p:cNvSpPr>
              <a:spLocks noChangeShapeType="1"/>
            </p:cNvSpPr>
            <p:nvPr/>
          </p:nvSpPr>
          <p:spPr bwMode="auto">
            <a:xfrm>
              <a:off x="2725" y="3527"/>
              <a:ext cx="40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3" name="Line 161"/>
            <p:cNvSpPr>
              <a:spLocks noChangeShapeType="1"/>
            </p:cNvSpPr>
            <p:nvPr/>
          </p:nvSpPr>
          <p:spPr bwMode="auto">
            <a:xfrm>
              <a:off x="2704" y="3536"/>
              <a:ext cx="34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4" name="Line 162"/>
            <p:cNvSpPr>
              <a:spLocks noChangeShapeType="1"/>
            </p:cNvSpPr>
            <p:nvPr/>
          </p:nvSpPr>
          <p:spPr bwMode="auto">
            <a:xfrm>
              <a:off x="2679" y="3544"/>
              <a:ext cx="27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5" name="Line 163"/>
            <p:cNvSpPr>
              <a:spLocks noChangeShapeType="1"/>
            </p:cNvSpPr>
            <p:nvPr/>
          </p:nvSpPr>
          <p:spPr bwMode="auto">
            <a:xfrm>
              <a:off x="2658" y="3550"/>
              <a:ext cx="21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6" name="Line 164"/>
            <p:cNvSpPr>
              <a:spLocks noChangeShapeType="1"/>
            </p:cNvSpPr>
            <p:nvPr/>
          </p:nvSpPr>
          <p:spPr bwMode="auto">
            <a:xfrm flipV="1">
              <a:off x="2726" y="3609"/>
              <a:ext cx="35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7" name="Line 165"/>
            <p:cNvSpPr>
              <a:spLocks noChangeShapeType="1"/>
            </p:cNvSpPr>
            <p:nvPr/>
          </p:nvSpPr>
          <p:spPr bwMode="auto">
            <a:xfrm flipV="1">
              <a:off x="2751" y="3619"/>
              <a:ext cx="29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8" name="Line 166"/>
            <p:cNvSpPr>
              <a:spLocks noChangeShapeType="1"/>
            </p:cNvSpPr>
            <p:nvPr/>
          </p:nvSpPr>
          <p:spPr bwMode="auto">
            <a:xfrm flipV="1">
              <a:off x="2772" y="3628"/>
              <a:ext cx="43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9" name="Line 167"/>
            <p:cNvSpPr>
              <a:spLocks noChangeShapeType="1"/>
            </p:cNvSpPr>
            <p:nvPr/>
          </p:nvSpPr>
          <p:spPr bwMode="auto">
            <a:xfrm flipV="1">
              <a:off x="2785" y="3656"/>
              <a:ext cx="38" cy="1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0" name="Line 168"/>
            <p:cNvSpPr>
              <a:spLocks noChangeShapeType="1"/>
            </p:cNvSpPr>
            <p:nvPr/>
          </p:nvSpPr>
          <p:spPr bwMode="auto">
            <a:xfrm flipV="1">
              <a:off x="2784" y="3684"/>
              <a:ext cx="49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1" name="Line 169"/>
            <p:cNvSpPr>
              <a:spLocks noChangeShapeType="1"/>
            </p:cNvSpPr>
            <p:nvPr/>
          </p:nvSpPr>
          <p:spPr bwMode="auto">
            <a:xfrm>
              <a:off x="2786" y="3709"/>
              <a:ext cx="60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2" name="Line 170"/>
            <p:cNvSpPr>
              <a:spLocks noChangeShapeType="1"/>
            </p:cNvSpPr>
            <p:nvPr/>
          </p:nvSpPr>
          <p:spPr bwMode="auto">
            <a:xfrm>
              <a:off x="2784" y="3732"/>
              <a:ext cx="54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3" name="Line 171"/>
            <p:cNvSpPr>
              <a:spLocks noChangeShapeType="1"/>
            </p:cNvSpPr>
            <p:nvPr/>
          </p:nvSpPr>
          <p:spPr bwMode="auto">
            <a:xfrm>
              <a:off x="2773" y="3748"/>
              <a:ext cx="54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4" name="Line 172"/>
            <p:cNvSpPr>
              <a:spLocks noChangeShapeType="1"/>
            </p:cNvSpPr>
            <p:nvPr/>
          </p:nvSpPr>
          <p:spPr bwMode="auto">
            <a:xfrm>
              <a:off x="2759" y="3772"/>
              <a:ext cx="41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5" name="Line 173"/>
            <p:cNvSpPr>
              <a:spLocks noChangeShapeType="1"/>
            </p:cNvSpPr>
            <p:nvPr/>
          </p:nvSpPr>
          <p:spPr bwMode="auto">
            <a:xfrm>
              <a:off x="2741" y="3796"/>
              <a:ext cx="25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6" name="Line 174"/>
            <p:cNvSpPr>
              <a:spLocks noChangeShapeType="1"/>
            </p:cNvSpPr>
            <p:nvPr/>
          </p:nvSpPr>
          <p:spPr bwMode="auto">
            <a:xfrm>
              <a:off x="2709" y="3816"/>
              <a:ext cx="29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7" name="Line 175"/>
            <p:cNvSpPr>
              <a:spLocks noChangeShapeType="1"/>
            </p:cNvSpPr>
            <p:nvPr/>
          </p:nvSpPr>
          <p:spPr bwMode="auto">
            <a:xfrm>
              <a:off x="2678" y="3824"/>
              <a:ext cx="29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8" name="Line 176"/>
            <p:cNvSpPr>
              <a:spLocks noChangeShapeType="1"/>
            </p:cNvSpPr>
            <p:nvPr/>
          </p:nvSpPr>
          <p:spPr bwMode="auto">
            <a:xfrm>
              <a:off x="2653" y="3820"/>
              <a:ext cx="26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9" name="Line 177"/>
            <p:cNvSpPr>
              <a:spLocks noChangeShapeType="1"/>
            </p:cNvSpPr>
            <p:nvPr/>
          </p:nvSpPr>
          <p:spPr bwMode="auto">
            <a:xfrm>
              <a:off x="2627" y="3822"/>
              <a:ext cx="25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0" name="Line 178"/>
            <p:cNvSpPr>
              <a:spLocks noChangeShapeType="1"/>
            </p:cNvSpPr>
            <p:nvPr/>
          </p:nvSpPr>
          <p:spPr bwMode="auto">
            <a:xfrm>
              <a:off x="2600" y="3850"/>
              <a:ext cx="23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1" name="Line 179"/>
            <p:cNvSpPr>
              <a:spLocks noChangeShapeType="1"/>
            </p:cNvSpPr>
            <p:nvPr/>
          </p:nvSpPr>
          <p:spPr bwMode="auto">
            <a:xfrm>
              <a:off x="2591" y="3873"/>
              <a:ext cx="26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2" name="Line 180"/>
            <p:cNvSpPr>
              <a:spLocks noChangeShapeType="1"/>
            </p:cNvSpPr>
            <p:nvPr/>
          </p:nvSpPr>
          <p:spPr bwMode="auto">
            <a:xfrm>
              <a:off x="2462" y="3979"/>
              <a:ext cx="23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3" name="Line 181"/>
            <p:cNvSpPr>
              <a:spLocks noChangeShapeType="1"/>
            </p:cNvSpPr>
            <p:nvPr/>
          </p:nvSpPr>
          <p:spPr bwMode="auto">
            <a:xfrm>
              <a:off x="2483" y="3968"/>
              <a:ext cx="22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4" name="Line 182"/>
            <p:cNvSpPr>
              <a:spLocks noChangeShapeType="1"/>
            </p:cNvSpPr>
            <p:nvPr/>
          </p:nvSpPr>
          <p:spPr bwMode="auto">
            <a:xfrm>
              <a:off x="2497" y="3959"/>
              <a:ext cx="42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5" name="Line 183"/>
            <p:cNvSpPr>
              <a:spLocks noChangeShapeType="1"/>
            </p:cNvSpPr>
            <p:nvPr/>
          </p:nvSpPr>
          <p:spPr bwMode="auto">
            <a:xfrm>
              <a:off x="2503" y="3942"/>
              <a:ext cx="29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6" name="Line 184"/>
            <p:cNvSpPr>
              <a:spLocks noChangeShapeType="1"/>
            </p:cNvSpPr>
            <p:nvPr/>
          </p:nvSpPr>
          <p:spPr bwMode="auto">
            <a:xfrm>
              <a:off x="2523" y="3929"/>
              <a:ext cx="23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7" name="Line 185"/>
            <p:cNvSpPr>
              <a:spLocks noChangeShapeType="1"/>
            </p:cNvSpPr>
            <p:nvPr/>
          </p:nvSpPr>
          <p:spPr bwMode="auto">
            <a:xfrm>
              <a:off x="2536" y="3910"/>
              <a:ext cx="25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8" name="Line 186"/>
            <p:cNvSpPr>
              <a:spLocks noChangeShapeType="1"/>
            </p:cNvSpPr>
            <p:nvPr/>
          </p:nvSpPr>
          <p:spPr bwMode="auto">
            <a:xfrm>
              <a:off x="2553" y="3898"/>
              <a:ext cx="33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9" name="Line 187"/>
            <p:cNvSpPr>
              <a:spLocks noChangeShapeType="1"/>
            </p:cNvSpPr>
            <p:nvPr/>
          </p:nvSpPr>
          <p:spPr bwMode="auto">
            <a:xfrm>
              <a:off x="2574" y="3884"/>
              <a:ext cx="1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0" name="Line 188"/>
            <p:cNvSpPr>
              <a:spLocks noChangeShapeType="1"/>
            </p:cNvSpPr>
            <p:nvPr/>
          </p:nvSpPr>
          <p:spPr bwMode="auto">
            <a:xfrm flipH="1" flipV="1">
              <a:off x="2089" y="1026"/>
              <a:ext cx="54" cy="2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1" name="Line 189"/>
            <p:cNvSpPr>
              <a:spLocks noChangeShapeType="1"/>
            </p:cNvSpPr>
            <p:nvPr/>
          </p:nvSpPr>
          <p:spPr bwMode="auto">
            <a:xfrm flipH="1" flipV="1">
              <a:off x="2065" y="1046"/>
              <a:ext cx="30" cy="5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2" name="Line 190"/>
            <p:cNvSpPr>
              <a:spLocks noChangeShapeType="1"/>
            </p:cNvSpPr>
            <p:nvPr/>
          </p:nvSpPr>
          <p:spPr bwMode="auto">
            <a:xfrm flipH="1" flipV="1">
              <a:off x="2021" y="1056"/>
              <a:ext cx="43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3" name="Line 191"/>
            <p:cNvSpPr>
              <a:spLocks noChangeShapeType="1"/>
            </p:cNvSpPr>
            <p:nvPr/>
          </p:nvSpPr>
          <p:spPr bwMode="auto">
            <a:xfrm flipH="1" flipV="1">
              <a:off x="1987" y="1075"/>
              <a:ext cx="25" cy="7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4" name="Line 192"/>
            <p:cNvSpPr>
              <a:spLocks noChangeShapeType="1"/>
            </p:cNvSpPr>
            <p:nvPr/>
          </p:nvSpPr>
          <p:spPr bwMode="auto">
            <a:xfrm flipV="1">
              <a:off x="1941" y="1078"/>
              <a:ext cx="9" cy="8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5" name="Line 193"/>
            <p:cNvSpPr>
              <a:spLocks noChangeShapeType="1"/>
            </p:cNvSpPr>
            <p:nvPr/>
          </p:nvSpPr>
          <p:spPr bwMode="auto">
            <a:xfrm flipV="1">
              <a:off x="1881" y="1080"/>
              <a:ext cx="23" cy="6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6" name="Line 194"/>
            <p:cNvSpPr>
              <a:spLocks noChangeShapeType="1"/>
            </p:cNvSpPr>
            <p:nvPr/>
          </p:nvSpPr>
          <p:spPr bwMode="auto">
            <a:xfrm flipV="1">
              <a:off x="1828" y="1077"/>
              <a:ext cx="41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7" name="Line 195"/>
            <p:cNvSpPr>
              <a:spLocks noChangeShapeType="1"/>
            </p:cNvSpPr>
            <p:nvPr/>
          </p:nvSpPr>
          <p:spPr bwMode="auto">
            <a:xfrm flipV="1">
              <a:off x="1777" y="1068"/>
              <a:ext cx="59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8" name="Line 196"/>
            <p:cNvSpPr>
              <a:spLocks noChangeShapeType="1"/>
            </p:cNvSpPr>
            <p:nvPr/>
          </p:nvSpPr>
          <p:spPr bwMode="auto">
            <a:xfrm flipV="1">
              <a:off x="1734" y="1047"/>
              <a:ext cx="63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9" name="Line 197"/>
            <p:cNvSpPr>
              <a:spLocks noChangeShapeType="1"/>
            </p:cNvSpPr>
            <p:nvPr/>
          </p:nvSpPr>
          <p:spPr bwMode="auto">
            <a:xfrm flipV="1">
              <a:off x="1698" y="1011"/>
              <a:ext cx="64" cy="1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0" name="Line 198"/>
            <p:cNvSpPr>
              <a:spLocks noChangeShapeType="1"/>
            </p:cNvSpPr>
            <p:nvPr/>
          </p:nvSpPr>
          <p:spPr bwMode="auto">
            <a:xfrm>
              <a:off x="1688" y="969"/>
              <a:ext cx="62" cy="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1" name="Line 199"/>
            <p:cNvSpPr>
              <a:spLocks noChangeShapeType="1"/>
            </p:cNvSpPr>
            <p:nvPr/>
          </p:nvSpPr>
          <p:spPr bwMode="auto">
            <a:xfrm>
              <a:off x="1685" y="913"/>
              <a:ext cx="70" cy="3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2" name="Line 200"/>
            <p:cNvSpPr>
              <a:spLocks noChangeShapeType="1"/>
            </p:cNvSpPr>
            <p:nvPr/>
          </p:nvSpPr>
          <p:spPr bwMode="auto">
            <a:xfrm>
              <a:off x="1722" y="874"/>
              <a:ext cx="48" cy="4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3" name="Line 201"/>
            <p:cNvSpPr>
              <a:spLocks noChangeShapeType="1"/>
            </p:cNvSpPr>
            <p:nvPr/>
          </p:nvSpPr>
          <p:spPr bwMode="auto">
            <a:xfrm>
              <a:off x="1752" y="838"/>
              <a:ext cx="43" cy="6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4" name="Line 202"/>
            <p:cNvSpPr>
              <a:spLocks noChangeShapeType="1"/>
            </p:cNvSpPr>
            <p:nvPr/>
          </p:nvSpPr>
          <p:spPr bwMode="auto">
            <a:xfrm>
              <a:off x="1772" y="820"/>
              <a:ext cx="42" cy="8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5" name="Line 203"/>
            <p:cNvSpPr>
              <a:spLocks noChangeShapeType="1"/>
            </p:cNvSpPr>
            <p:nvPr/>
          </p:nvSpPr>
          <p:spPr bwMode="auto">
            <a:xfrm>
              <a:off x="1795" y="808"/>
              <a:ext cx="38" cy="8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6" name="Line 204"/>
            <p:cNvSpPr>
              <a:spLocks noChangeShapeType="1"/>
            </p:cNvSpPr>
            <p:nvPr/>
          </p:nvSpPr>
          <p:spPr bwMode="auto">
            <a:xfrm>
              <a:off x="1816" y="801"/>
              <a:ext cx="29" cy="7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7" name="Line 205"/>
            <p:cNvSpPr>
              <a:spLocks noChangeShapeType="1"/>
            </p:cNvSpPr>
            <p:nvPr/>
          </p:nvSpPr>
          <p:spPr bwMode="auto">
            <a:xfrm>
              <a:off x="1848" y="806"/>
              <a:ext cx="10" cy="63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8" name="Line 206"/>
            <p:cNvSpPr>
              <a:spLocks noChangeShapeType="1"/>
            </p:cNvSpPr>
            <p:nvPr/>
          </p:nvSpPr>
          <p:spPr bwMode="auto">
            <a:xfrm>
              <a:off x="1873" y="793"/>
              <a:ext cx="11" cy="8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9" name="Line 207"/>
            <p:cNvSpPr>
              <a:spLocks noChangeShapeType="1"/>
            </p:cNvSpPr>
            <p:nvPr/>
          </p:nvSpPr>
          <p:spPr bwMode="auto">
            <a:xfrm flipV="1">
              <a:off x="1900" y="797"/>
              <a:ext cx="2" cy="7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0" name="Line 208"/>
            <p:cNvSpPr>
              <a:spLocks noChangeShapeType="1"/>
            </p:cNvSpPr>
            <p:nvPr/>
          </p:nvSpPr>
          <p:spPr bwMode="auto">
            <a:xfrm flipV="1">
              <a:off x="1926" y="799"/>
              <a:ext cx="6" cy="7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1" name="Line 209"/>
            <p:cNvSpPr>
              <a:spLocks noChangeShapeType="1"/>
            </p:cNvSpPr>
            <p:nvPr/>
          </p:nvSpPr>
          <p:spPr bwMode="auto">
            <a:xfrm flipV="1">
              <a:off x="1947" y="805"/>
              <a:ext cx="8" cy="7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2" name="Line 210"/>
            <p:cNvSpPr>
              <a:spLocks noChangeShapeType="1"/>
            </p:cNvSpPr>
            <p:nvPr/>
          </p:nvSpPr>
          <p:spPr bwMode="auto">
            <a:xfrm flipV="1">
              <a:off x="1973" y="818"/>
              <a:ext cx="14" cy="5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3" name="Line 211"/>
            <p:cNvSpPr>
              <a:spLocks noChangeShapeType="1"/>
            </p:cNvSpPr>
            <p:nvPr/>
          </p:nvSpPr>
          <p:spPr bwMode="auto">
            <a:xfrm flipV="1">
              <a:off x="1996" y="826"/>
              <a:ext cx="21" cy="5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4" name="Line 212"/>
            <p:cNvSpPr>
              <a:spLocks noChangeShapeType="1"/>
            </p:cNvSpPr>
            <p:nvPr/>
          </p:nvSpPr>
          <p:spPr bwMode="auto">
            <a:xfrm flipV="1">
              <a:off x="2013" y="830"/>
              <a:ext cx="28" cy="5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5" name="Line 213"/>
            <p:cNvSpPr>
              <a:spLocks noChangeShapeType="1"/>
            </p:cNvSpPr>
            <p:nvPr/>
          </p:nvSpPr>
          <p:spPr bwMode="auto">
            <a:xfrm flipV="1">
              <a:off x="2027" y="846"/>
              <a:ext cx="32" cy="4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6" name="Line 214"/>
            <p:cNvSpPr>
              <a:spLocks noChangeShapeType="1"/>
            </p:cNvSpPr>
            <p:nvPr/>
          </p:nvSpPr>
          <p:spPr bwMode="auto">
            <a:xfrm flipV="1">
              <a:off x="2033" y="854"/>
              <a:ext cx="48" cy="4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7" name="Line 215"/>
            <p:cNvSpPr>
              <a:spLocks noChangeShapeType="1"/>
            </p:cNvSpPr>
            <p:nvPr/>
          </p:nvSpPr>
          <p:spPr bwMode="auto">
            <a:xfrm flipV="1">
              <a:off x="2051" y="876"/>
              <a:ext cx="44" cy="3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8" name="Line 216"/>
            <p:cNvSpPr>
              <a:spLocks noChangeShapeType="1"/>
            </p:cNvSpPr>
            <p:nvPr/>
          </p:nvSpPr>
          <p:spPr bwMode="auto">
            <a:xfrm flipV="1">
              <a:off x="2067" y="900"/>
              <a:ext cx="45" cy="3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9" name="Line 217"/>
            <p:cNvSpPr>
              <a:spLocks noChangeShapeType="1"/>
            </p:cNvSpPr>
            <p:nvPr/>
          </p:nvSpPr>
          <p:spPr bwMode="auto">
            <a:xfrm flipV="1">
              <a:off x="2070" y="920"/>
              <a:ext cx="58" cy="3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0" name="Line 218"/>
            <p:cNvSpPr>
              <a:spLocks noChangeShapeType="1"/>
            </p:cNvSpPr>
            <p:nvPr/>
          </p:nvSpPr>
          <p:spPr bwMode="auto">
            <a:xfrm flipV="1">
              <a:off x="2081" y="940"/>
              <a:ext cx="54" cy="3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1" name="Line 219"/>
            <p:cNvSpPr>
              <a:spLocks noChangeShapeType="1"/>
            </p:cNvSpPr>
            <p:nvPr/>
          </p:nvSpPr>
          <p:spPr bwMode="auto">
            <a:xfrm flipV="1">
              <a:off x="2081" y="986"/>
              <a:ext cx="68" cy="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2" name="Line 220"/>
            <p:cNvSpPr>
              <a:spLocks noChangeShapeType="1"/>
            </p:cNvSpPr>
            <p:nvPr/>
          </p:nvSpPr>
          <p:spPr bwMode="auto">
            <a:xfrm flipV="1">
              <a:off x="3298" y="-14"/>
              <a:ext cx="46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3" name="Line 221"/>
            <p:cNvSpPr>
              <a:spLocks noChangeShapeType="1"/>
            </p:cNvSpPr>
            <p:nvPr/>
          </p:nvSpPr>
          <p:spPr bwMode="auto">
            <a:xfrm flipV="1">
              <a:off x="3273" y="13"/>
              <a:ext cx="64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4" name="Line 222"/>
            <p:cNvSpPr>
              <a:spLocks noChangeShapeType="1"/>
            </p:cNvSpPr>
            <p:nvPr/>
          </p:nvSpPr>
          <p:spPr bwMode="auto">
            <a:xfrm flipV="1">
              <a:off x="3235" y="34"/>
              <a:ext cx="105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5" name="Line 223"/>
            <p:cNvSpPr>
              <a:spLocks noChangeShapeType="1"/>
            </p:cNvSpPr>
            <p:nvPr/>
          </p:nvSpPr>
          <p:spPr bwMode="auto">
            <a:xfrm flipV="1">
              <a:off x="3250" y="58"/>
              <a:ext cx="87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6" name="Line 224"/>
            <p:cNvSpPr>
              <a:spLocks noChangeShapeType="1"/>
            </p:cNvSpPr>
            <p:nvPr/>
          </p:nvSpPr>
          <p:spPr bwMode="auto">
            <a:xfrm flipV="1">
              <a:off x="3262" y="76"/>
              <a:ext cx="84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7" name="Line 225"/>
            <p:cNvSpPr>
              <a:spLocks noChangeShapeType="1"/>
            </p:cNvSpPr>
            <p:nvPr/>
          </p:nvSpPr>
          <p:spPr bwMode="auto">
            <a:xfrm flipV="1">
              <a:off x="3292" y="100"/>
              <a:ext cx="60" cy="5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8" name="Line 226"/>
            <p:cNvSpPr>
              <a:spLocks noChangeShapeType="1"/>
            </p:cNvSpPr>
            <p:nvPr/>
          </p:nvSpPr>
          <p:spPr bwMode="auto">
            <a:xfrm flipV="1">
              <a:off x="3320" y="120"/>
              <a:ext cx="53" cy="5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9" name="Line 227"/>
            <p:cNvSpPr>
              <a:spLocks noChangeShapeType="1"/>
            </p:cNvSpPr>
            <p:nvPr/>
          </p:nvSpPr>
          <p:spPr bwMode="auto">
            <a:xfrm flipV="1">
              <a:off x="3337" y="138"/>
              <a:ext cx="61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0" name="Line 228"/>
            <p:cNvSpPr>
              <a:spLocks noChangeShapeType="1"/>
            </p:cNvSpPr>
            <p:nvPr/>
          </p:nvSpPr>
          <p:spPr bwMode="auto">
            <a:xfrm flipV="1">
              <a:off x="3363" y="154"/>
              <a:ext cx="46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1" name="Line 229"/>
            <p:cNvSpPr>
              <a:spLocks noChangeShapeType="1"/>
            </p:cNvSpPr>
            <p:nvPr/>
          </p:nvSpPr>
          <p:spPr bwMode="auto">
            <a:xfrm flipV="1">
              <a:off x="3374" y="167"/>
              <a:ext cx="53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2" name="Line 230"/>
            <p:cNvSpPr>
              <a:spLocks noChangeShapeType="1"/>
            </p:cNvSpPr>
            <p:nvPr/>
          </p:nvSpPr>
          <p:spPr bwMode="auto">
            <a:xfrm flipV="1">
              <a:off x="3379" y="174"/>
              <a:ext cx="58" cy="6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3" name="Line 231"/>
            <p:cNvSpPr>
              <a:spLocks noChangeShapeType="1"/>
            </p:cNvSpPr>
            <p:nvPr/>
          </p:nvSpPr>
          <p:spPr bwMode="auto">
            <a:xfrm flipV="1">
              <a:off x="3390" y="199"/>
              <a:ext cx="57" cy="6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4" name="Line 232"/>
            <p:cNvSpPr>
              <a:spLocks noChangeShapeType="1"/>
            </p:cNvSpPr>
            <p:nvPr/>
          </p:nvSpPr>
          <p:spPr bwMode="auto">
            <a:xfrm flipV="1">
              <a:off x="3420" y="209"/>
              <a:ext cx="50" cy="6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5" name="Line 233"/>
            <p:cNvSpPr>
              <a:spLocks noChangeShapeType="1"/>
            </p:cNvSpPr>
            <p:nvPr/>
          </p:nvSpPr>
          <p:spPr bwMode="auto">
            <a:xfrm flipV="1">
              <a:off x="3456" y="221"/>
              <a:ext cx="31" cy="6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6" name="Line 234"/>
            <p:cNvSpPr>
              <a:spLocks noChangeShapeType="1"/>
            </p:cNvSpPr>
            <p:nvPr/>
          </p:nvSpPr>
          <p:spPr bwMode="auto">
            <a:xfrm flipV="1">
              <a:off x="3484" y="235"/>
              <a:ext cx="30" cy="5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7" name="Line 235"/>
            <p:cNvSpPr>
              <a:spLocks noChangeShapeType="1"/>
            </p:cNvSpPr>
            <p:nvPr/>
          </p:nvSpPr>
          <p:spPr bwMode="auto">
            <a:xfrm flipV="1">
              <a:off x="3508" y="242"/>
              <a:ext cx="31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8" name="Line 236"/>
            <p:cNvSpPr>
              <a:spLocks noChangeShapeType="1"/>
            </p:cNvSpPr>
            <p:nvPr/>
          </p:nvSpPr>
          <p:spPr bwMode="auto">
            <a:xfrm flipV="1">
              <a:off x="3534" y="252"/>
              <a:ext cx="28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9" name="Line 237"/>
            <p:cNvSpPr>
              <a:spLocks noChangeShapeType="1"/>
            </p:cNvSpPr>
            <p:nvPr/>
          </p:nvSpPr>
          <p:spPr bwMode="auto">
            <a:xfrm flipV="1">
              <a:off x="3559" y="261"/>
              <a:ext cx="30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0" name="Line 238"/>
            <p:cNvSpPr>
              <a:spLocks noChangeShapeType="1"/>
            </p:cNvSpPr>
            <p:nvPr/>
          </p:nvSpPr>
          <p:spPr bwMode="auto">
            <a:xfrm flipV="1">
              <a:off x="3578" y="283"/>
              <a:ext cx="25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1" name="Line 239"/>
            <p:cNvSpPr>
              <a:spLocks noChangeShapeType="1"/>
            </p:cNvSpPr>
            <p:nvPr/>
          </p:nvSpPr>
          <p:spPr bwMode="auto">
            <a:xfrm flipV="1">
              <a:off x="3590" y="298"/>
              <a:ext cx="27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2" name="Line 240"/>
            <p:cNvSpPr>
              <a:spLocks noChangeShapeType="1"/>
            </p:cNvSpPr>
            <p:nvPr/>
          </p:nvSpPr>
          <p:spPr bwMode="auto">
            <a:xfrm flipV="1">
              <a:off x="3594" y="317"/>
              <a:ext cx="29" cy="2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3" name="Line 241"/>
            <p:cNvSpPr>
              <a:spLocks noChangeShapeType="1"/>
            </p:cNvSpPr>
            <p:nvPr/>
          </p:nvSpPr>
          <p:spPr bwMode="auto">
            <a:xfrm flipV="1">
              <a:off x="3602" y="335"/>
              <a:ext cx="31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4" name="Line 242"/>
            <p:cNvSpPr>
              <a:spLocks noChangeShapeType="1"/>
            </p:cNvSpPr>
            <p:nvPr/>
          </p:nvSpPr>
          <p:spPr bwMode="auto">
            <a:xfrm flipV="1">
              <a:off x="3606" y="365"/>
              <a:ext cx="38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5" name="Line 243"/>
            <p:cNvSpPr>
              <a:spLocks noChangeShapeType="1"/>
            </p:cNvSpPr>
            <p:nvPr/>
          </p:nvSpPr>
          <p:spPr bwMode="auto">
            <a:xfrm flipV="1">
              <a:off x="3609" y="385"/>
              <a:ext cx="43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6" name="Line 244"/>
            <p:cNvSpPr>
              <a:spLocks noChangeShapeType="1"/>
            </p:cNvSpPr>
            <p:nvPr/>
          </p:nvSpPr>
          <p:spPr bwMode="auto">
            <a:xfrm flipV="1">
              <a:off x="3617" y="415"/>
              <a:ext cx="26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7" name="Line 245"/>
            <p:cNvSpPr>
              <a:spLocks noChangeShapeType="1"/>
            </p:cNvSpPr>
            <p:nvPr/>
          </p:nvSpPr>
          <p:spPr bwMode="auto">
            <a:xfrm flipV="1">
              <a:off x="3612" y="431"/>
              <a:ext cx="30" cy="1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8" name="Line 246"/>
            <p:cNvSpPr>
              <a:spLocks noChangeShapeType="1"/>
            </p:cNvSpPr>
            <p:nvPr/>
          </p:nvSpPr>
          <p:spPr bwMode="auto">
            <a:xfrm flipV="1">
              <a:off x="3600" y="483"/>
              <a:ext cx="32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9" name="Line 247"/>
            <p:cNvSpPr>
              <a:spLocks noChangeShapeType="1"/>
            </p:cNvSpPr>
            <p:nvPr/>
          </p:nvSpPr>
          <p:spPr bwMode="auto">
            <a:xfrm>
              <a:off x="3578" y="507"/>
              <a:ext cx="49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0" name="Line 248"/>
            <p:cNvSpPr>
              <a:spLocks noChangeShapeType="1"/>
            </p:cNvSpPr>
            <p:nvPr/>
          </p:nvSpPr>
          <p:spPr bwMode="auto">
            <a:xfrm flipV="1">
              <a:off x="3577" y="537"/>
              <a:ext cx="51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1" name="Line 249"/>
            <p:cNvSpPr>
              <a:spLocks noChangeShapeType="1"/>
            </p:cNvSpPr>
            <p:nvPr/>
          </p:nvSpPr>
          <p:spPr bwMode="auto">
            <a:xfrm>
              <a:off x="3570" y="565"/>
              <a:ext cx="51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2" name="Line 250"/>
            <p:cNvSpPr>
              <a:spLocks noChangeShapeType="1"/>
            </p:cNvSpPr>
            <p:nvPr/>
          </p:nvSpPr>
          <p:spPr bwMode="auto">
            <a:xfrm>
              <a:off x="3539" y="601"/>
              <a:ext cx="83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3" name="Line 251"/>
            <p:cNvSpPr>
              <a:spLocks noChangeShapeType="1"/>
            </p:cNvSpPr>
            <p:nvPr/>
          </p:nvSpPr>
          <p:spPr bwMode="auto">
            <a:xfrm flipV="1">
              <a:off x="3530" y="626"/>
              <a:ext cx="78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4" name="Line 252"/>
            <p:cNvSpPr>
              <a:spLocks noChangeShapeType="1"/>
            </p:cNvSpPr>
            <p:nvPr/>
          </p:nvSpPr>
          <p:spPr bwMode="auto">
            <a:xfrm flipV="1">
              <a:off x="3516" y="646"/>
              <a:ext cx="96" cy="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5" name="Line 253"/>
            <p:cNvSpPr>
              <a:spLocks noChangeShapeType="1"/>
            </p:cNvSpPr>
            <p:nvPr/>
          </p:nvSpPr>
          <p:spPr bwMode="auto">
            <a:xfrm flipV="1">
              <a:off x="3522" y="675"/>
              <a:ext cx="74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6" name="Line 254"/>
            <p:cNvSpPr>
              <a:spLocks noChangeShapeType="1"/>
            </p:cNvSpPr>
            <p:nvPr/>
          </p:nvSpPr>
          <p:spPr bwMode="auto">
            <a:xfrm flipV="1">
              <a:off x="3528" y="698"/>
              <a:ext cx="75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7" name="Line 255"/>
            <p:cNvSpPr>
              <a:spLocks noChangeShapeType="1"/>
            </p:cNvSpPr>
            <p:nvPr/>
          </p:nvSpPr>
          <p:spPr bwMode="auto">
            <a:xfrm flipV="1">
              <a:off x="3541" y="715"/>
              <a:ext cx="77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8" name="Line 256"/>
            <p:cNvSpPr>
              <a:spLocks noChangeShapeType="1"/>
            </p:cNvSpPr>
            <p:nvPr/>
          </p:nvSpPr>
          <p:spPr bwMode="auto">
            <a:xfrm flipV="1">
              <a:off x="3563" y="750"/>
              <a:ext cx="65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9" name="Line 257"/>
            <p:cNvSpPr>
              <a:spLocks noChangeShapeType="1"/>
            </p:cNvSpPr>
            <p:nvPr/>
          </p:nvSpPr>
          <p:spPr bwMode="auto">
            <a:xfrm flipV="1">
              <a:off x="3589" y="771"/>
              <a:ext cx="52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0" name="Line 258"/>
            <p:cNvSpPr>
              <a:spLocks noChangeShapeType="1"/>
            </p:cNvSpPr>
            <p:nvPr/>
          </p:nvSpPr>
          <p:spPr bwMode="auto">
            <a:xfrm flipV="1">
              <a:off x="3624" y="792"/>
              <a:ext cx="45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1" name="Line 259"/>
            <p:cNvSpPr>
              <a:spLocks noChangeShapeType="1"/>
            </p:cNvSpPr>
            <p:nvPr/>
          </p:nvSpPr>
          <p:spPr bwMode="auto">
            <a:xfrm flipV="1">
              <a:off x="3658" y="817"/>
              <a:ext cx="43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2" name="Line 260"/>
            <p:cNvSpPr>
              <a:spLocks noChangeShapeType="1"/>
            </p:cNvSpPr>
            <p:nvPr/>
          </p:nvSpPr>
          <p:spPr bwMode="auto">
            <a:xfrm flipV="1">
              <a:off x="3659" y="843"/>
              <a:ext cx="61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3" name="Line 261"/>
            <p:cNvSpPr>
              <a:spLocks noChangeShapeType="1"/>
            </p:cNvSpPr>
            <p:nvPr/>
          </p:nvSpPr>
          <p:spPr bwMode="auto">
            <a:xfrm>
              <a:off x="3693" y="868"/>
              <a:ext cx="36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4" name="Line 262"/>
            <p:cNvSpPr>
              <a:spLocks noChangeShapeType="1"/>
            </p:cNvSpPr>
            <p:nvPr/>
          </p:nvSpPr>
          <p:spPr bwMode="auto">
            <a:xfrm>
              <a:off x="3696" y="888"/>
              <a:ext cx="37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5" name="Line 263"/>
            <p:cNvSpPr>
              <a:spLocks noChangeShapeType="1"/>
            </p:cNvSpPr>
            <p:nvPr/>
          </p:nvSpPr>
          <p:spPr bwMode="auto">
            <a:xfrm>
              <a:off x="3657" y="895"/>
              <a:ext cx="53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6" name="Line 264"/>
            <p:cNvSpPr>
              <a:spLocks noChangeShapeType="1"/>
            </p:cNvSpPr>
            <p:nvPr/>
          </p:nvSpPr>
          <p:spPr bwMode="auto">
            <a:xfrm>
              <a:off x="3616" y="904"/>
              <a:ext cx="76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7" name="Line 265"/>
            <p:cNvSpPr>
              <a:spLocks noChangeShapeType="1"/>
            </p:cNvSpPr>
            <p:nvPr/>
          </p:nvSpPr>
          <p:spPr bwMode="auto">
            <a:xfrm>
              <a:off x="3589" y="913"/>
              <a:ext cx="83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8" name="Line 266"/>
            <p:cNvSpPr>
              <a:spLocks noChangeShapeType="1"/>
            </p:cNvSpPr>
            <p:nvPr/>
          </p:nvSpPr>
          <p:spPr bwMode="auto">
            <a:xfrm>
              <a:off x="3543" y="948"/>
              <a:ext cx="97" cy="3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9" name="Line 267"/>
            <p:cNvSpPr>
              <a:spLocks noChangeShapeType="1"/>
            </p:cNvSpPr>
            <p:nvPr/>
          </p:nvSpPr>
          <p:spPr bwMode="auto">
            <a:xfrm>
              <a:off x="3578" y="935"/>
              <a:ext cx="79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0" name="Line 268"/>
            <p:cNvSpPr>
              <a:spLocks noChangeShapeType="1"/>
            </p:cNvSpPr>
            <p:nvPr/>
          </p:nvSpPr>
          <p:spPr bwMode="auto">
            <a:xfrm>
              <a:off x="3529" y="982"/>
              <a:ext cx="90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1" name="Line 269"/>
            <p:cNvSpPr>
              <a:spLocks noChangeShapeType="1"/>
            </p:cNvSpPr>
            <p:nvPr/>
          </p:nvSpPr>
          <p:spPr bwMode="auto">
            <a:xfrm>
              <a:off x="3519" y="1010"/>
              <a:ext cx="79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2" name="Line 270"/>
            <p:cNvSpPr>
              <a:spLocks noChangeShapeType="1"/>
            </p:cNvSpPr>
            <p:nvPr/>
          </p:nvSpPr>
          <p:spPr bwMode="auto">
            <a:xfrm>
              <a:off x="3487" y="1032"/>
              <a:ext cx="96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3" name="Line 271"/>
            <p:cNvSpPr>
              <a:spLocks noChangeShapeType="1"/>
            </p:cNvSpPr>
            <p:nvPr/>
          </p:nvSpPr>
          <p:spPr bwMode="auto">
            <a:xfrm>
              <a:off x="3476" y="1062"/>
              <a:ext cx="101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4" name="Line 272"/>
            <p:cNvSpPr>
              <a:spLocks noChangeShapeType="1"/>
            </p:cNvSpPr>
            <p:nvPr/>
          </p:nvSpPr>
          <p:spPr bwMode="auto">
            <a:xfrm flipV="1">
              <a:off x="3480" y="1084"/>
              <a:ext cx="100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5" name="Line 273"/>
            <p:cNvSpPr>
              <a:spLocks noChangeShapeType="1"/>
            </p:cNvSpPr>
            <p:nvPr/>
          </p:nvSpPr>
          <p:spPr bwMode="auto">
            <a:xfrm flipV="1">
              <a:off x="3510" y="1106"/>
              <a:ext cx="64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6" name="Line 274"/>
            <p:cNvSpPr>
              <a:spLocks noChangeShapeType="1"/>
            </p:cNvSpPr>
            <p:nvPr/>
          </p:nvSpPr>
          <p:spPr bwMode="auto">
            <a:xfrm flipV="1">
              <a:off x="3532" y="1123"/>
              <a:ext cx="5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7" name="Line 275"/>
            <p:cNvSpPr>
              <a:spLocks noChangeShapeType="1"/>
            </p:cNvSpPr>
            <p:nvPr/>
          </p:nvSpPr>
          <p:spPr bwMode="auto">
            <a:xfrm flipV="1">
              <a:off x="3549" y="1136"/>
              <a:ext cx="41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8" name="Line 276"/>
            <p:cNvSpPr>
              <a:spLocks noChangeShapeType="1"/>
            </p:cNvSpPr>
            <p:nvPr/>
          </p:nvSpPr>
          <p:spPr bwMode="auto">
            <a:xfrm flipV="1">
              <a:off x="3572" y="1160"/>
              <a:ext cx="38" cy="3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9" name="Line 277"/>
            <p:cNvSpPr>
              <a:spLocks noChangeShapeType="1"/>
            </p:cNvSpPr>
            <p:nvPr/>
          </p:nvSpPr>
          <p:spPr bwMode="auto">
            <a:xfrm flipV="1">
              <a:off x="3598" y="1170"/>
              <a:ext cx="34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0" name="Line 278"/>
            <p:cNvSpPr>
              <a:spLocks noChangeShapeType="1"/>
            </p:cNvSpPr>
            <p:nvPr/>
          </p:nvSpPr>
          <p:spPr bwMode="auto">
            <a:xfrm flipV="1">
              <a:off x="3621" y="1181"/>
              <a:ext cx="37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1" name="Line 279"/>
            <p:cNvSpPr>
              <a:spLocks noChangeShapeType="1"/>
            </p:cNvSpPr>
            <p:nvPr/>
          </p:nvSpPr>
          <p:spPr bwMode="auto">
            <a:xfrm flipV="1">
              <a:off x="3651" y="1201"/>
              <a:ext cx="30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2" name="Line 280"/>
            <p:cNvSpPr>
              <a:spLocks noChangeShapeType="1"/>
            </p:cNvSpPr>
            <p:nvPr/>
          </p:nvSpPr>
          <p:spPr bwMode="auto">
            <a:xfrm flipV="1">
              <a:off x="3687" y="1211"/>
              <a:ext cx="27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3" name="Line 281"/>
            <p:cNvSpPr>
              <a:spLocks noChangeShapeType="1"/>
            </p:cNvSpPr>
            <p:nvPr/>
          </p:nvSpPr>
          <p:spPr bwMode="auto">
            <a:xfrm flipV="1">
              <a:off x="3713" y="1227"/>
              <a:ext cx="2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4" name="Line 282"/>
            <p:cNvSpPr>
              <a:spLocks noChangeShapeType="1"/>
            </p:cNvSpPr>
            <p:nvPr/>
          </p:nvSpPr>
          <p:spPr bwMode="auto">
            <a:xfrm flipV="1">
              <a:off x="3722" y="1249"/>
              <a:ext cx="29" cy="1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5" name="Line 283"/>
            <p:cNvSpPr>
              <a:spLocks noChangeShapeType="1"/>
            </p:cNvSpPr>
            <p:nvPr/>
          </p:nvSpPr>
          <p:spPr bwMode="auto">
            <a:xfrm flipV="1">
              <a:off x="3742" y="1270"/>
              <a:ext cx="29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6" name="Line 284"/>
            <p:cNvSpPr>
              <a:spLocks noChangeShapeType="1"/>
            </p:cNvSpPr>
            <p:nvPr/>
          </p:nvSpPr>
          <p:spPr bwMode="auto">
            <a:xfrm flipV="1">
              <a:off x="3733" y="1294"/>
              <a:ext cx="40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7" name="Line 285"/>
            <p:cNvSpPr>
              <a:spLocks noChangeShapeType="1"/>
            </p:cNvSpPr>
            <p:nvPr/>
          </p:nvSpPr>
          <p:spPr bwMode="auto">
            <a:xfrm flipV="1">
              <a:off x="3720" y="1322"/>
              <a:ext cx="52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8" name="Line 286"/>
            <p:cNvSpPr>
              <a:spLocks noChangeShapeType="1"/>
            </p:cNvSpPr>
            <p:nvPr/>
          </p:nvSpPr>
          <p:spPr bwMode="auto">
            <a:xfrm flipV="1">
              <a:off x="3707" y="1346"/>
              <a:ext cx="6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9" name="Line 287"/>
            <p:cNvSpPr>
              <a:spLocks noChangeShapeType="1"/>
            </p:cNvSpPr>
            <p:nvPr/>
          </p:nvSpPr>
          <p:spPr bwMode="auto">
            <a:xfrm flipV="1">
              <a:off x="3712" y="1356"/>
              <a:ext cx="71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0" name="Line 288"/>
            <p:cNvSpPr>
              <a:spLocks noChangeShapeType="1"/>
            </p:cNvSpPr>
            <p:nvPr/>
          </p:nvSpPr>
          <p:spPr bwMode="auto">
            <a:xfrm flipV="1">
              <a:off x="3745" y="1387"/>
              <a:ext cx="56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1" name="Line 289"/>
            <p:cNvSpPr>
              <a:spLocks noChangeShapeType="1"/>
            </p:cNvSpPr>
            <p:nvPr/>
          </p:nvSpPr>
          <p:spPr bwMode="auto">
            <a:xfrm flipV="1">
              <a:off x="3767" y="1400"/>
              <a:ext cx="49" cy="6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2" name="Line 290"/>
            <p:cNvSpPr>
              <a:spLocks noChangeShapeType="1"/>
            </p:cNvSpPr>
            <p:nvPr/>
          </p:nvSpPr>
          <p:spPr bwMode="auto">
            <a:xfrm flipV="1">
              <a:off x="3794" y="1412"/>
              <a:ext cx="36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3" name="Line 291"/>
            <p:cNvSpPr>
              <a:spLocks noChangeShapeType="1"/>
            </p:cNvSpPr>
            <p:nvPr/>
          </p:nvSpPr>
          <p:spPr bwMode="auto">
            <a:xfrm flipV="1">
              <a:off x="3826" y="1423"/>
              <a:ext cx="18" cy="7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4" name="Line 292"/>
            <p:cNvSpPr>
              <a:spLocks noChangeShapeType="1"/>
            </p:cNvSpPr>
            <p:nvPr/>
          </p:nvSpPr>
          <p:spPr bwMode="auto">
            <a:xfrm flipH="1" flipV="1">
              <a:off x="3864" y="1429"/>
              <a:ext cx="3" cy="8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5" name="Line 293"/>
            <p:cNvSpPr>
              <a:spLocks noChangeShapeType="1"/>
            </p:cNvSpPr>
            <p:nvPr/>
          </p:nvSpPr>
          <p:spPr bwMode="auto">
            <a:xfrm flipH="1" flipV="1">
              <a:off x="3893" y="1429"/>
              <a:ext cx="12" cy="7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6" name="Line 294"/>
            <p:cNvSpPr>
              <a:spLocks noChangeShapeType="1"/>
            </p:cNvSpPr>
            <p:nvPr/>
          </p:nvSpPr>
          <p:spPr bwMode="auto">
            <a:xfrm flipH="1" flipV="1">
              <a:off x="3915" y="1425"/>
              <a:ext cx="14" cy="6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7" name="Line 295"/>
            <p:cNvSpPr>
              <a:spLocks noChangeShapeType="1"/>
            </p:cNvSpPr>
            <p:nvPr/>
          </p:nvSpPr>
          <p:spPr bwMode="auto">
            <a:xfrm flipH="1" flipV="1">
              <a:off x="3935" y="1419"/>
              <a:ext cx="15" cy="4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8" name="Line 296"/>
            <p:cNvSpPr>
              <a:spLocks noChangeShapeType="1"/>
            </p:cNvSpPr>
            <p:nvPr/>
          </p:nvSpPr>
          <p:spPr bwMode="auto">
            <a:xfrm flipH="1" flipV="1">
              <a:off x="3952" y="1403"/>
              <a:ext cx="25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9" name="Line 297"/>
            <p:cNvSpPr>
              <a:spLocks noChangeShapeType="1"/>
            </p:cNvSpPr>
            <p:nvPr/>
          </p:nvSpPr>
          <p:spPr bwMode="auto">
            <a:xfrm flipH="1" flipV="1">
              <a:off x="3969" y="1385"/>
              <a:ext cx="19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0" name="Line 298"/>
            <p:cNvSpPr>
              <a:spLocks noChangeShapeType="1"/>
            </p:cNvSpPr>
            <p:nvPr/>
          </p:nvSpPr>
          <p:spPr bwMode="auto">
            <a:xfrm flipH="1" flipV="1">
              <a:off x="3986" y="1373"/>
              <a:ext cx="15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1" name="Line 299"/>
            <p:cNvSpPr>
              <a:spLocks noChangeShapeType="1"/>
            </p:cNvSpPr>
            <p:nvPr/>
          </p:nvSpPr>
          <p:spPr bwMode="auto">
            <a:xfrm flipH="1" flipV="1">
              <a:off x="4007" y="1353"/>
              <a:ext cx="10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2" name="Line 300"/>
            <p:cNvSpPr>
              <a:spLocks noChangeShapeType="1"/>
            </p:cNvSpPr>
            <p:nvPr/>
          </p:nvSpPr>
          <p:spPr bwMode="auto">
            <a:xfrm flipH="1" flipV="1">
              <a:off x="4035" y="1351"/>
              <a:ext cx="11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3" name="Line 301"/>
            <p:cNvSpPr>
              <a:spLocks noChangeShapeType="1"/>
            </p:cNvSpPr>
            <p:nvPr/>
          </p:nvSpPr>
          <p:spPr bwMode="auto">
            <a:xfrm flipH="1" flipV="1">
              <a:off x="4058" y="1341"/>
              <a:ext cx="1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4" name="Line 302"/>
            <p:cNvSpPr>
              <a:spLocks noChangeShapeType="1"/>
            </p:cNvSpPr>
            <p:nvPr/>
          </p:nvSpPr>
          <p:spPr bwMode="auto">
            <a:xfrm flipH="1" flipV="1">
              <a:off x="4086" y="1340"/>
              <a:ext cx="22" cy="4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5" name="Line 303"/>
            <p:cNvSpPr>
              <a:spLocks noChangeShapeType="1"/>
            </p:cNvSpPr>
            <p:nvPr/>
          </p:nvSpPr>
          <p:spPr bwMode="auto">
            <a:xfrm flipH="1" flipV="1">
              <a:off x="4111" y="1330"/>
              <a:ext cx="34" cy="6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6" name="Line 304"/>
            <p:cNvSpPr>
              <a:spLocks noChangeShapeType="1"/>
            </p:cNvSpPr>
            <p:nvPr/>
          </p:nvSpPr>
          <p:spPr bwMode="auto">
            <a:xfrm>
              <a:off x="4129" y="1311"/>
              <a:ext cx="27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7" name="Line 305"/>
            <p:cNvSpPr>
              <a:spLocks noChangeShapeType="1"/>
            </p:cNvSpPr>
            <p:nvPr/>
          </p:nvSpPr>
          <p:spPr bwMode="auto">
            <a:xfrm>
              <a:off x="4151" y="1287"/>
              <a:ext cx="24" cy="5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8" name="Line 306"/>
            <p:cNvSpPr>
              <a:spLocks noChangeShapeType="1"/>
            </p:cNvSpPr>
            <p:nvPr/>
          </p:nvSpPr>
          <p:spPr bwMode="auto">
            <a:xfrm>
              <a:off x="4166" y="1277"/>
              <a:ext cx="33" cy="6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9" name="Line 307"/>
            <p:cNvSpPr>
              <a:spLocks noChangeShapeType="1"/>
            </p:cNvSpPr>
            <p:nvPr/>
          </p:nvSpPr>
          <p:spPr bwMode="auto">
            <a:xfrm>
              <a:off x="4187" y="1269"/>
              <a:ext cx="41" cy="5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0" name="Line 308"/>
            <p:cNvSpPr>
              <a:spLocks noChangeShapeType="1"/>
            </p:cNvSpPr>
            <p:nvPr/>
          </p:nvSpPr>
          <p:spPr bwMode="auto">
            <a:xfrm>
              <a:off x="4205" y="1263"/>
              <a:ext cx="54" cy="6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1" name="Line 309"/>
            <p:cNvSpPr>
              <a:spLocks noChangeShapeType="1"/>
            </p:cNvSpPr>
            <p:nvPr/>
          </p:nvSpPr>
          <p:spPr bwMode="auto">
            <a:xfrm>
              <a:off x="4228" y="1247"/>
              <a:ext cx="4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2" name="Line 310"/>
            <p:cNvSpPr>
              <a:spLocks noChangeShapeType="1"/>
            </p:cNvSpPr>
            <p:nvPr/>
          </p:nvSpPr>
          <p:spPr bwMode="auto">
            <a:xfrm>
              <a:off x="4238" y="1232"/>
              <a:ext cx="82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3" name="Line 311"/>
            <p:cNvSpPr>
              <a:spLocks noChangeShapeType="1"/>
            </p:cNvSpPr>
            <p:nvPr/>
          </p:nvSpPr>
          <p:spPr bwMode="auto">
            <a:xfrm>
              <a:off x="4266" y="1219"/>
              <a:ext cx="72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4" name="Line 312"/>
            <p:cNvSpPr>
              <a:spLocks noChangeShapeType="1"/>
            </p:cNvSpPr>
            <p:nvPr/>
          </p:nvSpPr>
          <p:spPr bwMode="auto">
            <a:xfrm>
              <a:off x="4283" y="1196"/>
              <a:ext cx="79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5" name="Line 313"/>
            <p:cNvSpPr>
              <a:spLocks noChangeShapeType="1"/>
            </p:cNvSpPr>
            <p:nvPr/>
          </p:nvSpPr>
          <p:spPr bwMode="auto">
            <a:xfrm>
              <a:off x="4288" y="1175"/>
              <a:ext cx="80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6" name="Line 314"/>
            <p:cNvSpPr>
              <a:spLocks noChangeShapeType="1"/>
            </p:cNvSpPr>
            <p:nvPr/>
          </p:nvSpPr>
          <p:spPr bwMode="auto">
            <a:xfrm>
              <a:off x="4290" y="1150"/>
              <a:ext cx="7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7" name="Line 315"/>
            <p:cNvSpPr>
              <a:spLocks noChangeShapeType="1"/>
            </p:cNvSpPr>
            <p:nvPr/>
          </p:nvSpPr>
          <p:spPr bwMode="auto">
            <a:xfrm>
              <a:off x="4288" y="1119"/>
              <a:ext cx="43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8" name="Line 316"/>
            <p:cNvSpPr>
              <a:spLocks noChangeShapeType="1"/>
            </p:cNvSpPr>
            <p:nvPr/>
          </p:nvSpPr>
          <p:spPr bwMode="auto">
            <a:xfrm>
              <a:off x="4273" y="1087"/>
              <a:ext cx="45" cy="1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9" name="Line 317"/>
            <p:cNvSpPr>
              <a:spLocks noChangeShapeType="1"/>
            </p:cNvSpPr>
            <p:nvPr/>
          </p:nvSpPr>
          <p:spPr bwMode="auto">
            <a:xfrm>
              <a:off x="4268" y="1049"/>
              <a:ext cx="32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0" name="Line 318"/>
            <p:cNvSpPr>
              <a:spLocks noChangeShapeType="1"/>
            </p:cNvSpPr>
            <p:nvPr/>
          </p:nvSpPr>
          <p:spPr bwMode="auto">
            <a:xfrm>
              <a:off x="4275" y="1034"/>
              <a:ext cx="26" cy="1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1" name="Line 319"/>
            <p:cNvSpPr>
              <a:spLocks noChangeShapeType="1"/>
            </p:cNvSpPr>
            <p:nvPr/>
          </p:nvSpPr>
          <p:spPr bwMode="auto">
            <a:xfrm>
              <a:off x="4286" y="1016"/>
              <a:ext cx="25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2" name="Line 320"/>
            <p:cNvSpPr>
              <a:spLocks noChangeShapeType="1"/>
            </p:cNvSpPr>
            <p:nvPr/>
          </p:nvSpPr>
          <p:spPr bwMode="auto">
            <a:xfrm>
              <a:off x="4318" y="1003"/>
              <a:ext cx="42" cy="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3" name="Line 321"/>
            <p:cNvSpPr>
              <a:spLocks noChangeShapeType="1"/>
            </p:cNvSpPr>
            <p:nvPr/>
          </p:nvSpPr>
          <p:spPr bwMode="auto">
            <a:xfrm>
              <a:off x="4330" y="984"/>
              <a:ext cx="60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4" name="Line 322"/>
            <p:cNvSpPr>
              <a:spLocks noChangeShapeType="1"/>
            </p:cNvSpPr>
            <p:nvPr/>
          </p:nvSpPr>
          <p:spPr bwMode="auto">
            <a:xfrm>
              <a:off x="4343" y="965"/>
              <a:ext cx="68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5" name="Line 323"/>
            <p:cNvSpPr>
              <a:spLocks noChangeShapeType="1"/>
            </p:cNvSpPr>
            <p:nvPr/>
          </p:nvSpPr>
          <p:spPr bwMode="auto">
            <a:xfrm>
              <a:off x="4363" y="951"/>
              <a:ext cx="58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6" name="Line 324"/>
            <p:cNvSpPr>
              <a:spLocks noChangeShapeType="1"/>
            </p:cNvSpPr>
            <p:nvPr/>
          </p:nvSpPr>
          <p:spPr bwMode="auto">
            <a:xfrm>
              <a:off x="4388" y="936"/>
              <a:ext cx="44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7" name="Line 325"/>
            <p:cNvSpPr>
              <a:spLocks noChangeShapeType="1"/>
            </p:cNvSpPr>
            <p:nvPr/>
          </p:nvSpPr>
          <p:spPr bwMode="auto">
            <a:xfrm>
              <a:off x="4405" y="911"/>
              <a:ext cx="62" cy="5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8" name="Line 326"/>
            <p:cNvSpPr>
              <a:spLocks noChangeShapeType="1"/>
            </p:cNvSpPr>
            <p:nvPr/>
          </p:nvSpPr>
          <p:spPr bwMode="auto">
            <a:xfrm>
              <a:off x="4422" y="898"/>
              <a:ext cx="59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9" name="Line 327"/>
            <p:cNvSpPr>
              <a:spLocks noChangeShapeType="1"/>
            </p:cNvSpPr>
            <p:nvPr/>
          </p:nvSpPr>
          <p:spPr bwMode="auto">
            <a:xfrm>
              <a:off x="4441" y="888"/>
              <a:ext cx="71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0" name="Line 328"/>
            <p:cNvSpPr>
              <a:spLocks noChangeShapeType="1"/>
            </p:cNvSpPr>
            <p:nvPr/>
          </p:nvSpPr>
          <p:spPr bwMode="auto">
            <a:xfrm>
              <a:off x="4461" y="866"/>
              <a:ext cx="67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1" name="Line 329"/>
            <p:cNvSpPr>
              <a:spLocks noChangeShapeType="1"/>
            </p:cNvSpPr>
            <p:nvPr/>
          </p:nvSpPr>
          <p:spPr bwMode="auto">
            <a:xfrm>
              <a:off x="4471" y="853"/>
              <a:ext cx="98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2" name="Line 330"/>
            <p:cNvSpPr>
              <a:spLocks noChangeShapeType="1"/>
            </p:cNvSpPr>
            <p:nvPr/>
          </p:nvSpPr>
          <p:spPr bwMode="auto">
            <a:xfrm>
              <a:off x="4485" y="825"/>
              <a:ext cx="83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3" name="Line 331"/>
            <p:cNvSpPr>
              <a:spLocks noChangeShapeType="1"/>
            </p:cNvSpPr>
            <p:nvPr/>
          </p:nvSpPr>
          <p:spPr bwMode="auto">
            <a:xfrm>
              <a:off x="4482" y="804"/>
              <a:ext cx="93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4" name="Line 332"/>
            <p:cNvSpPr>
              <a:spLocks noChangeShapeType="1"/>
            </p:cNvSpPr>
            <p:nvPr/>
          </p:nvSpPr>
          <p:spPr bwMode="auto">
            <a:xfrm>
              <a:off x="4491" y="776"/>
              <a:ext cx="99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5" name="Line 333"/>
            <p:cNvSpPr>
              <a:spLocks noChangeShapeType="1"/>
            </p:cNvSpPr>
            <p:nvPr/>
          </p:nvSpPr>
          <p:spPr bwMode="auto">
            <a:xfrm>
              <a:off x="4482" y="760"/>
              <a:ext cx="99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6" name="Line 334"/>
            <p:cNvSpPr>
              <a:spLocks noChangeShapeType="1"/>
            </p:cNvSpPr>
            <p:nvPr/>
          </p:nvSpPr>
          <p:spPr bwMode="auto">
            <a:xfrm flipV="1">
              <a:off x="4478" y="733"/>
              <a:ext cx="94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7" name="Line 335"/>
            <p:cNvSpPr>
              <a:spLocks noChangeShapeType="1"/>
            </p:cNvSpPr>
            <p:nvPr/>
          </p:nvSpPr>
          <p:spPr bwMode="auto">
            <a:xfrm flipV="1">
              <a:off x="4481" y="707"/>
              <a:ext cx="75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8" name="Line 336"/>
            <p:cNvSpPr>
              <a:spLocks noChangeShapeType="1"/>
            </p:cNvSpPr>
            <p:nvPr/>
          </p:nvSpPr>
          <p:spPr bwMode="auto">
            <a:xfrm flipV="1">
              <a:off x="4474" y="690"/>
              <a:ext cx="6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9" name="Line 337"/>
            <p:cNvSpPr>
              <a:spLocks noChangeShapeType="1"/>
            </p:cNvSpPr>
            <p:nvPr/>
          </p:nvSpPr>
          <p:spPr bwMode="auto">
            <a:xfrm>
              <a:off x="4475" y="668"/>
              <a:ext cx="4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0" name="Line 338"/>
            <p:cNvSpPr>
              <a:spLocks noChangeShapeType="1"/>
            </p:cNvSpPr>
            <p:nvPr/>
          </p:nvSpPr>
          <p:spPr bwMode="auto">
            <a:xfrm>
              <a:off x="4488" y="646"/>
              <a:ext cx="46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1" name="Line 339"/>
            <p:cNvSpPr>
              <a:spLocks noChangeShapeType="1"/>
            </p:cNvSpPr>
            <p:nvPr/>
          </p:nvSpPr>
          <p:spPr bwMode="auto">
            <a:xfrm>
              <a:off x="4480" y="623"/>
              <a:ext cx="47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2" name="Line 340"/>
            <p:cNvSpPr>
              <a:spLocks noChangeShapeType="1"/>
            </p:cNvSpPr>
            <p:nvPr/>
          </p:nvSpPr>
          <p:spPr bwMode="auto">
            <a:xfrm>
              <a:off x="4498" y="594"/>
              <a:ext cx="38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3" name="Line 341"/>
            <p:cNvSpPr>
              <a:spLocks noChangeShapeType="1"/>
            </p:cNvSpPr>
            <p:nvPr/>
          </p:nvSpPr>
          <p:spPr bwMode="auto">
            <a:xfrm>
              <a:off x="4518" y="571"/>
              <a:ext cx="32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4" name="Line 342"/>
            <p:cNvSpPr>
              <a:spLocks noChangeShapeType="1"/>
            </p:cNvSpPr>
            <p:nvPr/>
          </p:nvSpPr>
          <p:spPr bwMode="auto">
            <a:xfrm>
              <a:off x="4537" y="557"/>
              <a:ext cx="60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5" name="Line 343"/>
            <p:cNvSpPr>
              <a:spLocks noChangeShapeType="1"/>
            </p:cNvSpPr>
            <p:nvPr/>
          </p:nvSpPr>
          <p:spPr bwMode="auto">
            <a:xfrm>
              <a:off x="4560" y="538"/>
              <a:ext cx="41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6" name="Line 344"/>
            <p:cNvSpPr>
              <a:spLocks noChangeShapeType="1"/>
            </p:cNvSpPr>
            <p:nvPr/>
          </p:nvSpPr>
          <p:spPr bwMode="auto">
            <a:xfrm>
              <a:off x="4577" y="511"/>
              <a:ext cx="37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7" name="Line 345"/>
            <p:cNvSpPr>
              <a:spLocks noChangeShapeType="1"/>
            </p:cNvSpPr>
            <p:nvPr/>
          </p:nvSpPr>
          <p:spPr bwMode="auto">
            <a:xfrm>
              <a:off x="4591" y="495"/>
              <a:ext cx="43" cy="2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8" name="Line 346"/>
            <p:cNvSpPr>
              <a:spLocks noChangeShapeType="1"/>
            </p:cNvSpPr>
            <p:nvPr/>
          </p:nvSpPr>
          <p:spPr bwMode="auto">
            <a:xfrm>
              <a:off x="4600" y="479"/>
              <a:ext cx="39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9" name="Line 347"/>
            <p:cNvSpPr>
              <a:spLocks noChangeShapeType="1"/>
            </p:cNvSpPr>
            <p:nvPr/>
          </p:nvSpPr>
          <p:spPr bwMode="auto">
            <a:xfrm>
              <a:off x="4616" y="457"/>
              <a:ext cx="36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0" name="Line 348"/>
            <p:cNvSpPr>
              <a:spLocks noChangeShapeType="1"/>
            </p:cNvSpPr>
            <p:nvPr/>
          </p:nvSpPr>
          <p:spPr bwMode="auto">
            <a:xfrm>
              <a:off x="4632" y="441"/>
              <a:ext cx="37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1" name="Line 349"/>
            <p:cNvSpPr>
              <a:spLocks noChangeShapeType="1"/>
            </p:cNvSpPr>
            <p:nvPr/>
          </p:nvSpPr>
          <p:spPr bwMode="auto">
            <a:xfrm>
              <a:off x="4644" y="418"/>
              <a:ext cx="34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2" name="Line 350"/>
            <p:cNvSpPr>
              <a:spLocks noChangeShapeType="1"/>
            </p:cNvSpPr>
            <p:nvPr/>
          </p:nvSpPr>
          <p:spPr bwMode="auto">
            <a:xfrm>
              <a:off x="4660" y="388"/>
              <a:ext cx="2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3" name="Freeform 351"/>
            <p:cNvSpPr>
              <a:spLocks/>
            </p:cNvSpPr>
            <p:nvPr/>
          </p:nvSpPr>
          <p:spPr bwMode="auto">
            <a:xfrm>
              <a:off x="3312" y="4148"/>
              <a:ext cx="1226" cy="5"/>
            </a:xfrm>
            <a:custGeom>
              <a:avLst/>
              <a:gdLst>
                <a:gd name="T0" fmla="*/ 0 w 3309"/>
                <a:gd name="T1" fmla="*/ 0 h 14"/>
                <a:gd name="T2" fmla="*/ 3309 w 3309"/>
                <a:gd name="T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09" h="14">
                  <a:moveTo>
                    <a:pt x="0" y="0"/>
                  </a:moveTo>
                  <a:lnTo>
                    <a:pt x="3309" y="14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4" name="Line 352"/>
            <p:cNvSpPr>
              <a:spLocks noChangeShapeType="1"/>
            </p:cNvSpPr>
            <p:nvPr/>
          </p:nvSpPr>
          <p:spPr bwMode="auto">
            <a:xfrm>
              <a:off x="3314" y="4127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5" name="Line 353"/>
            <p:cNvSpPr>
              <a:spLocks noChangeShapeType="1"/>
            </p:cNvSpPr>
            <p:nvPr/>
          </p:nvSpPr>
          <p:spPr bwMode="auto">
            <a:xfrm>
              <a:off x="3932" y="4128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6" name="Line 354"/>
            <p:cNvSpPr>
              <a:spLocks noChangeShapeType="1"/>
            </p:cNvSpPr>
            <p:nvPr/>
          </p:nvSpPr>
          <p:spPr bwMode="auto">
            <a:xfrm>
              <a:off x="4541" y="4128"/>
              <a:ext cx="0" cy="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7" name="Text Box 355"/>
            <p:cNvSpPr txBox="1">
              <a:spLocks noChangeArrowheads="1"/>
            </p:cNvSpPr>
            <p:nvPr/>
          </p:nvSpPr>
          <p:spPr bwMode="auto">
            <a:xfrm>
              <a:off x="3764" y="3984"/>
              <a:ext cx="36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>
                  <a:latin typeface="Angsana New" panose="02020603050405020304" pitchFamily="18" charset="-34"/>
                  <a:cs typeface="Arial" panose="020B0604020202020204" pitchFamily="34" charset="0"/>
                </a:rPr>
                <a:t>Miles</a:t>
              </a:r>
            </a:p>
          </p:txBody>
        </p:sp>
        <p:sp>
          <p:nvSpPr>
            <p:cNvPr id="8548" name="Line 356"/>
            <p:cNvSpPr>
              <a:spLocks noChangeShapeType="1"/>
            </p:cNvSpPr>
            <p:nvPr/>
          </p:nvSpPr>
          <p:spPr bwMode="auto">
            <a:xfrm>
              <a:off x="4800" y="2554"/>
              <a:ext cx="25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9" name="Line 357"/>
            <p:cNvSpPr>
              <a:spLocks noChangeShapeType="1"/>
            </p:cNvSpPr>
            <p:nvPr/>
          </p:nvSpPr>
          <p:spPr bwMode="auto">
            <a:xfrm>
              <a:off x="4785" y="2590"/>
              <a:ext cx="39" cy="2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0" name="Line 358"/>
            <p:cNvSpPr>
              <a:spLocks noChangeShapeType="1"/>
            </p:cNvSpPr>
            <p:nvPr/>
          </p:nvSpPr>
          <p:spPr bwMode="auto">
            <a:xfrm>
              <a:off x="4778" y="2622"/>
              <a:ext cx="47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1" name="Line 359"/>
            <p:cNvSpPr>
              <a:spLocks noChangeShapeType="1"/>
            </p:cNvSpPr>
            <p:nvPr/>
          </p:nvSpPr>
          <p:spPr bwMode="auto">
            <a:xfrm>
              <a:off x="4775" y="2646"/>
              <a:ext cx="50" cy="3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2" name="Line 360"/>
            <p:cNvSpPr>
              <a:spLocks noChangeShapeType="1"/>
            </p:cNvSpPr>
            <p:nvPr/>
          </p:nvSpPr>
          <p:spPr bwMode="auto">
            <a:xfrm>
              <a:off x="4759" y="2677"/>
              <a:ext cx="68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3" name="Line 361"/>
            <p:cNvSpPr>
              <a:spLocks noChangeShapeType="1"/>
            </p:cNvSpPr>
            <p:nvPr/>
          </p:nvSpPr>
          <p:spPr bwMode="auto">
            <a:xfrm>
              <a:off x="4752" y="2710"/>
              <a:ext cx="75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4" name="Line 362"/>
            <p:cNvSpPr>
              <a:spLocks noChangeShapeType="1"/>
            </p:cNvSpPr>
            <p:nvPr/>
          </p:nvSpPr>
          <p:spPr bwMode="auto">
            <a:xfrm>
              <a:off x="4750" y="2748"/>
              <a:ext cx="76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5" name="Line 363"/>
            <p:cNvSpPr>
              <a:spLocks noChangeShapeType="1"/>
            </p:cNvSpPr>
            <p:nvPr/>
          </p:nvSpPr>
          <p:spPr bwMode="auto">
            <a:xfrm>
              <a:off x="4776" y="2782"/>
              <a:ext cx="50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6" name="Line 364"/>
            <p:cNvSpPr>
              <a:spLocks noChangeShapeType="1"/>
            </p:cNvSpPr>
            <p:nvPr/>
          </p:nvSpPr>
          <p:spPr bwMode="auto">
            <a:xfrm>
              <a:off x="4727" y="2812"/>
              <a:ext cx="98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7" name="Line 365"/>
            <p:cNvSpPr>
              <a:spLocks noChangeShapeType="1"/>
            </p:cNvSpPr>
            <p:nvPr/>
          </p:nvSpPr>
          <p:spPr bwMode="auto">
            <a:xfrm>
              <a:off x="4751" y="2841"/>
              <a:ext cx="77" cy="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8" name="Line 366"/>
            <p:cNvSpPr>
              <a:spLocks noChangeShapeType="1"/>
            </p:cNvSpPr>
            <p:nvPr/>
          </p:nvSpPr>
          <p:spPr bwMode="auto">
            <a:xfrm>
              <a:off x="4742" y="2872"/>
              <a:ext cx="82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9" name="Line 367"/>
            <p:cNvSpPr>
              <a:spLocks noChangeShapeType="1"/>
            </p:cNvSpPr>
            <p:nvPr/>
          </p:nvSpPr>
          <p:spPr bwMode="auto">
            <a:xfrm>
              <a:off x="4748" y="2898"/>
              <a:ext cx="79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0" name="Line 368"/>
            <p:cNvSpPr>
              <a:spLocks noChangeShapeType="1"/>
            </p:cNvSpPr>
            <p:nvPr/>
          </p:nvSpPr>
          <p:spPr bwMode="auto">
            <a:xfrm>
              <a:off x="4772" y="2916"/>
              <a:ext cx="53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1" name="Line 369"/>
            <p:cNvSpPr>
              <a:spLocks noChangeShapeType="1"/>
            </p:cNvSpPr>
            <p:nvPr/>
          </p:nvSpPr>
          <p:spPr bwMode="auto">
            <a:xfrm flipV="1">
              <a:off x="4771" y="2940"/>
              <a:ext cx="51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2" name="Line 370"/>
            <p:cNvSpPr>
              <a:spLocks noChangeShapeType="1"/>
            </p:cNvSpPr>
            <p:nvPr/>
          </p:nvSpPr>
          <p:spPr bwMode="auto">
            <a:xfrm>
              <a:off x="4770" y="2967"/>
              <a:ext cx="58" cy="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3" name="Line 371"/>
            <p:cNvSpPr>
              <a:spLocks noChangeShapeType="1"/>
            </p:cNvSpPr>
            <p:nvPr/>
          </p:nvSpPr>
          <p:spPr bwMode="auto">
            <a:xfrm flipV="1">
              <a:off x="4799" y="2997"/>
              <a:ext cx="27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4" name="Line 372"/>
            <p:cNvSpPr>
              <a:spLocks noChangeShapeType="1"/>
            </p:cNvSpPr>
            <p:nvPr/>
          </p:nvSpPr>
          <p:spPr bwMode="auto">
            <a:xfrm>
              <a:off x="4808" y="3031"/>
              <a:ext cx="2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5" name="Line 373"/>
            <p:cNvSpPr>
              <a:spLocks noChangeShapeType="1"/>
            </p:cNvSpPr>
            <p:nvPr/>
          </p:nvSpPr>
          <p:spPr bwMode="auto">
            <a:xfrm>
              <a:off x="4805" y="3087"/>
              <a:ext cx="20" cy="1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6" name="Line 374"/>
            <p:cNvSpPr>
              <a:spLocks noChangeShapeType="1"/>
            </p:cNvSpPr>
            <p:nvPr/>
          </p:nvSpPr>
          <p:spPr bwMode="auto">
            <a:xfrm>
              <a:off x="4800" y="3102"/>
              <a:ext cx="20" cy="2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7" name="Line 375"/>
            <p:cNvSpPr>
              <a:spLocks noChangeShapeType="1"/>
            </p:cNvSpPr>
            <p:nvPr/>
          </p:nvSpPr>
          <p:spPr bwMode="auto">
            <a:xfrm>
              <a:off x="4756" y="3118"/>
              <a:ext cx="34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8" name="Line 376"/>
            <p:cNvSpPr>
              <a:spLocks noChangeShapeType="1"/>
            </p:cNvSpPr>
            <p:nvPr/>
          </p:nvSpPr>
          <p:spPr bwMode="auto">
            <a:xfrm>
              <a:off x="4735" y="3122"/>
              <a:ext cx="41" cy="4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9" name="Line 377"/>
            <p:cNvSpPr>
              <a:spLocks noChangeShapeType="1"/>
            </p:cNvSpPr>
            <p:nvPr/>
          </p:nvSpPr>
          <p:spPr bwMode="auto">
            <a:xfrm>
              <a:off x="4725" y="3140"/>
              <a:ext cx="42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0" name="Line 378"/>
            <p:cNvSpPr>
              <a:spLocks noChangeShapeType="1"/>
            </p:cNvSpPr>
            <p:nvPr/>
          </p:nvSpPr>
          <p:spPr bwMode="auto">
            <a:xfrm>
              <a:off x="4691" y="3149"/>
              <a:ext cx="50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1" name="Line 379"/>
            <p:cNvSpPr>
              <a:spLocks noChangeShapeType="1"/>
            </p:cNvSpPr>
            <p:nvPr/>
          </p:nvSpPr>
          <p:spPr bwMode="auto">
            <a:xfrm>
              <a:off x="4666" y="3175"/>
              <a:ext cx="42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2" name="Line 380"/>
            <p:cNvSpPr>
              <a:spLocks noChangeShapeType="1"/>
            </p:cNvSpPr>
            <p:nvPr/>
          </p:nvSpPr>
          <p:spPr bwMode="auto">
            <a:xfrm>
              <a:off x="4642" y="3187"/>
              <a:ext cx="39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3" name="Line 381"/>
            <p:cNvSpPr>
              <a:spLocks noChangeShapeType="1"/>
            </p:cNvSpPr>
            <p:nvPr/>
          </p:nvSpPr>
          <p:spPr bwMode="auto">
            <a:xfrm>
              <a:off x="4627" y="3197"/>
              <a:ext cx="39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4" name="Line 382"/>
            <p:cNvSpPr>
              <a:spLocks noChangeShapeType="1"/>
            </p:cNvSpPr>
            <p:nvPr/>
          </p:nvSpPr>
          <p:spPr bwMode="auto">
            <a:xfrm>
              <a:off x="4605" y="3208"/>
              <a:ext cx="39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5" name="Line 383"/>
            <p:cNvSpPr>
              <a:spLocks noChangeShapeType="1"/>
            </p:cNvSpPr>
            <p:nvPr/>
          </p:nvSpPr>
          <p:spPr bwMode="auto">
            <a:xfrm>
              <a:off x="4586" y="3231"/>
              <a:ext cx="40" cy="4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6" name="Line 384"/>
            <p:cNvSpPr>
              <a:spLocks noChangeShapeType="1"/>
            </p:cNvSpPr>
            <p:nvPr/>
          </p:nvSpPr>
          <p:spPr bwMode="auto">
            <a:xfrm>
              <a:off x="4551" y="3236"/>
              <a:ext cx="50" cy="5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7" name="Line 385"/>
            <p:cNvSpPr>
              <a:spLocks noChangeShapeType="1"/>
            </p:cNvSpPr>
            <p:nvPr/>
          </p:nvSpPr>
          <p:spPr bwMode="auto">
            <a:xfrm>
              <a:off x="4535" y="3259"/>
              <a:ext cx="44" cy="4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8" name="Line 386"/>
            <p:cNvSpPr>
              <a:spLocks noChangeShapeType="1"/>
            </p:cNvSpPr>
            <p:nvPr/>
          </p:nvSpPr>
          <p:spPr bwMode="auto">
            <a:xfrm>
              <a:off x="4520" y="3274"/>
              <a:ext cx="44" cy="3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9" name="Line 387"/>
            <p:cNvSpPr>
              <a:spLocks noChangeShapeType="1"/>
            </p:cNvSpPr>
            <p:nvPr/>
          </p:nvSpPr>
          <p:spPr bwMode="auto">
            <a:xfrm>
              <a:off x="4486" y="3281"/>
              <a:ext cx="62" cy="4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0" name="Line 388"/>
            <p:cNvSpPr>
              <a:spLocks noChangeShapeType="1"/>
            </p:cNvSpPr>
            <p:nvPr/>
          </p:nvSpPr>
          <p:spPr bwMode="auto">
            <a:xfrm>
              <a:off x="4472" y="3305"/>
              <a:ext cx="57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1" name="Line 389"/>
            <p:cNvSpPr>
              <a:spLocks noChangeShapeType="1"/>
            </p:cNvSpPr>
            <p:nvPr/>
          </p:nvSpPr>
          <p:spPr bwMode="auto">
            <a:xfrm>
              <a:off x="4459" y="3329"/>
              <a:ext cx="58" cy="5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2" name="Line 390"/>
            <p:cNvSpPr>
              <a:spLocks noChangeShapeType="1"/>
            </p:cNvSpPr>
            <p:nvPr/>
          </p:nvSpPr>
          <p:spPr bwMode="auto">
            <a:xfrm>
              <a:off x="4433" y="3353"/>
              <a:ext cx="78" cy="4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3" name="Line 391"/>
            <p:cNvSpPr>
              <a:spLocks noChangeShapeType="1"/>
            </p:cNvSpPr>
            <p:nvPr/>
          </p:nvSpPr>
          <p:spPr bwMode="auto">
            <a:xfrm>
              <a:off x="4408" y="3371"/>
              <a:ext cx="77" cy="4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4" name="Line 392"/>
            <p:cNvSpPr>
              <a:spLocks noChangeShapeType="1"/>
            </p:cNvSpPr>
            <p:nvPr/>
          </p:nvSpPr>
          <p:spPr bwMode="auto">
            <a:xfrm>
              <a:off x="4389" y="3387"/>
              <a:ext cx="90" cy="5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5" name="Line 393"/>
            <p:cNvSpPr>
              <a:spLocks noChangeShapeType="1"/>
            </p:cNvSpPr>
            <p:nvPr/>
          </p:nvSpPr>
          <p:spPr bwMode="auto">
            <a:xfrm>
              <a:off x="4365" y="3435"/>
              <a:ext cx="114" cy="3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6" name="Line 394"/>
            <p:cNvSpPr>
              <a:spLocks noChangeShapeType="1"/>
            </p:cNvSpPr>
            <p:nvPr/>
          </p:nvSpPr>
          <p:spPr bwMode="auto">
            <a:xfrm>
              <a:off x="4375" y="3471"/>
              <a:ext cx="95" cy="2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7" name="Line 395"/>
            <p:cNvSpPr>
              <a:spLocks noChangeShapeType="1"/>
            </p:cNvSpPr>
            <p:nvPr/>
          </p:nvSpPr>
          <p:spPr bwMode="auto">
            <a:xfrm>
              <a:off x="4375" y="3510"/>
              <a:ext cx="87" cy="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8" name="Line 396"/>
            <p:cNvSpPr>
              <a:spLocks noChangeShapeType="1"/>
            </p:cNvSpPr>
            <p:nvPr/>
          </p:nvSpPr>
          <p:spPr bwMode="auto">
            <a:xfrm>
              <a:off x="4357" y="3538"/>
              <a:ext cx="117" cy="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9" name="Line 397"/>
            <p:cNvSpPr>
              <a:spLocks noChangeShapeType="1"/>
            </p:cNvSpPr>
            <p:nvPr/>
          </p:nvSpPr>
          <p:spPr bwMode="auto">
            <a:xfrm flipV="1">
              <a:off x="4372" y="3584"/>
              <a:ext cx="108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0" name="Line 398"/>
            <p:cNvSpPr>
              <a:spLocks noChangeShapeType="1"/>
            </p:cNvSpPr>
            <p:nvPr/>
          </p:nvSpPr>
          <p:spPr bwMode="auto">
            <a:xfrm>
              <a:off x="4403" y="3613"/>
              <a:ext cx="8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1" name="Line 399"/>
            <p:cNvSpPr>
              <a:spLocks noChangeShapeType="1"/>
            </p:cNvSpPr>
            <p:nvPr/>
          </p:nvSpPr>
          <p:spPr bwMode="auto">
            <a:xfrm flipV="1">
              <a:off x="4421" y="3643"/>
              <a:ext cx="94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2" name="Line 400"/>
            <p:cNvSpPr>
              <a:spLocks noChangeShapeType="1"/>
            </p:cNvSpPr>
            <p:nvPr/>
          </p:nvSpPr>
          <p:spPr bwMode="auto">
            <a:xfrm flipV="1">
              <a:off x="4437" y="3677"/>
              <a:ext cx="115" cy="1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3" name="Line 401"/>
            <p:cNvSpPr>
              <a:spLocks noChangeShapeType="1"/>
            </p:cNvSpPr>
            <p:nvPr/>
          </p:nvSpPr>
          <p:spPr bwMode="auto">
            <a:xfrm>
              <a:off x="4468" y="3707"/>
              <a:ext cx="97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4" name="Line 402"/>
            <p:cNvSpPr>
              <a:spLocks noChangeShapeType="1"/>
            </p:cNvSpPr>
            <p:nvPr/>
          </p:nvSpPr>
          <p:spPr bwMode="auto">
            <a:xfrm>
              <a:off x="4438" y="3738"/>
              <a:ext cx="60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5" name="Line 403"/>
            <p:cNvSpPr>
              <a:spLocks noChangeShapeType="1"/>
            </p:cNvSpPr>
            <p:nvPr/>
          </p:nvSpPr>
          <p:spPr bwMode="auto">
            <a:xfrm>
              <a:off x="4417" y="3766"/>
              <a:ext cx="55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6" name="Line 404"/>
            <p:cNvSpPr>
              <a:spLocks noChangeShapeType="1"/>
            </p:cNvSpPr>
            <p:nvPr/>
          </p:nvSpPr>
          <p:spPr bwMode="auto">
            <a:xfrm>
              <a:off x="4392" y="3794"/>
              <a:ext cx="65" cy="3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7" name="Line 405"/>
            <p:cNvSpPr>
              <a:spLocks noChangeShapeType="1"/>
            </p:cNvSpPr>
            <p:nvPr/>
          </p:nvSpPr>
          <p:spPr bwMode="auto">
            <a:xfrm>
              <a:off x="4357" y="3837"/>
              <a:ext cx="75" cy="3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8" name="Line 406"/>
            <p:cNvSpPr>
              <a:spLocks noChangeShapeType="1"/>
            </p:cNvSpPr>
            <p:nvPr/>
          </p:nvSpPr>
          <p:spPr bwMode="auto">
            <a:xfrm>
              <a:off x="4347" y="3866"/>
              <a:ext cx="66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9" name="Line 407"/>
            <p:cNvSpPr>
              <a:spLocks noChangeShapeType="1"/>
            </p:cNvSpPr>
            <p:nvPr/>
          </p:nvSpPr>
          <p:spPr bwMode="auto">
            <a:xfrm>
              <a:off x="4323" y="3893"/>
              <a:ext cx="75" cy="3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0" name="Line 408"/>
            <p:cNvSpPr>
              <a:spLocks noChangeShapeType="1"/>
            </p:cNvSpPr>
            <p:nvPr/>
          </p:nvSpPr>
          <p:spPr bwMode="auto">
            <a:xfrm>
              <a:off x="4296" y="3923"/>
              <a:ext cx="107" cy="2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1" name="Line 409"/>
            <p:cNvSpPr>
              <a:spLocks noChangeShapeType="1"/>
            </p:cNvSpPr>
            <p:nvPr/>
          </p:nvSpPr>
          <p:spPr bwMode="auto">
            <a:xfrm>
              <a:off x="4296" y="3959"/>
              <a:ext cx="75" cy="1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2" name="Line 410"/>
            <p:cNvSpPr>
              <a:spLocks noChangeShapeType="1"/>
            </p:cNvSpPr>
            <p:nvPr/>
          </p:nvSpPr>
          <p:spPr bwMode="auto">
            <a:xfrm>
              <a:off x="4281" y="3992"/>
              <a:ext cx="98" cy="1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3" name="Line 411"/>
            <p:cNvSpPr>
              <a:spLocks noChangeShapeType="1"/>
            </p:cNvSpPr>
            <p:nvPr/>
          </p:nvSpPr>
          <p:spPr bwMode="auto">
            <a:xfrm>
              <a:off x="4269" y="4034"/>
              <a:ext cx="112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4" name="Line 412"/>
            <p:cNvSpPr>
              <a:spLocks noChangeShapeType="1"/>
            </p:cNvSpPr>
            <p:nvPr/>
          </p:nvSpPr>
          <p:spPr bwMode="auto">
            <a:xfrm>
              <a:off x="4297" y="4066"/>
              <a:ext cx="94" cy="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5" name="Line 413"/>
            <p:cNvSpPr>
              <a:spLocks noChangeShapeType="1"/>
            </p:cNvSpPr>
            <p:nvPr/>
          </p:nvSpPr>
          <p:spPr bwMode="auto">
            <a:xfrm>
              <a:off x="4283" y="4097"/>
              <a:ext cx="120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6" name="Line 414"/>
            <p:cNvSpPr>
              <a:spLocks noChangeShapeType="1"/>
            </p:cNvSpPr>
            <p:nvPr/>
          </p:nvSpPr>
          <p:spPr bwMode="auto">
            <a:xfrm>
              <a:off x="4297" y="4129"/>
              <a:ext cx="130" cy="5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7" name="Line 415"/>
            <p:cNvSpPr>
              <a:spLocks noChangeShapeType="1"/>
            </p:cNvSpPr>
            <p:nvPr/>
          </p:nvSpPr>
          <p:spPr bwMode="auto">
            <a:xfrm>
              <a:off x="4322" y="4159"/>
              <a:ext cx="9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8" name="Line 416"/>
            <p:cNvSpPr>
              <a:spLocks noChangeShapeType="1"/>
            </p:cNvSpPr>
            <p:nvPr/>
          </p:nvSpPr>
          <p:spPr bwMode="auto">
            <a:xfrm flipV="1">
              <a:off x="4387" y="4219"/>
              <a:ext cx="65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9" name="Line 417"/>
            <p:cNvSpPr>
              <a:spLocks noChangeShapeType="1"/>
            </p:cNvSpPr>
            <p:nvPr/>
          </p:nvSpPr>
          <p:spPr bwMode="auto">
            <a:xfrm>
              <a:off x="4422" y="4272"/>
              <a:ext cx="42" cy="37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0" name="Freeform 418"/>
            <p:cNvSpPr>
              <a:spLocks/>
            </p:cNvSpPr>
            <p:nvPr/>
          </p:nvSpPr>
          <p:spPr bwMode="auto">
            <a:xfrm>
              <a:off x="3342" y="3285"/>
              <a:ext cx="100" cy="74"/>
            </a:xfrm>
            <a:custGeom>
              <a:avLst/>
              <a:gdLst>
                <a:gd name="T0" fmla="*/ 0 w 270"/>
                <a:gd name="T1" fmla="*/ 189 h 201"/>
                <a:gd name="T2" fmla="*/ 78 w 270"/>
                <a:gd name="T3" fmla="*/ 201 h 201"/>
                <a:gd name="T4" fmla="*/ 258 w 270"/>
                <a:gd name="T5" fmla="*/ 66 h 201"/>
                <a:gd name="T6" fmla="*/ 270 w 270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01">
                  <a:moveTo>
                    <a:pt x="0" y="189"/>
                  </a:moveTo>
                  <a:lnTo>
                    <a:pt x="78" y="201"/>
                  </a:lnTo>
                  <a:lnTo>
                    <a:pt x="258" y="66"/>
                  </a:lnTo>
                  <a:lnTo>
                    <a:pt x="270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1" name="Freeform 419"/>
            <p:cNvSpPr>
              <a:spLocks/>
            </p:cNvSpPr>
            <p:nvPr/>
          </p:nvSpPr>
          <p:spPr bwMode="auto">
            <a:xfrm>
              <a:off x="3389" y="3351"/>
              <a:ext cx="93" cy="70"/>
            </a:xfrm>
            <a:custGeom>
              <a:avLst/>
              <a:gdLst>
                <a:gd name="T0" fmla="*/ 0 w 252"/>
                <a:gd name="T1" fmla="*/ 187 h 187"/>
                <a:gd name="T2" fmla="*/ 30 w 252"/>
                <a:gd name="T3" fmla="*/ 120 h 187"/>
                <a:gd name="T4" fmla="*/ 189 w 252"/>
                <a:gd name="T5" fmla="*/ 0 h 187"/>
                <a:gd name="T6" fmla="*/ 252 w 252"/>
                <a:gd name="T7" fmla="*/ 1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187">
                  <a:moveTo>
                    <a:pt x="0" y="187"/>
                  </a:moveTo>
                  <a:lnTo>
                    <a:pt x="30" y="120"/>
                  </a:lnTo>
                  <a:lnTo>
                    <a:pt x="189" y="0"/>
                  </a:lnTo>
                  <a:lnTo>
                    <a:pt x="252" y="1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2" name="Freeform 420"/>
            <p:cNvSpPr>
              <a:spLocks/>
            </p:cNvSpPr>
            <p:nvPr/>
          </p:nvSpPr>
          <p:spPr bwMode="auto">
            <a:xfrm>
              <a:off x="3881" y="1744"/>
              <a:ext cx="72" cy="85"/>
            </a:xfrm>
            <a:custGeom>
              <a:avLst/>
              <a:gdLst>
                <a:gd name="T0" fmla="*/ 0 w 195"/>
                <a:gd name="T1" fmla="*/ 230 h 230"/>
                <a:gd name="T2" fmla="*/ 81 w 195"/>
                <a:gd name="T3" fmla="*/ 209 h 230"/>
                <a:gd name="T4" fmla="*/ 195 w 195"/>
                <a:gd name="T5" fmla="*/ 65 h 230"/>
                <a:gd name="T6" fmla="*/ 183 w 195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230">
                  <a:moveTo>
                    <a:pt x="0" y="230"/>
                  </a:moveTo>
                  <a:lnTo>
                    <a:pt x="81" y="209"/>
                  </a:lnTo>
                  <a:lnTo>
                    <a:pt x="195" y="65"/>
                  </a:lnTo>
                  <a:lnTo>
                    <a:pt x="183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3" name="Freeform 421"/>
            <p:cNvSpPr>
              <a:spLocks/>
            </p:cNvSpPr>
            <p:nvPr/>
          </p:nvSpPr>
          <p:spPr bwMode="auto">
            <a:xfrm>
              <a:off x="3955" y="1776"/>
              <a:ext cx="65" cy="96"/>
            </a:xfrm>
            <a:custGeom>
              <a:avLst/>
              <a:gdLst>
                <a:gd name="T0" fmla="*/ 12 w 177"/>
                <a:gd name="T1" fmla="*/ 258 h 258"/>
                <a:gd name="T2" fmla="*/ 0 w 177"/>
                <a:gd name="T3" fmla="*/ 177 h 258"/>
                <a:gd name="T4" fmla="*/ 93 w 177"/>
                <a:gd name="T5" fmla="*/ 9 h 258"/>
                <a:gd name="T6" fmla="*/ 177 w 17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258">
                  <a:moveTo>
                    <a:pt x="12" y="258"/>
                  </a:moveTo>
                  <a:lnTo>
                    <a:pt x="0" y="177"/>
                  </a:lnTo>
                  <a:lnTo>
                    <a:pt x="93" y="9"/>
                  </a:lnTo>
                  <a:lnTo>
                    <a:pt x="177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4" name="Freeform 422"/>
            <p:cNvSpPr>
              <a:spLocks/>
            </p:cNvSpPr>
            <p:nvPr/>
          </p:nvSpPr>
          <p:spPr bwMode="auto">
            <a:xfrm>
              <a:off x="3973" y="1814"/>
              <a:ext cx="34" cy="25"/>
            </a:xfrm>
            <a:custGeom>
              <a:avLst/>
              <a:gdLst>
                <a:gd name="T0" fmla="*/ 0 w 91"/>
                <a:gd name="T1" fmla="*/ 0 h 67"/>
                <a:gd name="T2" fmla="*/ 42 w 91"/>
                <a:gd name="T3" fmla="*/ 33 h 67"/>
                <a:gd name="T4" fmla="*/ 69 w 91"/>
                <a:gd name="T5" fmla="*/ 45 h 67"/>
                <a:gd name="T6" fmla="*/ 81 w 91"/>
                <a:gd name="T7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7">
                  <a:moveTo>
                    <a:pt x="0" y="0"/>
                  </a:moveTo>
                  <a:cubicBezTo>
                    <a:pt x="7" y="7"/>
                    <a:pt x="35" y="31"/>
                    <a:pt x="42" y="33"/>
                  </a:cubicBezTo>
                  <a:cubicBezTo>
                    <a:pt x="63" y="40"/>
                    <a:pt x="55" y="35"/>
                    <a:pt x="69" y="45"/>
                  </a:cubicBezTo>
                  <a:cubicBezTo>
                    <a:pt x="69" y="45"/>
                    <a:pt x="91" y="67"/>
                    <a:pt x="81" y="57"/>
                  </a:cubicBez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5" name="Freeform 423"/>
            <p:cNvSpPr>
              <a:spLocks/>
            </p:cNvSpPr>
            <p:nvPr/>
          </p:nvSpPr>
          <p:spPr bwMode="auto">
            <a:xfrm>
              <a:off x="2324" y="4079"/>
              <a:ext cx="24" cy="109"/>
            </a:xfrm>
            <a:custGeom>
              <a:avLst/>
              <a:gdLst>
                <a:gd name="T0" fmla="*/ 64 w 64"/>
                <a:gd name="T1" fmla="*/ 0 h 296"/>
                <a:gd name="T2" fmla="*/ 8 w 64"/>
                <a:gd name="T3" fmla="*/ 8 h 296"/>
                <a:gd name="T4" fmla="*/ 0 w 64"/>
                <a:gd name="T5" fmla="*/ 236 h 296"/>
                <a:gd name="T6" fmla="*/ 48 w 64"/>
                <a:gd name="T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96">
                  <a:moveTo>
                    <a:pt x="64" y="0"/>
                  </a:moveTo>
                  <a:lnTo>
                    <a:pt x="8" y="8"/>
                  </a:lnTo>
                  <a:lnTo>
                    <a:pt x="0" y="236"/>
                  </a:lnTo>
                  <a:lnTo>
                    <a:pt x="48" y="296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6" name="Freeform 424"/>
            <p:cNvSpPr>
              <a:spLocks/>
            </p:cNvSpPr>
            <p:nvPr/>
          </p:nvSpPr>
          <p:spPr bwMode="auto">
            <a:xfrm>
              <a:off x="2263" y="4068"/>
              <a:ext cx="27" cy="107"/>
            </a:xfrm>
            <a:custGeom>
              <a:avLst/>
              <a:gdLst>
                <a:gd name="T0" fmla="*/ 29 w 72"/>
                <a:gd name="T1" fmla="*/ 0 h 288"/>
                <a:gd name="T2" fmla="*/ 68 w 72"/>
                <a:gd name="T3" fmla="*/ 40 h 288"/>
                <a:gd name="T4" fmla="*/ 72 w 72"/>
                <a:gd name="T5" fmla="*/ 240 h 288"/>
                <a:gd name="T6" fmla="*/ 0 w 7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88">
                  <a:moveTo>
                    <a:pt x="29" y="0"/>
                  </a:moveTo>
                  <a:lnTo>
                    <a:pt x="68" y="40"/>
                  </a:lnTo>
                  <a:lnTo>
                    <a:pt x="72" y="240"/>
                  </a:lnTo>
                  <a:lnTo>
                    <a:pt x="0" y="288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7" name="Freeform 425"/>
            <p:cNvSpPr>
              <a:spLocks/>
            </p:cNvSpPr>
            <p:nvPr/>
          </p:nvSpPr>
          <p:spPr bwMode="auto">
            <a:xfrm>
              <a:off x="2326" y="4138"/>
              <a:ext cx="90" cy="52"/>
            </a:xfrm>
            <a:custGeom>
              <a:avLst/>
              <a:gdLst>
                <a:gd name="T0" fmla="*/ 0 w 244"/>
                <a:gd name="T1" fmla="*/ 0 h 140"/>
                <a:gd name="T2" fmla="*/ 120 w 244"/>
                <a:gd name="T3" fmla="*/ 76 h 140"/>
                <a:gd name="T4" fmla="*/ 244 w 244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4" h="140">
                  <a:moveTo>
                    <a:pt x="0" y="0"/>
                  </a:moveTo>
                  <a:cubicBezTo>
                    <a:pt x="39" y="26"/>
                    <a:pt x="79" y="53"/>
                    <a:pt x="120" y="76"/>
                  </a:cubicBezTo>
                  <a:cubicBezTo>
                    <a:pt x="161" y="99"/>
                    <a:pt x="219" y="117"/>
                    <a:pt x="244" y="140"/>
                  </a:cubicBezTo>
                </a:path>
              </a:pathLst>
            </a:custGeom>
            <a:noFill/>
            <a:ln w="3175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8" name="Freeform 426"/>
            <p:cNvSpPr>
              <a:spLocks/>
            </p:cNvSpPr>
            <p:nvPr/>
          </p:nvSpPr>
          <p:spPr bwMode="auto">
            <a:xfrm>
              <a:off x="4245" y="2454"/>
              <a:ext cx="37" cy="1027"/>
            </a:xfrm>
            <a:custGeom>
              <a:avLst/>
              <a:gdLst>
                <a:gd name="T0" fmla="*/ 0 w 102"/>
                <a:gd name="T1" fmla="*/ 198 h 2772"/>
                <a:gd name="T2" fmla="*/ 36 w 102"/>
                <a:gd name="T3" fmla="*/ 146 h 2772"/>
                <a:gd name="T4" fmla="*/ 72 w 102"/>
                <a:gd name="T5" fmla="*/ 0 h 2772"/>
                <a:gd name="T6" fmla="*/ 102 w 102"/>
                <a:gd name="T7" fmla="*/ 2772 h 2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772">
                  <a:moveTo>
                    <a:pt x="0" y="198"/>
                  </a:moveTo>
                  <a:lnTo>
                    <a:pt x="36" y="146"/>
                  </a:lnTo>
                  <a:lnTo>
                    <a:pt x="72" y="0"/>
                  </a:lnTo>
                  <a:lnTo>
                    <a:pt x="102" y="2772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9" name="Freeform 427"/>
            <p:cNvSpPr>
              <a:spLocks/>
            </p:cNvSpPr>
            <p:nvPr/>
          </p:nvSpPr>
          <p:spPr bwMode="auto">
            <a:xfrm>
              <a:off x="4169" y="2990"/>
              <a:ext cx="218" cy="5"/>
            </a:xfrm>
            <a:custGeom>
              <a:avLst/>
              <a:gdLst>
                <a:gd name="T0" fmla="*/ 0 w 588"/>
                <a:gd name="T1" fmla="*/ 12 h 12"/>
                <a:gd name="T2" fmla="*/ 588 w 588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8" h="12">
                  <a:moveTo>
                    <a:pt x="0" y="12"/>
                  </a:moveTo>
                  <a:lnTo>
                    <a:pt x="588" y="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0" name="Text Box 428"/>
            <p:cNvSpPr txBox="1">
              <a:spLocks noChangeArrowheads="1"/>
            </p:cNvSpPr>
            <p:nvPr/>
          </p:nvSpPr>
          <p:spPr bwMode="auto">
            <a:xfrm>
              <a:off x="4176" y="2297"/>
              <a:ext cx="19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>
                  <a:latin typeface="Angsana New" panose="02020603050405020304" pitchFamily="18" charset="-34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8621" name="Freeform 429"/>
            <p:cNvSpPr>
              <a:spLocks/>
            </p:cNvSpPr>
            <p:nvPr/>
          </p:nvSpPr>
          <p:spPr bwMode="auto">
            <a:xfrm>
              <a:off x="3327" y="245"/>
              <a:ext cx="1500" cy="898"/>
            </a:xfrm>
            <a:custGeom>
              <a:avLst/>
              <a:gdLst>
                <a:gd name="T0" fmla="*/ 4048 w 4048"/>
                <a:gd name="T1" fmla="*/ 24 h 2424"/>
                <a:gd name="T2" fmla="*/ 3376 w 4048"/>
                <a:gd name="T3" fmla="*/ 0 h 2424"/>
                <a:gd name="T4" fmla="*/ 3248 w 4048"/>
                <a:gd name="T5" fmla="*/ 176 h 2424"/>
                <a:gd name="T6" fmla="*/ 2712 w 4048"/>
                <a:gd name="T7" fmla="*/ 328 h 2424"/>
                <a:gd name="T8" fmla="*/ 2576 w 4048"/>
                <a:gd name="T9" fmla="*/ 208 h 2424"/>
                <a:gd name="T10" fmla="*/ 128 w 4048"/>
                <a:gd name="T11" fmla="*/ 672 h 2424"/>
                <a:gd name="T12" fmla="*/ 40 w 4048"/>
                <a:gd name="T13" fmla="*/ 1544 h 2424"/>
                <a:gd name="T14" fmla="*/ 40 w 4048"/>
                <a:gd name="T15" fmla="*/ 1832 h 2424"/>
                <a:gd name="T16" fmla="*/ 160 w 4048"/>
                <a:gd name="T17" fmla="*/ 2336 h 2424"/>
                <a:gd name="T18" fmla="*/ 0 w 4048"/>
                <a:gd name="T19" fmla="*/ 2424 h 2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8" h="2424">
                  <a:moveTo>
                    <a:pt x="4048" y="24"/>
                  </a:moveTo>
                  <a:lnTo>
                    <a:pt x="3376" y="0"/>
                  </a:lnTo>
                  <a:lnTo>
                    <a:pt x="3248" y="176"/>
                  </a:lnTo>
                  <a:lnTo>
                    <a:pt x="2712" y="328"/>
                  </a:lnTo>
                  <a:lnTo>
                    <a:pt x="2576" y="208"/>
                  </a:lnTo>
                  <a:lnTo>
                    <a:pt x="128" y="672"/>
                  </a:lnTo>
                  <a:lnTo>
                    <a:pt x="40" y="1544"/>
                  </a:lnTo>
                  <a:lnTo>
                    <a:pt x="40" y="1832"/>
                  </a:lnTo>
                  <a:lnTo>
                    <a:pt x="160" y="2336"/>
                  </a:lnTo>
                  <a:lnTo>
                    <a:pt x="0" y="2424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2" name="Freeform 430"/>
            <p:cNvSpPr>
              <a:spLocks/>
            </p:cNvSpPr>
            <p:nvPr/>
          </p:nvSpPr>
          <p:spPr bwMode="auto">
            <a:xfrm>
              <a:off x="1234" y="9"/>
              <a:ext cx="2150" cy="645"/>
            </a:xfrm>
            <a:custGeom>
              <a:avLst/>
              <a:gdLst>
                <a:gd name="T0" fmla="*/ 2150 w 2150"/>
                <a:gd name="T1" fmla="*/ 485 h 645"/>
                <a:gd name="T2" fmla="*/ 1646 w 2150"/>
                <a:gd name="T3" fmla="*/ 583 h 645"/>
                <a:gd name="T4" fmla="*/ 1542 w 2150"/>
                <a:gd name="T5" fmla="*/ 615 h 645"/>
                <a:gd name="T6" fmla="*/ 1101 w 2150"/>
                <a:gd name="T7" fmla="*/ 645 h 645"/>
                <a:gd name="T8" fmla="*/ 428 w 2150"/>
                <a:gd name="T9" fmla="*/ 488 h 645"/>
                <a:gd name="T10" fmla="*/ 64 w 2150"/>
                <a:gd name="T11" fmla="*/ 491 h 645"/>
                <a:gd name="T12" fmla="*/ 49 w 2150"/>
                <a:gd name="T13" fmla="*/ 201 h 645"/>
                <a:gd name="T14" fmla="*/ 0 w 2150"/>
                <a:gd name="T15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0" h="645">
                  <a:moveTo>
                    <a:pt x="2150" y="485"/>
                  </a:moveTo>
                  <a:lnTo>
                    <a:pt x="1646" y="583"/>
                  </a:lnTo>
                  <a:lnTo>
                    <a:pt x="1542" y="615"/>
                  </a:lnTo>
                  <a:lnTo>
                    <a:pt x="1101" y="645"/>
                  </a:lnTo>
                  <a:lnTo>
                    <a:pt x="428" y="488"/>
                  </a:lnTo>
                  <a:lnTo>
                    <a:pt x="64" y="491"/>
                  </a:lnTo>
                  <a:lnTo>
                    <a:pt x="49" y="201"/>
                  </a:lnTo>
                  <a:lnTo>
                    <a:pt x="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3" name="Freeform 431"/>
            <p:cNvSpPr>
              <a:spLocks/>
            </p:cNvSpPr>
            <p:nvPr/>
          </p:nvSpPr>
          <p:spPr bwMode="auto">
            <a:xfrm>
              <a:off x="1297" y="506"/>
              <a:ext cx="2122" cy="839"/>
            </a:xfrm>
            <a:custGeom>
              <a:avLst/>
              <a:gdLst>
                <a:gd name="T0" fmla="*/ 0 w 2122"/>
                <a:gd name="T1" fmla="*/ 0 h 839"/>
                <a:gd name="T2" fmla="*/ 21 w 2122"/>
                <a:gd name="T3" fmla="*/ 406 h 839"/>
                <a:gd name="T4" fmla="*/ 25 w 2122"/>
                <a:gd name="T5" fmla="*/ 528 h 839"/>
                <a:gd name="T6" fmla="*/ 335 w 2122"/>
                <a:gd name="T7" fmla="*/ 616 h 839"/>
                <a:gd name="T8" fmla="*/ 603 w 2122"/>
                <a:gd name="T9" fmla="*/ 690 h 839"/>
                <a:gd name="T10" fmla="*/ 942 w 2122"/>
                <a:gd name="T11" fmla="*/ 608 h 839"/>
                <a:gd name="T12" fmla="*/ 1274 w 2122"/>
                <a:gd name="T13" fmla="*/ 608 h 839"/>
                <a:gd name="T14" fmla="*/ 1431 w 2122"/>
                <a:gd name="T15" fmla="*/ 637 h 839"/>
                <a:gd name="T16" fmla="*/ 1594 w 2122"/>
                <a:gd name="T17" fmla="*/ 667 h 839"/>
                <a:gd name="T18" fmla="*/ 1783 w 2122"/>
                <a:gd name="T19" fmla="*/ 796 h 839"/>
                <a:gd name="T20" fmla="*/ 2057 w 2122"/>
                <a:gd name="T21" fmla="*/ 839 h 839"/>
                <a:gd name="T22" fmla="*/ 2122 w 2122"/>
                <a:gd name="T23" fmla="*/ 800 h 839"/>
                <a:gd name="T24" fmla="*/ 2030 w 2122"/>
                <a:gd name="T25" fmla="*/ 634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2" h="839">
                  <a:moveTo>
                    <a:pt x="0" y="0"/>
                  </a:moveTo>
                  <a:lnTo>
                    <a:pt x="21" y="406"/>
                  </a:lnTo>
                  <a:lnTo>
                    <a:pt x="25" y="528"/>
                  </a:lnTo>
                  <a:lnTo>
                    <a:pt x="335" y="616"/>
                  </a:lnTo>
                  <a:lnTo>
                    <a:pt x="603" y="690"/>
                  </a:lnTo>
                  <a:lnTo>
                    <a:pt x="942" y="608"/>
                  </a:lnTo>
                  <a:lnTo>
                    <a:pt x="1274" y="608"/>
                  </a:lnTo>
                  <a:lnTo>
                    <a:pt x="1431" y="637"/>
                  </a:lnTo>
                  <a:lnTo>
                    <a:pt x="1594" y="667"/>
                  </a:lnTo>
                  <a:cubicBezTo>
                    <a:pt x="1653" y="693"/>
                    <a:pt x="1706" y="767"/>
                    <a:pt x="1783" y="796"/>
                  </a:cubicBezTo>
                  <a:cubicBezTo>
                    <a:pt x="1860" y="825"/>
                    <a:pt x="2001" y="838"/>
                    <a:pt x="2057" y="839"/>
                  </a:cubicBezTo>
                  <a:lnTo>
                    <a:pt x="2122" y="800"/>
                  </a:lnTo>
                  <a:lnTo>
                    <a:pt x="2030" y="634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4" name="Freeform 432"/>
            <p:cNvSpPr>
              <a:spLocks/>
            </p:cNvSpPr>
            <p:nvPr/>
          </p:nvSpPr>
          <p:spPr bwMode="auto">
            <a:xfrm>
              <a:off x="3345" y="420"/>
              <a:ext cx="1482" cy="1313"/>
            </a:xfrm>
            <a:custGeom>
              <a:avLst/>
              <a:gdLst>
                <a:gd name="T0" fmla="*/ 0 w 4000"/>
                <a:gd name="T1" fmla="*/ 2488 h 3544"/>
                <a:gd name="T2" fmla="*/ 104 w 4000"/>
                <a:gd name="T3" fmla="*/ 2784 h 3544"/>
                <a:gd name="T4" fmla="*/ 312 w 4000"/>
                <a:gd name="T5" fmla="*/ 2928 h 3544"/>
                <a:gd name="T6" fmla="*/ 800 w 4000"/>
                <a:gd name="T7" fmla="*/ 2848 h 3544"/>
                <a:gd name="T8" fmla="*/ 1208 w 4000"/>
                <a:gd name="T9" fmla="*/ 3320 h 3544"/>
                <a:gd name="T10" fmla="*/ 1784 w 4000"/>
                <a:gd name="T11" fmla="*/ 3544 h 3544"/>
                <a:gd name="T12" fmla="*/ 2448 w 4000"/>
                <a:gd name="T13" fmla="*/ 2680 h 3544"/>
                <a:gd name="T14" fmla="*/ 2912 w 4000"/>
                <a:gd name="T15" fmla="*/ 2232 h 3544"/>
                <a:gd name="T16" fmla="*/ 3232 w 4000"/>
                <a:gd name="T17" fmla="*/ 1912 h 3544"/>
                <a:gd name="T18" fmla="*/ 3568 w 4000"/>
                <a:gd name="T19" fmla="*/ 1568 h 3544"/>
                <a:gd name="T20" fmla="*/ 3744 w 4000"/>
                <a:gd name="T21" fmla="*/ 1312 h 3544"/>
                <a:gd name="T22" fmla="*/ 3800 w 4000"/>
                <a:gd name="T23" fmla="*/ 1008 h 3544"/>
                <a:gd name="T24" fmla="*/ 3904 w 4000"/>
                <a:gd name="T25" fmla="*/ 656 h 3544"/>
                <a:gd name="T26" fmla="*/ 3904 w 4000"/>
                <a:gd name="T27" fmla="*/ 360 h 3544"/>
                <a:gd name="T28" fmla="*/ 4000 w 4000"/>
                <a:gd name="T29" fmla="*/ 0 h 3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0" h="3544">
                  <a:moveTo>
                    <a:pt x="0" y="2488"/>
                  </a:moveTo>
                  <a:lnTo>
                    <a:pt x="104" y="2784"/>
                  </a:lnTo>
                  <a:lnTo>
                    <a:pt x="312" y="2928"/>
                  </a:lnTo>
                  <a:lnTo>
                    <a:pt x="800" y="2848"/>
                  </a:lnTo>
                  <a:lnTo>
                    <a:pt x="1208" y="3320"/>
                  </a:lnTo>
                  <a:lnTo>
                    <a:pt x="1784" y="3544"/>
                  </a:lnTo>
                  <a:lnTo>
                    <a:pt x="2448" y="2680"/>
                  </a:lnTo>
                  <a:lnTo>
                    <a:pt x="2912" y="2232"/>
                  </a:lnTo>
                  <a:lnTo>
                    <a:pt x="3232" y="1912"/>
                  </a:lnTo>
                  <a:lnTo>
                    <a:pt x="3568" y="1568"/>
                  </a:lnTo>
                  <a:lnTo>
                    <a:pt x="3744" y="1312"/>
                  </a:lnTo>
                  <a:lnTo>
                    <a:pt x="3800" y="1008"/>
                  </a:lnTo>
                  <a:lnTo>
                    <a:pt x="3904" y="656"/>
                  </a:lnTo>
                  <a:lnTo>
                    <a:pt x="3904" y="360"/>
                  </a:lnTo>
                  <a:lnTo>
                    <a:pt x="400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5" name="Freeform 433"/>
            <p:cNvSpPr>
              <a:spLocks/>
            </p:cNvSpPr>
            <p:nvPr/>
          </p:nvSpPr>
          <p:spPr bwMode="auto">
            <a:xfrm>
              <a:off x="2384" y="1118"/>
              <a:ext cx="1612" cy="834"/>
            </a:xfrm>
            <a:custGeom>
              <a:avLst/>
              <a:gdLst>
                <a:gd name="T0" fmla="*/ 1612 w 1612"/>
                <a:gd name="T1" fmla="*/ 612 h 834"/>
                <a:gd name="T2" fmla="*/ 1528 w 1612"/>
                <a:gd name="T3" fmla="*/ 732 h 834"/>
                <a:gd name="T4" fmla="*/ 1523 w 1612"/>
                <a:gd name="T5" fmla="*/ 834 h 834"/>
                <a:gd name="T6" fmla="*/ 1274 w 1612"/>
                <a:gd name="T7" fmla="*/ 727 h 834"/>
                <a:gd name="T8" fmla="*/ 1101 w 1612"/>
                <a:gd name="T9" fmla="*/ 696 h 834"/>
                <a:gd name="T10" fmla="*/ 1052 w 1612"/>
                <a:gd name="T11" fmla="*/ 736 h 834"/>
                <a:gd name="T12" fmla="*/ 523 w 1612"/>
                <a:gd name="T13" fmla="*/ 509 h 834"/>
                <a:gd name="T14" fmla="*/ 451 w 1612"/>
                <a:gd name="T15" fmla="*/ 545 h 834"/>
                <a:gd name="T16" fmla="*/ 318 w 1612"/>
                <a:gd name="T17" fmla="*/ 488 h 834"/>
                <a:gd name="T18" fmla="*/ 250 w 1612"/>
                <a:gd name="T19" fmla="*/ 268 h 834"/>
                <a:gd name="T20" fmla="*/ 4 w 1612"/>
                <a:gd name="T21" fmla="*/ 206 h 834"/>
                <a:gd name="T22" fmla="*/ 0 w 1612"/>
                <a:gd name="T23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2" h="834">
                  <a:moveTo>
                    <a:pt x="1612" y="612"/>
                  </a:moveTo>
                  <a:lnTo>
                    <a:pt x="1528" y="732"/>
                  </a:lnTo>
                  <a:lnTo>
                    <a:pt x="1523" y="834"/>
                  </a:lnTo>
                  <a:lnTo>
                    <a:pt x="1274" y="727"/>
                  </a:lnTo>
                  <a:lnTo>
                    <a:pt x="1101" y="696"/>
                  </a:lnTo>
                  <a:lnTo>
                    <a:pt x="1052" y="736"/>
                  </a:lnTo>
                  <a:lnTo>
                    <a:pt x="523" y="509"/>
                  </a:lnTo>
                  <a:lnTo>
                    <a:pt x="451" y="545"/>
                  </a:lnTo>
                  <a:lnTo>
                    <a:pt x="318" y="488"/>
                  </a:lnTo>
                  <a:cubicBezTo>
                    <a:pt x="284" y="442"/>
                    <a:pt x="302" y="315"/>
                    <a:pt x="250" y="268"/>
                  </a:cubicBezTo>
                  <a:cubicBezTo>
                    <a:pt x="198" y="221"/>
                    <a:pt x="46" y="251"/>
                    <a:pt x="4" y="206"/>
                  </a:cubicBezTo>
                  <a:lnTo>
                    <a:pt x="0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6" name="Freeform 434"/>
            <p:cNvSpPr>
              <a:spLocks/>
            </p:cNvSpPr>
            <p:nvPr/>
          </p:nvSpPr>
          <p:spPr bwMode="auto">
            <a:xfrm>
              <a:off x="680" y="1140"/>
              <a:ext cx="1302" cy="2088"/>
            </a:xfrm>
            <a:custGeom>
              <a:avLst/>
              <a:gdLst>
                <a:gd name="T0" fmla="*/ 976 w 1302"/>
                <a:gd name="T1" fmla="*/ 0 h 2088"/>
                <a:gd name="T2" fmla="*/ 853 w 1302"/>
                <a:gd name="T3" fmla="*/ 545 h 2088"/>
                <a:gd name="T4" fmla="*/ 853 w 1302"/>
                <a:gd name="T5" fmla="*/ 661 h 2088"/>
                <a:gd name="T6" fmla="*/ 880 w 1302"/>
                <a:gd name="T7" fmla="*/ 812 h 2088"/>
                <a:gd name="T8" fmla="*/ 844 w 1302"/>
                <a:gd name="T9" fmla="*/ 1003 h 2088"/>
                <a:gd name="T10" fmla="*/ 1124 w 1302"/>
                <a:gd name="T11" fmla="*/ 1136 h 2088"/>
                <a:gd name="T12" fmla="*/ 1266 w 1302"/>
                <a:gd name="T13" fmla="*/ 1301 h 2088"/>
                <a:gd name="T14" fmla="*/ 1302 w 1302"/>
                <a:gd name="T15" fmla="*/ 1403 h 2088"/>
                <a:gd name="T16" fmla="*/ 1280 w 1302"/>
                <a:gd name="T17" fmla="*/ 1563 h 2088"/>
                <a:gd name="T18" fmla="*/ 1186 w 1302"/>
                <a:gd name="T19" fmla="*/ 1768 h 2088"/>
                <a:gd name="T20" fmla="*/ 1115 w 1302"/>
                <a:gd name="T21" fmla="*/ 1879 h 2088"/>
                <a:gd name="T22" fmla="*/ 1066 w 1302"/>
                <a:gd name="T23" fmla="*/ 1977 h 2088"/>
                <a:gd name="T24" fmla="*/ 1071 w 1302"/>
                <a:gd name="T25" fmla="*/ 2088 h 2088"/>
                <a:gd name="T26" fmla="*/ 848 w 1302"/>
                <a:gd name="T27" fmla="*/ 1986 h 2088"/>
                <a:gd name="T28" fmla="*/ 742 w 1302"/>
                <a:gd name="T29" fmla="*/ 1795 h 2088"/>
                <a:gd name="T30" fmla="*/ 559 w 1302"/>
                <a:gd name="T31" fmla="*/ 1719 h 2088"/>
                <a:gd name="T32" fmla="*/ 439 w 1302"/>
                <a:gd name="T33" fmla="*/ 1666 h 2088"/>
                <a:gd name="T34" fmla="*/ 346 w 1302"/>
                <a:gd name="T35" fmla="*/ 1581 h 2088"/>
                <a:gd name="T36" fmla="*/ 0 w 1302"/>
                <a:gd name="T37" fmla="*/ 159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2" h="2088">
                  <a:moveTo>
                    <a:pt x="976" y="0"/>
                  </a:moveTo>
                  <a:lnTo>
                    <a:pt x="853" y="545"/>
                  </a:lnTo>
                  <a:lnTo>
                    <a:pt x="853" y="661"/>
                  </a:lnTo>
                  <a:lnTo>
                    <a:pt x="880" y="812"/>
                  </a:lnTo>
                  <a:lnTo>
                    <a:pt x="844" y="1003"/>
                  </a:lnTo>
                  <a:lnTo>
                    <a:pt x="1124" y="1136"/>
                  </a:lnTo>
                  <a:lnTo>
                    <a:pt x="1266" y="1301"/>
                  </a:lnTo>
                  <a:lnTo>
                    <a:pt x="1302" y="1403"/>
                  </a:lnTo>
                  <a:lnTo>
                    <a:pt x="1280" y="1563"/>
                  </a:lnTo>
                  <a:lnTo>
                    <a:pt x="1186" y="1768"/>
                  </a:lnTo>
                  <a:lnTo>
                    <a:pt x="1115" y="1879"/>
                  </a:lnTo>
                  <a:lnTo>
                    <a:pt x="1066" y="1977"/>
                  </a:lnTo>
                  <a:lnTo>
                    <a:pt x="1071" y="2088"/>
                  </a:lnTo>
                  <a:lnTo>
                    <a:pt x="848" y="1986"/>
                  </a:lnTo>
                  <a:lnTo>
                    <a:pt x="742" y="1795"/>
                  </a:lnTo>
                  <a:lnTo>
                    <a:pt x="559" y="1719"/>
                  </a:lnTo>
                  <a:lnTo>
                    <a:pt x="439" y="1666"/>
                  </a:lnTo>
                  <a:lnTo>
                    <a:pt x="346" y="1581"/>
                  </a:lnTo>
                  <a:lnTo>
                    <a:pt x="0" y="159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7" name="Freeform 435"/>
            <p:cNvSpPr>
              <a:spLocks/>
            </p:cNvSpPr>
            <p:nvPr/>
          </p:nvSpPr>
          <p:spPr bwMode="auto">
            <a:xfrm>
              <a:off x="1760" y="3232"/>
              <a:ext cx="631" cy="1076"/>
            </a:xfrm>
            <a:custGeom>
              <a:avLst/>
              <a:gdLst>
                <a:gd name="T0" fmla="*/ 0 w 631"/>
                <a:gd name="T1" fmla="*/ 0 h 1076"/>
                <a:gd name="T2" fmla="*/ 187 w 631"/>
                <a:gd name="T3" fmla="*/ 71 h 1076"/>
                <a:gd name="T4" fmla="*/ 262 w 631"/>
                <a:gd name="T5" fmla="*/ 213 h 1076"/>
                <a:gd name="T6" fmla="*/ 400 w 631"/>
                <a:gd name="T7" fmla="*/ 329 h 1076"/>
                <a:gd name="T8" fmla="*/ 484 w 631"/>
                <a:gd name="T9" fmla="*/ 400 h 1076"/>
                <a:gd name="T10" fmla="*/ 529 w 631"/>
                <a:gd name="T11" fmla="*/ 614 h 1076"/>
                <a:gd name="T12" fmla="*/ 631 w 631"/>
                <a:gd name="T13" fmla="*/ 698 h 1076"/>
                <a:gd name="T14" fmla="*/ 555 w 631"/>
                <a:gd name="T15" fmla="*/ 796 h 1076"/>
                <a:gd name="T16" fmla="*/ 529 w 631"/>
                <a:gd name="T17" fmla="*/ 107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1" h="1076">
                  <a:moveTo>
                    <a:pt x="0" y="0"/>
                  </a:moveTo>
                  <a:lnTo>
                    <a:pt x="187" y="71"/>
                  </a:lnTo>
                  <a:lnTo>
                    <a:pt x="262" y="213"/>
                  </a:lnTo>
                  <a:lnTo>
                    <a:pt x="400" y="329"/>
                  </a:lnTo>
                  <a:lnTo>
                    <a:pt x="484" y="400"/>
                  </a:lnTo>
                  <a:lnTo>
                    <a:pt x="529" y="614"/>
                  </a:lnTo>
                  <a:lnTo>
                    <a:pt x="631" y="698"/>
                  </a:lnTo>
                  <a:lnTo>
                    <a:pt x="555" y="796"/>
                  </a:lnTo>
                  <a:lnTo>
                    <a:pt x="529" y="1076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8" name="Freeform 436"/>
            <p:cNvSpPr>
              <a:spLocks/>
            </p:cNvSpPr>
            <p:nvPr/>
          </p:nvSpPr>
          <p:spPr bwMode="auto">
            <a:xfrm>
              <a:off x="2382" y="1943"/>
              <a:ext cx="1516" cy="1983"/>
            </a:xfrm>
            <a:custGeom>
              <a:avLst/>
              <a:gdLst>
                <a:gd name="T0" fmla="*/ 0 w 4092"/>
                <a:gd name="T1" fmla="*/ 5352 h 5352"/>
                <a:gd name="T2" fmla="*/ 684 w 4092"/>
                <a:gd name="T3" fmla="*/ 4476 h 5352"/>
                <a:gd name="T4" fmla="*/ 1548 w 4092"/>
                <a:gd name="T5" fmla="*/ 4380 h 5352"/>
                <a:gd name="T6" fmla="*/ 2064 w 4092"/>
                <a:gd name="T7" fmla="*/ 4308 h 5352"/>
                <a:gd name="T8" fmla="*/ 2916 w 4092"/>
                <a:gd name="T9" fmla="*/ 3732 h 5352"/>
                <a:gd name="T10" fmla="*/ 3420 w 4092"/>
                <a:gd name="T11" fmla="*/ 3312 h 5352"/>
                <a:gd name="T12" fmla="*/ 3864 w 4092"/>
                <a:gd name="T13" fmla="*/ 2976 h 5352"/>
                <a:gd name="T14" fmla="*/ 3912 w 4092"/>
                <a:gd name="T15" fmla="*/ 2808 h 5352"/>
                <a:gd name="T16" fmla="*/ 3936 w 4092"/>
                <a:gd name="T17" fmla="*/ 2580 h 5352"/>
                <a:gd name="T18" fmla="*/ 4020 w 4092"/>
                <a:gd name="T19" fmla="*/ 1956 h 5352"/>
                <a:gd name="T20" fmla="*/ 4020 w 4092"/>
                <a:gd name="T21" fmla="*/ 1536 h 5352"/>
                <a:gd name="T22" fmla="*/ 4080 w 4092"/>
                <a:gd name="T23" fmla="*/ 924 h 5352"/>
                <a:gd name="T24" fmla="*/ 4056 w 4092"/>
                <a:gd name="T25" fmla="*/ 504 h 5352"/>
                <a:gd name="T26" fmla="*/ 4092 w 4092"/>
                <a:gd name="T27" fmla="*/ 0 h 5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92" h="5352">
                  <a:moveTo>
                    <a:pt x="0" y="5352"/>
                  </a:moveTo>
                  <a:lnTo>
                    <a:pt x="684" y="4476"/>
                  </a:lnTo>
                  <a:lnTo>
                    <a:pt x="1548" y="4380"/>
                  </a:lnTo>
                  <a:lnTo>
                    <a:pt x="2064" y="4308"/>
                  </a:lnTo>
                  <a:lnTo>
                    <a:pt x="2916" y="3732"/>
                  </a:lnTo>
                  <a:lnTo>
                    <a:pt x="3420" y="3312"/>
                  </a:lnTo>
                  <a:lnTo>
                    <a:pt x="3864" y="2976"/>
                  </a:lnTo>
                  <a:lnTo>
                    <a:pt x="3912" y="2808"/>
                  </a:lnTo>
                  <a:lnTo>
                    <a:pt x="3936" y="2580"/>
                  </a:lnTo>
                  <a:lnTo>
                    <a:pt x="4020" y="1956"/>
                  </a:lnTo>
                  <a:lnTo>
                    <a:pt x="4020" y="1536"/>
                  </a:lnTo>
                  <a:lnTo>
                    <a:pt x="4080" y="924"/>
                  </a:lnTo>
                  <a:lnTo>
                    <a:pt x="4056" y="504"/>
                  </a:lnTo>
                  <a:lnTo>
                    <a:pt x="4092" y="0"/>
                  </a:ln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9" name="Text Box 437"/>
            <p:cNvSpPr txBox="1">
              <a:spLocks noChangeArrowheads="1"/>
            </p:cNvSpPr>
            <p:nvPr/>
          </p:nvSpPr>
          <p:spPr bwMode="auto">
            <a:xfrm>
              <a:off x="1680" y="4032"/>
              <a:ext cx="51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b="1">
                  <a:latin typeface="Angsana New" panose="02020603050405020304" pitchFamily="18" charset="-34"/>
                  <a:cs typeface="Arial" panose="020B0604020202020204" pitchFamily="34" charset="0"/>
                </a:rPr>
                <a:t>To Albany</a:t>
              </a:r>
            </a:p>
          </p:txBody>
        </p:sp>
        <p:sp>
          <p:nvSpPr>
            <p:cNvPr id="8630" name="Line 438"/>
            <p:cNvSpPr>
              <a:spLocks noChangeShapeType="1"/>
            </p:cNvSpPr>
            <p:nvPr/>
          </p:nvSpPr>
          <p:spPr bwMode="auto">
            <a:xfrm flipH="1">
              <a:off x="2208" y="4080"/>
              <a:ext cx="4" cy="1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31" name="Rectangle 439"/>
            <p:cNvSpPr>
              <a:spLocks noChangeArrowheads="1"/>
            </p:cNvSpPr>
            <p:nvPr/>
          </p:nvSpPr>
          <p:spPr bwMode="auto">
            <a:xfrm>
              <a:off x="2248" y="4039"/>
              <a:ext cx="20" cy="2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32" name="Rectangle 440"/>
            <p:cNvSpPr>
              <a:spLocks noChangeArrowheads="1"/>
            </p:cNvSpPr>
            <p:nvPr/>
          </p:nvSpPr>
          <p:spPr bwMode="auto">
            <a:xfrm>
              <a:off x="1984" y="2850"/>
              <a:ext cx="31" cy="4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33" name="Rectangle 441"/>
            <p:cNvSpPr>
              <a:spLocks noChangeArrowheads="1"/>
            </p:cNvSpPr>
            <p:nvPr/>
          </p:nvSpPr>
          <p:spPr bwMode="auto">
            <a:xfrm>
              <a:off x="2169" y="1343"/>
              <a:ext cx="48" cy="4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34" name="Rectangle 442"/>
            <p:cNvSpPr>
              <a:spLocks noChangeArrowheads="1"/>
            </p:cNvSpPr>
            <p:nvPr/>
          </p:nvSpPr>
          <p:spPr bwMode="auto">
            <a:xfrm>
              <a:off x="4745" y="178"/>
              <a:ext cx="46" cy="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35" name="Line 443"/>
            <p:cNvSpPr>
              <a:spLocks noChangeShapeType="1"/>
            </p:cNvSpPr>
            <p:nvPr/>
          </p:nvSpPr>
          <p:spPr bwMode="auto">
            <a:xfrm flipV="1">
              <a:off x="4738" y="296"/>
              <a:ext cx="56" cy="1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36" name="Text Box 444"/>
            <p:cNvSpPr txBox="1">
              <a:spLocks noChangeArrowheads="1"/>
            </p:cNvSpPr>
            <p:nvPr/>
          </p:nvSpPr>
          <p:spPr bwMode="auto">
            <a:xfrm rot="2610729">
              <a:off x="2937" y="2960"/>
              <a:ext cx="780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261302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2613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50000"/>
                </a:lnSpc>
              </a:pPr>
              <a:r>
                <a:rPr lang="en-US" altLang="en-US" sz="1200" b="1" i="1">
                  <a:latin typeface="Times New Roman" panose="02020603050405020304" pitchFamily="18" charset="0"/>
                  <a:cs typeface="Arial" panose="020B0604020202020204" pitchFamily="34" charset="0"/>
                </a:rPr>
                <a:t>Mill Creek</a:t>
              </a:r>
            </a:p>
          </p:txBody>
        </p:sp>
        <p:sp>
          <p:nvSpPr>
            <p:cNvPr id="8637" name="Rectangle 445"/>
            <p:cNvSpPr>
              <a:spLocks noChangeArrowheads="1"/>
            </p:cNvSpPr>
            <p:nvPr/>
          </p:nvSpPr>
          <p:spPr bwMode="auto">
            <a:xfrm>
              <a:off x="1695" y="3279"/>
              <a:ext cx="38" cy="4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38" name="Freeform 446"/>
            <p:cNvSpPr>
              <a:spLocks/>
            </p:cNvSpPr>
            <p:nvPr/>
          </p:nvSpPr>
          <p:spPr bwMode="auto">
            <a:xfrm>
              <a:off x="1606" y="2708"/>
              <a:ext cx="447" cy="604"/>
            </a:xfrm>
            <a:custGeom>
              <a:avLst/>
              <a:gdLst>
                <a:gd name="T0" fmla="*/ 78 w 1206"/>
                <a:gd name="T1" fmla="*/ 1632 h 1632"/>
                <a:gd name="T2" fmla="*/ 0 w 1206"/>
                <a:gd name="T3" fmla="*/ 1596 h 1632"/>
                <a:gd name="T4" fmla="*/ 42 w 1206"/>
                <a:gd name="T5" fmla="*/ 1500 h 1632"/>
                <a:gd name="T6" fmla="*/ 102 w 1206"/>
                <a:gd name="T7" fmla="*/ 1518 h 1632"/>
                <a:gd name="T8" fmla="*/ 156 w 1206"/>
                <a:gd name="T9" fmla="*/ 1422 h 1632"/>
                <a:gd name="T10" fmla="*/ 90 w 1206"/>
                <a:gd name="T11" fmla="*/ 1386 h 1632"/>
                <a:gd name="T12" fmla="*/ 108 w 1206"/>
                <a:gd name="T13" fmla="*/ 1290 h 1632"/>
                <a:gd name="T14" fmla="*/ 174 w 1206"/>
                <a:gd name="T15" fmla="*/ 1314 h 1632"/>
                <a:gd name="T16" fmla="*/ 216 w 1206"/>
                <a:gd name="T17" fmla="*/ 1218 h 1632"/>
                <a:gd name="T18" fmla="*/ 156 w 1206"/>
                <a:gd name="T19" fmla="*/ 1170 h 1632"/>
                <a:gd name="T20" fmla="*/ 180 w 1206"/>
                <a:gd name="T21" fmla="*/ 1086 h 1632"/>
                <a:gd name="T22" fmla="*/ 276 w 1206"/>
                <a:gd name="T23" fmla="*/ 1086 h 1632"/>
                <a:gd name="T24" fmla="*/ 294 w 1206"/>
                <a:gd name="T25" fmla="*/ 1026 h 1632"/>
                <a:gd name="T26" fmla="*/ 246 w 1206"/>
                <a:gd name="T27" fmla="*/ 978 h 1632"/>
                <a:gd name="T28" fmla="*/ 276 w 1206"/>
                <a:gd name="T29" fmla="*/ 900 h 1632"/>
                <a:gd name="T30" fmla="*/ 354 w 1206"/>
                <a:gd name="T31" fmla="*/ 900 h 1632"/>
                <a:gd name="T32" fmla="*/ 360 w 1206"/>
                <a:gd name="T33" fmla="*/ 816 h 1632"/>
                <a:gd name="T34" fmla="*/ 300 w 1206"/>
                <a:gd name="T35" fmla="*/ 786 h 1632"/>
                <a:gd name="T36" fmla="*/ 342 w 1206"/>
                <a:gd name="T37" fmla="*/ 696 h 1632"/>
                <a:gd name="T38" fmla="*/ 432 w 1206"/>
                <a:gd name="T39" fmla="*/ 702 h 1632"/>
                <a:gd name="T40" fmla="*/ 414 w 1206"/>
                <a:gd name="T41" fmla="*/ 594 h 1632"/>
                <a:gd name="T42" fmla="*/ 522 w 1206"/>
                <a:gd name="T43" fmla="*/ 564 h 1632"/>
                <a:gd name="T44" fmla="*/ 540 w 1206"/>
                <a:gd name="T45" fmla="*/ 642 h 1632"/>
                <a:gd name="T46" fmla="*/ 660 w 1206"/>
                <a:gd name="T47" fmla="*/ 618 h 1632"/>
                <a:gd name="T48" fmla="*/ 612 w 1206"/>
                <a:gd name="T49" fmla="*/ 540 h 1632"/>
                <a:gd name="T50" fmla="*/ 720 w 1206"/>
                <a:gd name="T51" fmla="*/ 498 h 1632"/>
                <a:gd name="T52" fmla="*/ 804 w 1206"/>
                <a:gd name="T53" fmla="*/ 522 h 1632"/>
                <a:gd name="T54" fmla="*/ 834 w 1206"/>
                <a:gd name="T55" fmla="*/ 408 h 1632"/>
                <a:gd name="T56" fmla="*/ 840 w 1206"/>
                <a:gd name="T57" fmla="*/ 294 h 1632"/>
                <a:gd name="T58" fmla="*/ 918 w 1206"/>
                <a:gd name="T59" fmla="*/ 312 h 1632"/>
                <a:gd name="T60" fmla="*/ 978 w 1206"/>
                <a:gd name="T61" fmla="*/ 210 h 1632"/>
                <a:gd name="T62" fmla="*/ 918 w 1206"/>
                <a:gd name="T63" fmla="*/ 174 h 1632"/>
                <a:gd name="T64" fmla="*/ 978 w 1206"/>
                <a:gd name="T65" fmla="*/ 0 h 1632"/>
                <a:gd name="T66" fmla="*/ 1116 w 1206"/>
                <a:gd name="T67" fmla="*/ 36 h 1632"/>
                <a:gd name="T68" fmla="*/ 1116 w 1206"/>
                <a:gd name="T69" fmla="*/ 144 h 1632"/>
                <a:gd name="T70" fmla="*/ 1206 w 1206"/>
                <a:gd name="T71" fmla="*/ 138 h 1632"/>
                <a:gd name="T72" fmla="*/ 1206 w 1206"/>
                <a:gd name="T73" fmla="*/ 216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6" h="1632">
                  <a:moveTo>
                    <a:pt x="78" y="1632"/>
                  </a:moveTo>
                  <a:lnTo>
                    <a:pt x="0" y="1596"/>
                  </a:lnTo>
                  <a:lnTo>
                    <a:pt x="42" y="1500"/>
                  </a:lnTo>
                  <a:lnTo>
                    <a:pt x="102" y="1518"/>
                  </a:lnTo>
                  <a:lnTo>
                    <a:pt x="156" y="1422"/>
                  </a:lnTo>
                  <a:lnTo>
                    <a:pt x="90" y="1386"/>
                  </a:lnTo>
                  <a:lnTo>
                    <a:pt x="108" y="1290"/>
                  </a:lnTo>
                  <a:lnTo>
                    <a:pt x="174" y="1314"/>
                  </a:lnTo>
                  <a:lnTo>
                    <a:pt x="216" y="1218"/>
                  </a:lnTo>
                  <a:lnTo>
                    <a:pt x="156" y="1170"/>
                  </a:lnTo>
                  <a:lnTo>
                    <a:pt x="180" y="1086"/>
                  </a:lnTo>
                  <a:cubicBezTo>
                    <a:pt x="278" y="1092"/>
                    <a:pt x="276" y="1124"/>
                    <a:pt x="276" y="1086"/>
                  </a:cubicBezTo>
                  <a:lnTo>
                    <a:pt x="294" y="1026"/>
                  </a:lnTo>
                  <a:cubicBezTo>
                    <a:pt x="278" y="1010"/>
                    <a:pt x="246" y="978"/>
                    <a:pt x="246" y="978"/>
                  </a:cubicBezTo>
                  <a:lnTo>
                    <a:pt x="276" y="900"/>
                  </a:lnTo>
                  <a:lnTo>
                    <a:pt x="354" y="900"/>
                  </a:lnTo>
                  <a:lnTo>
                    <a:pt x="360" y="816"/>
                  </a:lnTo>
                  <a:lnTo>
                    <a:pt x="300" y="786"/>
                  </a:lnTo>
                  <a:cubicBezTo>
                    <a:pt x="337" y="694"/>
                    <a:pt x="304" y="696"/>
                    <a:pt x="342" y="696"/>
                  </a:cubicBezTo>
                  <a:lnTo>
                    <a:pt x="432" y="702"/>
                  </a:lnTo>
                  <a:lnTo>
                    <a:pt x="414" y="594"/>
                  </a:lnTo>
                  <a:lnTo>
                    <a:pt x="522" y="564"/>
                  </a:lnTo>
                  <a:lnTo>
                    <a:pt x="540" y="642"/>
                  </a:lnTo>
                  <a:lnTo>
                    <a:pt x="660" y="618"/>
                  </a:lnTo>
                  <a:lnTo>
                    <a:pt x="612" y="540"/>
                  </a:lnTo>
                  <a:lnTo>
                    <a:pt x="720" y="498"/>
                  </a:lnTo>
                  <a:lnTo>
                    <a:pt x="804" y="522"/>
                  </a:lnTo>
                  <a:lnTo>
                    <a:pt x="834" y="408"/>
                  </a:lnTo>
                  <a:lnTo>
                    <a:pt x="840" y="294"/>
                  </a:lnTo>
                  <a:lnTo>
                    <a:pt x="918" y="312"/>
                  </a:lnTo>
                  <a:lnTo>
                    <a:pt x="978" y="210"/>
                  </a:lnTo>
                  <a:lnTo>
                    <a:pt x="918" y="174"/>
                  </a:lnTo>
                  <a:lnTo>
                    <a:pt x="978" y="0"/>
                  </a:lnTo>
                  <a:lnTo>
                    <a:pt x="1116" y="36"/>
                  </a:lnTo>
                  <a:lnTo>
                    <a:pt x="1116" y="144"/>
                  </a:lnTo>
                  <a:lnTo>
                    <a:pt x="1206" y="138"/>
                  </a:lnTo>
                  <a:lnTo>
                    <a:pt x="1206" y="216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39" name="Freeform 447"/>
            <p:cNvSpPr>
              <a:spLocks/>
            </p:cNvSpPr>
            <p:nvPr/>
          </p:nvSpPr>
          <p:spPr bwMode="auto">
            <a:xfrm>
              <a:off x="2300" y="2950"/>
              <a:ext cx="140" cy="251"/>
            </a:xfrm>
            <a:custGeom>
              <a:avLst/>
              <a:gdLst>
                <a:gd name="T0" fmla="*/ 12 w 378"/>
                <a:gd name="T1" fmla="*/ 0 h 678"/>
                <a:gd name="T2" fmla="*/ 54 w 378"/>
                <a:gd name="T3" fmla="*/ 36 h 678"/>
                <a:gd name="T4" fmla="*/ 0 w 378"/>
                <a:gd name="T5" fmla="*/ 114 h 678"/>
                <a:gd name="T6" fmla="*/ 90 w 378"/>
                <a:gd name="T7" fmla="*/ 162 h 678"/>
                <a:gd name="T8" fmla="*/ 144 w 378"/>
                <a:gd name="T9" fmla="*/ 114 h 678"/>
                <a:gd name="T10" fmla="*/ 210 w 378"/>
                <a:gd name="T11" fmla="*/ 174 h 678"/>
                <a:gd name="T12" fmla="*/ 168 w 378"/>
                <a:gd name="T13" fmla="*/ 246 h 678"/>
                <a:gd name="T14" fmla="*/ 240 w 378"/>
                <a:gd name="T15" fmla="*/ 282 h 678"/>
                <a:gd name="T16" fmla="*/ 282 w 378"/>
                <a:gd name="T17" fmla="*/ 234 h 678"/>
                <a:gd name="T18" fmla="*/ 360 w 378"/>
                <a:gd name="T19" fmla="*/ 270 h 678"/>
                <a:gd name="T20" fmla="*/ 312 w 378"/>
                <a:gd name="T21" fmla="*/ 360 h 678"/>
                <a:gd name="T22" fmla="*/ 378 w 378"/>
                <a:gd name="T23" fmla="*/ 414 h 678"/>
                <a:gd name="T24" fmla="*/ 288 w 378"/>
                <a:gd name="T25" fmla="*/ 510 h 678"/>
                <a:gd name="T26" fmla="*/ 204 w 378"/>
                <a:gd name="T27" fmla="*/ 456 h 678"/>
                <a:gd name="T28" fmla="*/ 162 w 378"/>
                <a:gd name="T29" fmla="*/ 510 h 678"/>
                <a:gd name="T30" fmla="*/ 234 w 378"/>
                <a:gd name="T31" fmla="*/ 570 h 678"/>
                <a:gd name="T32" fmla="*/ 162 w 378"/>
                <a:gd name="T33" fmla="*/ 678 h 678"/>
                <a:gd name="T34" fmla="*/ 108 w 378"/>
                <a:gd name="T35" fmla="*/ 624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678">
                  <a:moveTo>
                    <a:pt x="12" y="0"/>
                  </a:moveTo>
                  <a:lnTo>
                    <a:pt x="54" y="36"/>
                  </a:lnTo>
                  <a:lnTo>
                    <a:pt x="0" y="114"/>
                  </a:lnTo>
                  <a:lnTo>
                    <a:pt x="90" y="162"/>
                  </a:lnTo>
                  <a:lnTo>
                    <a:pt x="144" y="114"/>
                  </a:lnTo>
                  <a:lnTo>
                    <a:pt x="210" y="174"/>
                  </a:lnTo>
                  <a:lnTo>
                    <a:pt x="168" y="246"/>
                  </a:lnTo>
                  <a:lnTo>
                    <a:pt x="240" y="282"/>
                  </a:lnTo>
                  <a:lnTo>
                    <a:pt x="282" y="234"/>
                  </a:lnTo>
                  <a:lnTo>
                    <a:pt x="360" y="270"/>
                  </a:lnTo>
                  <a:lnTo>
                    <a:pt x="312" y="360"/>
                  </a:lnTo>
                  <a:lnTo>
                    <a:pt x="378" y="414"/>
                  </a:lnTo>
                  <a:lnTo>
                    <a:pt x="288" y="510"/>
                  </a:lnTo>
                  <a:lnTo>
                    <a:pt x="204" y="456"/>
                  </a:lnTo>
                  <a:lnTo>
                    <a:pt x="162" y="510"/>
                  </a:lnTo>
                  <a:lnTo>
                    <a:pt x="234" y="570"/>
                  </a:lnTo>
                  <a:lnTo>
                    <a:pt x="162" y="678"/>
                  </a:lnTo>
                  <a:lnTo>
                    <a:pt x="108" y="624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0" name="Freeform 448"/>
            <p:cNvSpPr>
              <a:spLocks/>
            </p:cNvSpPr>
            <p:nvPr/>
          </p:nvSpPr>
          <p:spPr bwMode="auto">
            <a:xfrm>
              <a:off x="2504" y="3095"/>
              <a:ext cx="367" cy="598"/>
            </a:xfrm>
            <a:custGeom>
              <a:avLst/>
              <a:gdLst>
                <a:gd name="T0" fmla="*/ 6 w 990"/>
                <a:gd name="T1" fmla="*/ 126 h 1614"/>
                <a:gd name="T2" fmla="*/ 0 w 990"/>
                <a:gd name="T3" fmla="*/ 192 h 1614"/>
                <a:gd name="T4" fmla="*/ 108 w 990"/>
                <a:gd name="T5" fmla="*/ 162 h 1614"/>
                <a:gd name="T6" fmla="*/ 114 w 990"/>
                <a:gd name="T7" fmla="*/ 90 h 1614"/>
                <a:gd name="T8" fmla="*/ 252 w 990"/>
                <a:gd name="T9" fmla="*/ 102 h 1614"/>
                <a:gd name="T10" fmla="*/ 282 w 990"/>
                <a:gd name="T11" fmla="*/ 156 h 1614"/>
                <a:gd name="T12" fmla="*/ 354 w 990"/>
                <a:gd name="T13" fmla="*/ 144 h 1614"/>
                <a:gd name="T14" fmla="*/ 366 w 990"/>
                <a:gd name="T15" fmla="*/ 60 h 1614"/>
                <a:gd name="T16" fmla="*/ 456 w 990"/>
                <a:gd name="T17" fmla="*/ 60 h 1614"/>
                <a:gd name="T18" fmla="*/ 468 w 990"/>
                <a:gd name="T19" fmla="*/ 138 h 1614"/>
                <a:gd name="T20" fmla="*/ 540 w 990"/>
                <a:gd name="T21" fmla="*/ 126 h 1614"/>
                <a:gd name="T22" fmla="*/ 540 w 990"/>
                <a:gd name="T23" fmla="*/ 54 h 1614"/>
                <a:gd name="T24" fmla="*/ 642 w 990"/>
                <a:gd name="T25" fmla="*/ 48 h 1614"/>
                <a:gd name="T26" fmla="*/ 648 w 990"/>
                <a:gd name="T27" fmla="*/ 120 h 1614"/>
                <a:gd name="T28" fmla="*/ 786 w 990"/>
                <a:gd name="T29" fmla="*/ 102 h 1614"/>
                <a:gd name="T30" fmla="*/ 768 w 990"/>
                <a:gd name="T31" fmla="*/ 42 h 1614"/>
                <a:gd name="T32" fmla="*/ 936 w 990"/>
                <a:gd name="T33" fmla="*/ 0 h 1614"/>
                <a:gd name="T34" fmla="*/ 990 w 990"/>
                <a:gd name="T35" fmla="*/ 126 h 1614"/>
                <a:gd name="T36" fmla="*/ 924 w 990"/>
                <a:gd name="T37" fmla="*/ 240 h 1614"/>
                <a:gd name="T38" fmla="*/ 864 w 990"/>
                <a:gd name="T39" fmla="*/ 198 h 1614"/>
                <a:gd name="T40" fmla="*/ 798 w 990"/>
                <a:gd name="T41" fmla="*/ 306 h 1614"/>
                <a:gd name="T42" fmla="*/ 864 w 990"/>
                <a:gd name="T43" fmla="*/ 366 h 1614"/>
                <a:gd name="T44" fmla="*/ 822 w 990"/>
                <a:gd name="T45" fmla="*/ 426 h 1614"/>
                <a:gd name="T46" fmla="*/ 738 w 990"/>
                <a:gd name="T47" fmla="*/ 378 h 1614"/>
                <a:gd name="T48" fmla="*/ 684 w 990"/>
                <a:gd name="T49" fmla="*/ 468 h 1614"/>
                <a:gd name="T50" fmla="*/ 762 w 990"/>
                <a:gd name="T51" fmla="*/ 522 h 1614"/>
                <a:gd name="T52" fmla="*/ 696 w 990"/>
                <a:gd name="T53" fmla="*/ 612 h 1614"/>
                <a:gd name="T54" fmla="*/ 630 w 990"/>
                <a:gd name="T55" fmla="*/ 576 h 1614"/>
                <a:gd name="T56" fmla="*/ 570 w 990"/>
                <a:gd name="T57" fmla="*/ 672 h 1614"/>
                <a:gd name="T58" fmla="*/ 624 w 990"/>
                <a:gd name="T59" fmla="*/ 720 h 1614"/>
                <a:gd name="T60" fmla="*/ 600 w 990"/>
                <a:gd name="T61" fmla="*/ 792 h 1614"/>
                <a:gd name="T62" fmla="*/ 534 w 990"/>
                <a:gd name="T63" fmla="*/ 756 h 1614"/>
                <a:gd name="T64" fmla="*/ 456 w 990"/>
                <a:gd name="T65" fmla="*/ 858 h 1614"/>
                <a:gd name="T66" fmla="*/ 522 w 990"/>
                <a:gd name="T67" fmla="*/ 894 h 1614"/>
                <a:gd name="T68" fmla="*/ 486 w 990"/>
                <a:gd name="T69" fmla="*/ 972 h 1614"/>
                <a:gd name="T70" fmla="*/ 396 w 990"/>
                <a:gd name="T71" fmla="*/ 930 h 1614"/>
                <a:gd name="T72" fmla="*/ 354 w 990"/>
                <a:gd name="T73" fmla="*/ 1014 h 1614"/>
                <a:gd name="T74" fmla="*/ 408 w 990"/>
                <a:gd name="T75" fmla="*/ 1062 h 1614"/>
                <a:gd name="T76" fmla="*/ 360 w 990"/>
                <a:gd name="T77" fmla="*/ 1140 h 1614"/>
                <a:gd name="T78" fmla="*/ 294 w 990"/>
                <a:gd name="T79" fmla="*/ 1110 h 1614"/>
                <a:gd name="T80" fmla="*/ 228 w 990"/>
                <a:gd name="T81" fmla="*/ 1194 h 1614"/>
                <a:gd name="T82" fmla="*/ 324 w 990"/>
                <a:gd name="T83" fmla="*/ 1248 h 1614"/>
                <a:gd name="T84" fmla="*/ 288 w 990"/>
                <a:gd name="T85" fmla="*/ 1314 h 1614"/>
                <a:gd name="T86" fmla="*/ 222 w 990"/>
                <a:gd name="T87" fmla="*/ 1266 h 1614"/>
                <a:gd name="T88" fmla="*/ 138 w 990"/>
                <a:gd name="T89" fmla="*/ 1338 h 1614"/>
                <a:gd name="T90" fmla="*/ 222 w 990"/>
                <a:gd name="T91" fmla="*/ 1416 h 1614"/>
                <a:gd name="T92" fmla="*/ 288 w 990"/>
                <a:gd name="T93" fmla="*/ 1350 h 1614"/>
                <a:gd name="T94" fmla="*/ 414 w 990"/>
                <a:gd name="T95" fmla="*/ 1428 h 1614"/>
                <a:gd name="T96" fmla="*/ 366 w 990"/>
                <a:gd name="T97" fmla="*/ 1500 h 1614"/>
                <a:gd name="T98" fmla="*/ 450 w 990"/>
                <a:gd name="T99" fmla="*/ 1554 h 1614"/>
                <a:gd name="T100" fmla="*/ 534 w 990"/>
                <a:gd name="T101" fmla="*/ 1518 h 1614"/>
                <a:gd name="T102" fmla="*/ 552 w 990"/>
                <a:gd name="T103" fmla="*/ 1614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1614">
                  <a:moveTo>
                    <a:pt x="6" y="126"/>
                  </a:moveTo>
                  <a:lnTo>
                    <a:pt x="0" y="192"/>
                  </a:lnTo>
                  <a:lnTo>
                    <a:pt x="108" y="162"/>
                  </a:lnTo>
                  <a:lnTo>
                    <a:pt x="114" y="90"/>
                  </a:lnTo>
                  <a:lnTo>
                    <a:pt x="252" y="102"/>
                  </a:lnTo>
                  <a:lnTo>
                    <a:pt x="282" y="156"/>
                  </a:lnTo>
                  <a:lnTo>
                    <a:pt x="354" y="144"/>
                  </a:lnTo>
                  <a:lnTo>
                    <a:pt x="366" y="60"/>
                  </a:lnTo>
                  <a:lnTo>
                    <a:pt x="456" y="60"/>
                  </a:lnTo>
                  <a:lnTo>
                    <a:pt x="468" y="138"/>
                  </a:lnTo>
                  <a:lnTo>
                    <a:pt x="540" y="126"/>
                  </a:lnTo>
                  <a:lnTo>
                    <a:pt x="540" y="54"/>
                  </a:lnTo>
                  <a:lnTo>
                    <a:pt x="642" y="48"/>
                  </a:lnTo>
                  <a:lnTo>
                    <a:pt x="648" y="120"/>
                  </a:lnTo>
                  <a:lnTo>
                    <a:pt x="786" y="102"/>
                  </a:lnTo>
                  <a:lnTo>
                    <a:pt x="768" y="42"/>
                  </a:lnTo>
                  <a:lnTo>
                    <a:pt x="936" y="0"/>
                  </a:lnTo>
                  <a:lnTo>
                    <a:pt x="990" y="126"/>
                  </a:lnTo>
                  <a:lnTo>
                    <a:pt x="924" y="240"/>
                  </a:lnTo>
                  <a:lnTo>
                    <a:pt x="864" y="198"/>
                  </a:lnTo>
                  <a:lnTo>
                    <a:pt x="798" y="306"/>
                  </a:lnTo>
                  <a:lnTo>
                    <a:pt x="864" y="366"/>
                  </a:lnTo>
                  <a:lnTo>
                    <a:pt x="822" y="426"/>
                  </a:lnTo>
                  <a:lnTo>
                    <a:pt x="738" y="378"/>
                  </a:lnTo>
                  <a:lnTo>
                    <a:pt x="684" y="468"/>
                  </a:lnTo>
                  <a:lnTo>
                    <a:pt x="762" y="522"/>
                  </a:lnTo>
                  <a:lnTo>
                    <a:pt x="696" y="612"/>
                  </a:lnTo>
                  <a:lnTo>
                    <a:pt x="630" y="576"/>
                  </a:lnTo>
                  <a:lnTo>
                    <a:pt x="570" y="672"/>
                  </a:lnTo>
                  <a:lnTo>
                    <a:pt x="624" y="720"/>
                  </a:lnTo>
                  <a:lnTo>
                    <a:pt x="600" y="792"/>
                  </a:lnTo>
                  <a:lnTo>
                    <a:pt x="534" y="756"/>
                  </a:lnTo>
                  <a:lnTo>
                    <a:pt x="456" y="858"/>
                  </a:lnTo>
                  <a:lnTo>
                    <a:pt x="522" y="894"/>
                  </a:lnTo>
                  <a:lnTo>
                    <a:pt x="486" y="972"/>
                  </a:lnTo>
                  <a:lnTo>
                    <a:pt x="396" y="930"/>
                  </a:lnTo>
                  <a:lnTo>
                    <a:pt x="354" y="1014"/>
                  </a:lnTo>
                  <a:lnTo>
                    <a:pt x="408" y="1062"/>
                  </a:lnTo>
                  <a:lnTo>
                    <a:pt x="360" y="1140"/>
                  </a:lnTo>
                  <a:lnTo>
                    <a:pt x="294" y="1110"/>
                  </a:lnTo>
                  <a:lnTo>
                    <a:pt x="228" y="1194"/>
                  </a:lnTo>
                  <a:lnTo>
                    <a:pt x="324" y="1248"/>
                  </a:lnTo>
                  <a:lnTo>
                    <a:pt x="288" y="1314"/>
                  </a:lnTo>
                  <a:lnTo>
                    <a:pt x="222" y="1266"/>
                  </a:lnTo>
                  <a:lnTo>
                    <a:pt x="138" y="1338"/>
                  </a:lnTo>
                  <a:lnTo>
                    <a:pt x="222" y="1416"/>
                  </a:lnTo>
                  <a:lnTo>
                    <a:pt x="288" y="1350"/>
                  </a:lnTo>
                  <a:lnTo>
                    <a:pt x="414" y="1428"/>
                  </a:lnTo>
                  <a:lnTo>
                    <a:pt x="366" y="1500"/>
                  </a:lnTo>
                  <a:lnTo>
                    <a:pt x="450" y="1554"/>
                  </a:lnTo>
                  <a:lnTo>
                    <a:pt x="534" y="1518"/>
                  </a:lnTo>
                  <a:lnTo>
                    <a:pt x="552" y="1614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1" name="Freeform 449"/>
            <p:cNvSpPr>
              <a:spLocks/>
            </p:cNvSpPr>
            <p:nvPr/>
          </p:nvSpPr>
          <p:spPr bwMode="auto">
            <a:xfrm>
              <a:off x="2420" y="3782"/>
              <a:ext cx="158" cy="188"/>
            </a:xfrm>
            <a:custGeom>
              <a:avLst/>
              <a:gdLst>
                <a:gd name="T0" fmla="*/ 0 w 426"/>
                <a:gd name="T1" fmla="*/ 450 h 510"/>
                <a:gd name="T2" fmla="*/ 60 w 426"/>
                <a:gd name="T3" fmla="*/ 510 h 510"/>
                <a:gd name="T4" fmla="*/ 144 w 426"/>
                <a:gd name="T5" fmla="*/ 408 h 510"/>
                <a:gd name="T6" fmla="*/ 78 w 426"/>
                <a:gd name="T7" fmla="*/ 354 h 510"/>
                <a:gd name="T8" fmla="*/ 144 w 426"/>
                <a:gd name="T9" fmla="*/ 282 h 510"/>
                <a:gd name="T10" fmla="*/ 216 w 426"/>
                <a:gd name="T11" fmla="*/ 318 h 510"/>
                <a:gd name="T12" fmla="*/ 294 w 426"/>
                <a:gd name="T13" fmla="*/ 234 h 510"/>
                <a:gd name="T14" fmla="*/ 240 w 426"/>
                <a:gd name="T15" fmla="*/ 198 h 510"/>
                <a:gd name="T16" fmla="*/ 288 w 426"/>
                <a:gd name="T17" fmla="*/ 120 h 510"/>
                <a:gd name="T18" fmla="*/ 348 w 426"/>
                <a:gd name="T19" fmla="*/ 132 h 510"/>
                <a:gd name="T20" fmla="*/ 426 w 426"/>
                <a:gd name="T21" fmla="*/ 48 h 510"/>
                <a:gd name="T22" fmla="*/ 366 w 426"/>
                <a:gd name="T23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10">
                  <a:moveTo>
                    <a:pt x="0" y="450"/>
                  </a:moveTo>
                  <a:lnTo>
                    <a:pt x="60" y="510"/>
                  </a:lnTo>
                  <a:lnTo>
                    <a:pt x="144" y="408"/>
                  </a:lnTo>
                  <a:lnTo>
                    <a:pt x="78" y="354"/>
                  </a:lnTo>
                  <a:lnTo>
                    <a:pt x="144" y="282"/>
                  </a:lnTo>
                  <a:lnTo>
                    <a:pt x="216" y="318"/>
                  </a:lnTo>
                  <a:lnTo>
                    <a:pt x="294" y="234"/>
                  </a:lnTo>
                  <a:lnTo>
                    <a:pt x="240" y="198"/>
                  </a:lnTo>
                  <a:lnTo>
                    <a:pt x="288" y="120"/>
                  </a:lnTo>
                  <a:lnTo>
                    <a:pt x="348" y="132"/>
                  </a:lnTo>
                  <a:lnTo>
                    <a:pt x="426" y="48"/>
                  </a:lnTo>
                  <a:lnTo>
                    <a:pt x="366" y="0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2" name="Freeform 450" descr="Large confetti"/>
            <p:cNvSpPr>
              <a:spLocks/>
            </p:cNvSpPr>
            <p:nvPr/>
          </p:nvSpPr>
          <p:spPr bwMode="auto">
            <a:xfrm>
              <a:off x="2424" y="699"/>
              <a:ext cx="681" cy="357"/>
            </a:xfrm>
            <a:custGeom>
              <a:avLst/>
              <a:gdLst>
                <a:gd name="T0" fmla="*/ 1152 w 1839"/>
                <a:gd name="T1" fmla="*/ 893 h 965"/>
                <a:gd name="T2" fmla="*/ 1188 w 1839"/>
                <a:gd name="T3" fmla="*/ 947 h 965"/>
                <a:gd name="T4" fmla="*/ 1332 w 1839"/>
                <a:gd name="T5" fmla="*/ 965 h 965"/>
                <a:gd name="T6" fmla="*/ 1800 w 1839"/>
                <a:gd name="T7" fmla="*/ 947 h 965"/>
                <a:gd name="T8" fmla="*/ 1800 w 1839"/>
                <a:gd name="T9" fmla="*/ 749 h 965"/>
                <a:gd name="T10" fmla="*/ 1746 w 1839"/>
                <a:gd name="T11" fmla="*/ 695 h 965"/>
                <a:gd name="T12" fmla="*/ 1638 w 1839"/>
                <a:gd name="T13" fmla="*/ 623 h 965"/>
                <a:gd name="T14" fmla="*/ 1548 w 1839"/>
                <a:gd name="T15" fmla="*/ 461 h 965"/>
                <a:gd name="T16" fmla="*/ 1530 w 1839"/>
                <a:gd name="T17" fmla="*/ 281 h 965"/>
                <a:gd name="T18" fmla="*/ 1404 w 1839"/>
                <a:gd name="T19" fmla="*/ 83 h 965"/>
                <a:gd name="T20" fmla="*/ 1062 w 1839"/>
                <a:gd name="T21" fmla="*/ 47 h 965"/>
                <a:gd name="T22" fmla="*/ 738 w 1839"/>
                <a:gd name="T23" fmla="*/ 83 h 965"/>
                <a:gd name="T24" fmla="*/ 486 w 1839"/>
                <a:gd name="T25" fmla="*/ 119 h 965"/>
                <a:gd name="T26" fmla="*/ 0 w 1839"/>
                <a:gd name="T27" fmla="*/ 299 h 965"/>
                <a:gd name="T28" fmla="*/ 414 w 1839"/>
                <a:gd name="T29" fmla="*/ 353 h 965"/>
                <a:gd name="T30" fmla="*/ 594 w 1839"/>
                <a:gd name="T31" fmla="*/ 425 h 965"/>
                <a:gd name="T32" fmla="*/ 936 w 1839"/>
                <a:gd name="T33" fmla="*/ 497 h 965"/>
                <a:gd name="T34" fmla="*/ 990 w 1839"/>
                <a:gd name="T35" fmla="*/ 533 h 965"/>
                <a:gd name="T36" fmla="*/ 1044 w 1839"/>
                <a:gd name="T37" fmla="*/ 731 h 965"/>
                <a:gd name="T38" fmla="*/ 1116 w 1839"/>
                <a:gd name="T39" fmla="*/ 839 h 965"/>
                <a:gd name="T40" fmla="*/ 1152 w 1839"/>
                <a:gd name="T41" fmla="*/ 89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9" h="965">
                  <a:moveTo>
                    <a:pt x="1152" y="893"/>
                  </a:moveTo>
                  <a:cubicBezTo>
                    <a:pt x="1164" y="911"/>
                    <a:pt x="1168" y="939"/>
                    <a:pt x="1188" y="947"/>
                  </a:cubicBezTo>
                  <a:cubicBezTo>
                    <a:pt x="1233" y="965"/>
                    <a:pt x="1284" y="965"/>
                    <a:pt x="1332" y="965"/>
                  </a:cubicBezTo>
                  <a:cubicBezTo>
                    <a:pt x="1488" y="965"/>
                    <a:pt x="1644" y="953"/>
                    <a:pt x="1800" y="947"/>
                  </a:cubicBezTo>
                  <a:cubicBezTo>
                    <a:pt x="1826" y="869"/>
                    <a:pt x="1839" y="856"/>
                    <a:pt x="1800" y="749"/>
                  </a:cubicBezTo>
                  <a:cubicBezTo>
                    <a:pt x="1791" y="725"/>
                    <a:pt x="1766" y="711"/>
                    <a:pt x="1746" y="695"/>
                  </a:cubicBezTo>
                  <a:cubicBezTo>
                    <a:pt x="1712" y="668"/>
                    <a:pt x="1638" y="623"/>
                    <a:pt x="1638" y="623"/>
                  </a:cubicBezTo>
                  <a:cubicBezTo>
                    <a:pt x="1602" y="569"/>
                    <a:pt x="1584" y="515"/>
                    <a:pt x="1548" y="461"/>
                  </a:cubicBezTo>
                  <a:cubicBezTo>
                    <a:pt x="1542" y="401"/>
                    <a:pt x="1557" y="335"/>
                    <a:pt x="1530" y="281"/>
                  </a:cubicBezTo>
                  <a:cubicBezTo>
                    <a:pt x="1491" y="202"/>
                    <a:pt x="1473" y="106"/>
                    <a:pt x="1404" y="83"/>
                  </a:cubicBezTo>
                  <a:cubicBezTo>
                    <a:pt x="1257" y="104"/>
                    <a:pt x="1202" y="0"/>
                    <a:pt x="1062" y="47"/>
                  </a:cubicBezTo>
                  <a:cubicBezTo>
                    <a:pt x="1026" y="59"/>
                    <a:pt x="776" y="82"/>
                    <a:pt x="738" y="83"/>
                  </a:cubicBezTo>
                  <a:cubicBezTo>
                    <a:pt x="708" y="89"/>
                    <a:pt x="609" y="83"/>
                    <a:pt x="486" y="119"/>
                  </a:cubicBezTo>
                  <a:cubicBezTo>
                    <a:pt x="363" y="155"/>
                    <a:pt x="12" y="260"/>
                    <a:pt x="0" y="299"/>
                  </a:cubicBezTo>
                  <a:cubicBezTo>
                    <a:pt x="181" y="390"/>
                    <a:pt x="15" y="318"/>
                    <a:pt x="414" y="353"/>
                  </a:cubicBezTo>
                  <a:cubicBezTo>
                    <a:pt x="489" y="360"/>
                    <a:pt x="530" y="397"/>
                    <a:pt x="594" y="425"/>
                  </a:cubicBezTo>
                  <a:cubicBezTo>
                    <a:pt x="716" y="479"/>
                    <a:pt x="802" y="484"/>
                    <a:pt x="936" y="497"/>
                  </a:cubicBezTo>
                  <a:cubicBezTo>
                    <a:pt x="954" y="509"/>
                    <a:pt x="979" y="515"/>
                    <a:pt x="990" y="533"/>
                  </a:cubicBezTo>
                  <a:cubicBezTo>
                    <a:pt x="1076" y="671"/>
                    <a:pt x="986" y="603"/>
                    <a:pt x="1044" y="731"/>
                  </a:cubicBezTo>
                  <a:cubicBezTo>
                    <a:pt x="1062" y="770"/>
                    <a:pt x="1102" y="798"/>
                    <a:pt x="1116" y="839"/>
                  </a:cubicBezTo>
                  <a:cubicBezTo>
                    <a:pt x="1136" y="899"/>
                    <a:pt x="1115" y="893"/>
                    <a:pt x="1152" y="893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3" name="Freeform 451" descr="Large confetti"/>
            <p:cNvSpPr>
              <a:spLocks/>
            </p:cNvSpPr>
            <p:nvPr/>
          </p:nvSpPr>
          <p:spPr bwMode="auto">
            <a:xfrm>
              <a:off x="2156" y="977"/>
              <a:ext cx="384" cy="133"/>
            </a:xfrm>
            <a:custGeom>
              <a:avLst/>
              <a:gdLst>
                <a:gd name="T0" fmla="*/ 262 w 1036"/>
                <a:gd name="T1" fmla="*/ 10 h 359"/>
                <a:gd name="T2" fmla="*/ 166 w 1036"/>
                <a:gd name="T3" fmla="*/ 16 h 359"/>
                <a:gd name="T4" fmla="*/ 136 w 1036"/>
                <a:gd name="T5" fmla="*/ 58 h 359"/>
                <a:gd name="T6" fmla="*/ 112 w 1036"/>
                <a:gd name="T7" fmla="*/ 94 h 359"/>
                <a:gd name="T8" fmla="*/ 106 w 1036"/>
                <a:gd name="T9" fmla="*/ 172 h 359"/>
                <a:gd name="T10" fmla="*/ 34 w 1036"/>
                <a:gd name="T11" fmla="*/ 232 h 359"/>
                <a:gd name="T12" fmla="*/ 4 w 1036"/>
                <a:gd name="T13" fmla="*/ 286 h 359"/>
                <a:gd name="T14" fmla="*/ 10 w 1036"/>
                <a:gd name="T15" fmla="*/ 352 h 359"/>
                <a:gd name="T16" fmla="*/ 34 w 1036"/>
                <a:gd name="T17" fmla="*/ 346 h 359"/>
                <a:gd name="T18" fmla="*/ 70 w 1036"/>
                <a:gd name="T19" fmla="*/ 334 h 359"/>
                <a:gd name="T20" fmla="*/ 190 w 1036"/>
                <a:gd name="T21" fmla="*/ 298 h 359"/>
                <a:gd name="T22" fmla="*/ 292 w 1036"/>
                <a:gd name="T23" fmla="*/ 226 h 359"/>
                <a:gd name="T24" fmla="*/ 586 w 1036"/>
                <a:gd name="T25" fmla="*/ 244 h 359"/>
                <a:gd name="T26" fmla="*/ 604 w 1036"/>
                <a:gd name="T27" fmla="*/ 262 h 359"/>
                <a:gd name="T28" fmla="*/ 640 w 1036"/>
                <a:gd name="T29" fmla="*/ 274 h 359"/>
                <a:gd name="T30" fmla="*/ 802 w 1036"/>
                <a:gd name="T31" fmla="*/ 268 h 359"/>
                <a:gd name="T32" fmla="*/ 856 w 1036"/>
                <a:gd name="T33" fmla="*/ 250 h 359"/>
                <a:gd name="T34" fmla="*/ 1036 w 1036"/>
                <a:gd name="T35" fmla="*/ 232 h 359"/>
                <a:gd name="T36" fmla="*/ 964 w 1036"/>
                <a:gd name="T37" fmla="*/ 142 h 359"/>
                <a:gd name="T38" fmla="*/ 874 w 1036"/>
                <a:gd name="T39" fmla="*/ 166 h 359"/>
                <a:gd name="T40" fmla="*/ 796 w 1036"/>
                <a:gd name="T41" fmla="*/ 160 h 359"/>
                <a:gd name="T42" fmla="*/ 724 w 1036"/>
                <a:gd name="T43" fmla="*/ 100 h 359"/>
                <a:gd name="T44" fmla="*/ 664 w 1036"/>
                <a:gd name="T45" fmla="*/ 70 h 359"/>
                <a:gd name="T46" fmla="*/ 646 w 1036"/>
                <a:gd name="T47" fmla="*/ 64 h 359"/>
                <a:gd name="T48" fmla="*/ 538 w 1036"/>
                <a:gd name="T49" fmla="*/ 76 h 359"/>
                <a:gd name="T50" fmla="*/ 502 w 1036"/>
                <a:gd name="T51" fmla="*/ 22 h 359"/>
                <a:gd name="T52" fmla="*/ 466 w 1036"/>
                <a:gd name="T53" fmla="*/ 10 h 359"/>
                <a:gd name="T54" fmla="*/ 310 w 1036"/>
                <a:gd name="T55" fmla="*/ 16 h 359"/>
                <a:gd name="T56" fmla="*/ 274 w 1036"/>
                <a:gd name="T57" fmla="*/ 4 h 359"/>
                <a:gd name="T58" fmla="*/ 238 w 1036"/>
                <a:gd name="T59" fmla="*/ 10 h 359"/>
                <a:gd name="T60" fmla="*/ 262 w 1036"/>
                <a:gd name="T61" fmla="*/ 1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6" h="359">
                  <a:moveTo>
                    <a:pt x="262" y="10"/>
                  </a:moveTo>
                  <a:cubicBezTo>
                    <a:pt x="230" y="12"/>
                    <a:pt x="197" y="9"/>
                    <a:pt x="166" y="16"/>
                  </a:cubicBezTo>
                  <a:cubicBezTo>
                    <a:pt x="151" y="19"/>
                    <a:pt x="142" y="49"/>
                    <a:pt x="136" y="58"/>
                  </a:cubicBezTo>
                  <a:cubicBezTo>
                    <a:pt x="129" y="70"/>
                    <a:pt x="112" y="94"/>
                    <a:pt x="112" y="94"/>
                  </a:cubicBezTo>
                  <a:cubicBezTo>
                    <a:pt x="110" y="120"/>
                    <a:pt x="112" y="147"/>
                    <a:pt x="106" y="172"/>
                  </a:cubicBezTo>
                  <a:cubicBezTo>
                    <a:pt x="104" y="181"/>
                    <a:pt x="44" y="225"/>
                    <a:pt x="34" y="232"/>
                  </a:cubicBezTo>
                  <a:cubicBezTo>
                    <a:pt x="22" y="250"/>
                    <a:pt x="16" y="268"/>
                    <a:pt x="4" y="286"/>
                  </a:cubicBezTo>
                  <a:cubicBezTo>
                    <a:pt x="6" y="308"/>
                    <a:pt x="0" y="332"/>
                    <a:pt x="10" y="352"/>
                  </a:cubicBezTo>
                  <a:cubicBezTo>
                    <a:pt x="14" y="359"/>
                    <a:pt x="26" y="348"/>
                    <a:pt x="34" y="346"/>
                  </a:cubicBezTo>
                  <a:cubicBezTo>
                    <a:pt x="46" y="342"/>
                    <a:pt x="58" y="338"/>
                    <a:pt x="70" y="334"/>
                  </a:cubicBezTo>
                  <a:cubicBezTo>
                    <a:pt x="110" y="321"/>
                    <a:pt x="150" y="311"/>
                    <a:pt x="190" y="298"/>
                  </a:cubicBezTo>
                  <a:cubicBezTo>
                    <a:pt x="216" y="259"/>
                    <a:pt x="256" y="250"/>
                    <a:pt x="292" y="226"/>
                  </a:cubicBezTo>
                  <a:cubicBezTo>
                    <a:pt x="376" y="230"/>
                    <a:pt x="509" y="218"/>
                    <a:pt x="586" y="244"/>
                  </a:cubicBezTo>
                  <a:cubicBezTo>
                    <a:pt x="592" y="250"/>
                    <a:pt x="597" y="258"/>
                    <a:pt x="604" y="262"/>
                  </a:cubicBezTo>
                  <a:cubicBezTo>
                    <a:pt x="615" y="268"/>
                    <a:pt x="640" y="274"/>
                    <a:pt x="640" y="274"/>
                  </a:cubicBezTo>
                  <a:cubicBezTo>
                    <a:pt x="694" y="272"/>
                    <a:pt x="748" y="273"/>
                    <a:pt x="802" y="268"/>
                  </a:cubicBezTo>
                  <a:cubicBezTo>
                    <a:pt x="821" y="266"/>
                    <a:pt x="856" y="250"/>
                    <a:pt x="856" y="250"/>
                  </a:cubicBezTo>
                  <a:cubicBezTo>
                    <a:pt x="912" y="256"/>
                    <a:pt x="1001" y="285"/>
                    <a:pt x="1036" y="232"/>
                  </a:cubicBezTo>
                  <a:cubicBezTo>
                    <a:pt x="1023" y="167"/>
                    <a:pt x="1024" y="162"/>
                    <a:pt x="964" y="142"/>
                  </a:cubicBezTo>
                  <a:cubicBezTo>
                    <a:pt x="922" y="147"/>
                    <a:pt x="906" y="145"/>
                    <a:pt x="874" y="166"/>
                  </a:cubicBezTo>
                  <a:cubicBezTo>
                    <a:pt x="848" y="164"/>
                    <a:pt x="822" y="165"/>
                    <a:pt x="796" y="160"/>
                  </a:cubicBezTo>
                  <a:cubicBezTo>
                    <a:pt x="773" y="156"/>
                    <a:pt x="741" y="115"/>
                    <a:pt x="724" y="100"/>
                  </a:cubicBezTo>
                  <a:cubicBezTo>
                    <a:pt x="697" y="77"/>
                    <a:pt x="701" y="82"/>
                    <a:pt x="664" y="70"/>
                  </a:cubicBezTo>
                  <a:cubicBezTo>
                    <a:pt x="658" y="68"/>
                    <a:pt x="646" y="64"/>
                    <a:pt x="646" y="64"/>
                  </a:cubicBezTo>
                  <a:cubicBezTo>
                    <a:pt x="605" y="69"/>
                    <a:pt x="576" y="84"/>
                    <a:pt x="538" y="76"/>
                  </a:cubicBezTo>
                  <a:cubicBezTo>
                    <a:pt x="526" y="58"/>
                    <a:pt x="514" y="40"/>
                    <a:pt x="502" y="22"/>
                  </a:cubicBezTo>
                  <a:cubicBezTo>
                    <a:pt x="495" y="11"/>
                    <a:pt x="466" y="10"/>
                    <a:pt x="466" y="10"/>
                  </a:cubicBezTo>
                  <a:cubicBezTo>
                    <a:pt x="400" y="15"/>
                    <a:pt x="371" y="23"/>
                    <a:pt x="310" y="16"/>
                  </a:cubicBezTo>
                  <a:cubicBezTo>
                    <a:pt x="298" y="12"/>
                    <a:pt x="286" y="8"/>
                    <a:pt x="274" y="4"/>
                  </a:cubicBezTo>
                  <a:cubicBezTo>
                    <a:pt x="262" y="0"/>
                    <a:pt x="249" y="5"/>
                    <a:pt x="238" y="10"/>
                  </a:cubicBezTo>
                  <a:cubicBezTo>
                    <a:pt x="231" y="14"/>
                    <a:pt x="254" y="10"/>
                    <a:pt x="262" y="10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4" name="Freeform 452" descr="Large confetti"/>
            <p:cNvSpPr>
              <a:spLocks/>
            </p:cNvSpPr>
            <p:nvPr/>
          </p:nvSpPr>
          <p:spPr bwMode="auto">
            <a:xfrm>
              <a:off x="3072" y="541"/>
              <a:ext cx="266" cy="626"/>
            </a:xfrm>
            <a:custGeom>
              <a:avLst/>
              <a:gdLst>
                <a:gd name="T0" fmla="*/ 572 w 716"/>
                <a:gd name="T1" fmla="*/ 24 h 1692"/>
                <a:gd name="T2" fmla="*/ 458 w 716"/>
                <a:gd name="T3" fmla="*/ 84 h 1692"/>
                <a:gd name="T4" fmla="*/ 182 w 716"/>
                <a:gd name="T5" fmla="*/ 78 h 1692"/>
                <a:gd name="T6" fmla="*/ 50 w 716"/>
                <a:gd name="T7" fmla="*/ 192 h 1692"/>
                <a:gd name="T8" fmla="*/ 98 w 716"/>
                <a:gd name="T9" fmla="*/ 456 h 1692"/>
                <a:gd name="T10" fmla="*/ 158 w 716"/>
                <a:gd name="T11" fmla="*/ 528 h 1692"/>
                <a:gd name="T12" fmla="*/ 182 w 716"/>
                <a:gd name="T13" fmla="*/ 564 h 1692"/>
                <a:gd name="T14" fmla="*/ 224 w 716"/>
                <a:gd name="T15" fmla="*/ 912 h 1692"/>
                <a:gd name="T16" fmla="*/ 230 w 716"/>
                <a:gd name="T17" fmla="*/ 936 h 1692"/>
                <a:gd name="T18" fmla="*/ 248 w 716"/>
                <a:gd name="T19" fmla="*/ 954 h 1692"/>
                <a:gd name="T20" fmla="*/ 260 w 716"/>
                <a:gd name="T21" fmla="*/ 1014 h 1692"/>
                <a:gd name="T22" fmla="*/ 302 w 716"/>
                <a:gd name="T23" fmla="*/ 1206 h 1692"/>
                <a:gd name="T24" fmla="*/ 374 w 716"/>
                <a:gd name="T25" fmla="*/ 1260 h 1692"/>
                <a:gd name="T26" fmla="*/ 392 w 716"/>
                <a:gd name="T27" fmla="*/ 1320 h 1692"/>
                <a:gd name="T28" fmla="*/ 404 w 716"/>
                <a:gd name="T29" fmla="*/ 1368 h 1692"/>
                <a:gd name="T30" fmla="*/ 494 w 716"/>
                <a:gd name="T31" fmla="*/ 1572 h 1692"/>
                <a:gd name="T32" fmla="*/ 518 w 716"/>
                <a:gd name="T33" fmla="*/ 1692 h 1692"/>
                <a:gd name="T34" fmla="*/ 602 w 716"/>
                <a:gd name="T35" fmla="*/ 1668 h 1692"/>
                <a:gd name="T36" fmla="*/ 710 w 716"/>
                <a:gd name="T37" fmla="*/ 1542 h 1692"/>
                <a:gd name="T38" fmla="*/ 626 w 716"/>
                <a:gd name="T39" fmla="*/ 1314 h 1692"/>
                <a:gd name="T40" fmla="*/ 644 w 716"/>
                <a:gd name="T41" fmla="*/ 1176 h 1692"/>
                <a:gd name="T42" fmla="*/ 608 w 716"/>
                <a:gd name="T43" fmla="*/ 978 h 1692"/>
                <a:gd name="T44" fmla="*/ 596 w 716"/>
                <a:gd name="T45" fmla="*/ 942 h 1692"/>
                <a:gd name="T46" fmla="*/ 584 w 716"/>
                <a:gd name="T47" fmla="*/ 882 h 1692"/>
                <a:gd name="T48" fmla="*/ 590 w 716"/>
                <a:gd name="T49" fmla="*/ 732 h 1692"/>
                <a:gd name="T50" fmla="*/ 650 w 716"/>
                <a:gd name="T51" fmla="*/ 642 h 1692"/>
                <a:gd name="T52" fmla="*/ 686 w 716"/>
                <a:gd name="T53" fmla="*/ 552 h 1692"/>
                <a:gd name="T54" fmla="*/ 668 w 716"/>
                <a:gd name="T55" fmla="*/ 342 h 1692"/>
                <a:gd name="T56" fmla="*/ 686 w 716"/>
                <a:gd name="T57" fmla="*/ 228 h 1692"/>
                <a:gd name="T58" fmla="*/ 698 w 716"/>
                <a:gd name="T59" fmla="*/ 192 h 1692"/>
                <a:gd name="T60" fmla="*/ 686 w 716"/>
                <a:gd name="T61" fmla="*/ 66 h 1692"/>
                <a:gd name="T62" fmla="*/ 602 w 716"/>
                <a:gd name="T63" fmla="*/ 0 h 1692"/>
                <a:gd name="T64" fmla="*/ 560 w 716"/>
                <a:gd name="T65" fmla="*/ 24 h 1692"/>
                <a:gd name="T66" fmla="*/ 572 w 716"/>
                <a:gd name="T67" fmla="*/ 24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692">
                  <a:moveTo>
                    <a:pt x="572" y="24"/>
                  </a:moveTo>
                  <a:cubicBezTo>
                    <a:pt x="531" y="38"/>
                    <a:pt x="500" y="70"/>
                    <a:pt x="458" y="84"/>
                  </a:cubicBezTo>
                  <a:cubicBezTo>
                    <a:pt x="372" y="81"/>
                    <a:pt x="271" y="68"/>
                    <a:pt x="182" y="78"/>
                  </a:cubicBezTo>
                  <a:cubicBezTo>
                    <a:pt x="126" y="97"/>
                    <a:pt x="103" y="174"/>
                    <a:pt x="50" y="192"/>
                  </a:cubicBezTo>
                  <a:cubicBezTo>
                    <a:pt x="0" y="267"/>
                    <a:pt x="41" y="392"/>
                    <a:pt x="98" y="456"/>
                  </a:cubicBezTo>
                  <a:cubicBezTo>
                    <a:pt x="157" y="522"/>
                    <a:pt x="113" y="461"/>
                    <a:pt x="158" y="528"/>
                  </a:cubicBezTo>
                  <a:cubicBezTo>
                    <a:pt x="166" y="540"/>
                    <a:pt x="182" y="564"/>
                    <a:pt x="182" y="564"/>
                  </a:cubicBezTo>
                  <a:cubicBezTo>
                    <a:pt x="186" y="739"/>
                    <a:pt x="149" y="800"/>
                    <a:pt x="224" y="912"/>
                  </a:cubicBezTo>
                  <a:cubicBezTo>
                    <a:pt x="226" y="920"/>
                    <a:pt x="226" y="929"/>
                    <a:pt x="230" y="936"/>
                  </a:cubicBezTo>
                  <a:cubicBezTo>
                    <a:pt x="234" y="943"/>
                    <a:pt x="245" y="946"/>
                    <a:pt x="248" y="954"/>
                  </a:cubicBezTo>
                  <a:cubicBezTo>
                    <a:pt x="256" y="973"/>
                    <a:pt x="255" y="994"/>
                    <a:pt x="260" y="1014"/>
                  </a:cubicBezTo>
                  <a:cubicBezTo>
                    <a:pt x="262" y="1068"/>
                    <a:pt x="244" y="1168"/>
                    <a:pt x="302" y="1206"/>
                  </a:cubicBezTo>
                  <a:cubicBezTo>
                    <a:pt x="322" y="1235"/>
                    <a:pt x="346" y="1242"/>
                    <a:pt x="374" y="1260"/>
                  </a:cubicBezTo>
                  <a:cubicBezTo>
                    <a:pt x="396" y="1293"/>
                    <a:pt x="381" y="1265"/>
                    <a:pt x="392" y="1320"/>
                  </a:cubicBezTo>
                  <a:cubicBezTo>
                    <a:pt x="395" y="1336"/>
                    <a:pt x="404" y="1368"/>
                    <a:pt x="404" y="1368"/>
                  </a:cubicBezTo>
                  <a:cubicBezTo>
                    <a:pt x="410" y="1445"/>
                    <a:pt x="405" y="1542"/>
                    <a:pt x="494" y="1572"/>
                  </a:cubicBezTo>
                  <a:cubicBezTo>
                    <a:pt x="506" y="1609"/>
                    <a:pt x="511" y="1653"/>
                    <a:pt x="518" y="1692"/>
                  </a:cubicBezTo>
                  <a:cubicBezTo>
                    <a:pt x="557" y="1687"/>
                    <a:pt x="572" y="1688"/>
                    <a:pt x="602" y="1668"/>
                  </a:cubicBezTo>
                  <a:cubicBezTo>
                    <a:pt x="634" y="1620"/>
                    <a:pt x="685" y="1592"/>
                    <a:pt x="710" y="1542"/>
                  </a:cubicBezTo>
                  <a:cubicBezTo>
                    <a:pt x="697" y="1445"/>
                    <a:pt x="679" y="1393"/>
                    <a:pt x="626" y="1314"/>
                  </a:cubicBezTo>
                  <a:cubicBezTo>
                    <a:pt x="630" y="1260"/>
                    <a:pt x="634" y="1225"/>
                    <a:pt x="644" y="1176"/>
                  </a:cubicBezTo>
                  <a:cubicBezTo>
                    <a:pt x="638" y="1076"/>
                    <a:pt x="631" y="1061"/>
                    <a:pt x="608" y="978"/>
                  </a:cubicBezTo>
                  <a:cubicBezTo>
                    <a:pt x="605" y="966"/>
                    <a:pt x="600" y="954"/>
                    <a:pt x="596" y="942"/>
                  </a:cubicBezTo>
                  <a:cubicBezTo>
                    <a:pt x="590" y="923"/>
                    <a:pt x="584" y="882"/>
                    <a:pt x="584" y="882"/>
                  </a:cubicBezTo>
                  <a:cubicBezTo>
                    <a:pt x="586" y="832"/>
                    <a:pt x="585" y="782"/>
                    <a:pt x="590" y="732"/>
                  </a:cubicBezTo>
                  <a:cubicBezTo>
                    <a:pt x="593" y="700"/>
                    <a:pt x="635" y="669"/>
                    <a:pt x="650" y="642"/>
                  </a:cubicBezTo>
                  <a:cubicBezTo>
                    <a:pt x="664" y="616"/>
                    <a:pt x="677" y="580"/>
                    <a:pt x="686" y="552"/>
                  </a:cubicBezTo>
                  <a:cubicBezTo>
                    <a:pt x="683" y="478"/>
                    <a:pt x="686" y="412"/>
                    <a:pt x="668" y="342"/>
                  </a:cubicBezTo>
                  <a:cubicBezTo>
                    <a:pt x="675" y="251"/>
                    <a:pt x="666" y="289"/>
                    <a:pt x="686" y="228"/>
                  </a:cubicBezTo>
                  <a:cubicBezTo>
                    <a:pt x="690" y="216"/>
                    <a:pt x="698" y="192"/>
                    <a:pt x="698" y="192"/>
                  </a:cubicBezTo>
                  <a:cubicBezTo>
                    <a:pt x="696" y="150"/>
                    <a:pt x="716" y="96"/>
                    <a:pt x="686" y="66"/>
                  </a:cubicBezTo>
                  <a:cubicBezTo>
                    <a:pt x="677" y="57"/>
                    <a:pt x="611" y="3"/>
                    <a:pt x="602" y="0"/>
                  </a:cubicBezTo>
                  <a:cubicBezTo>
                    <a:pt x="590" y="2"/>
                    <a:pt x="560" y="1"/>
                    <a:pt x="560" y="24"/>
                  </a:cubicBezTo>
                  <a:cubicBezTo>
                    <a:pt x="560" y="28"/>
                    <a:pt x="568" y="24"/>
                    <a:pt x="572" y="24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5" name="Freeform 453" descr="Large confetti"/>
            <p:cNvSpPr>
              <a:spLocks/>
            </p:cNvSpPr>
            <p:nvPr/>
          </p:nvSpPr>
          <p:spPr bwMode="auto">
            <a:xfrm>
              <a:off x="2325" y="2466"/>
              <a:ext cx="668" cy="509"/>
            </a:xfrm>
            <a:custGeom>
              <a:avLst/>
              <a:gdLst>
                <a:gd name="T0" fmla="*/ 455 w 1805"/>
                <a:gd name="T1" fmla="*/ 78 h 1374"/>
                <a:gd name="T2" fmla="*/ 401 w 1805"/>
                <a:gd name="T3" fmla="*/ 180 h 1374"/>
                <a:gd name="T4" fmla="*/ 347 w 1805"/>
                <a:gd name="T5" fmla="*/ 222 h 1374"/>
                <a:gd name="T6" fmla="*/ 65 w 1805"/>
                <a:gd name="T7" fmla="*/ 228 h 1374"/>
                <a:gd name="T8" fmla="*/ 11 w 1805"/>
                <a:gd name="T9" fmla="*/ 324 h 1374"/>
                <a:gd name="T10" fmla="*/ 23 w 1805"/>
                <a:gd name="T11" fmla="*/ 432 h 1374"/>
                <a:gd name="T12" fmla="*/ 419 w 1805"/>
                <a:gd name="T13" fmla="*/ 534 h 1374"/>
                <a:gd name="T14" fmla="*/ 521 w 1805"/>
                <a:gd name="T15" fmla="*/ 558 h 1374"/>
                <a:gd name="T16" fmla="*/ 761 w 1805"/>
                <a:gd name="T17" fmla="*/ 600 h 1374"/>
                <a:gd name="T18" fmla="*/ 983 w 1805"/>
                <a:gd name="T19" fmla="*/ 858 h 1374"/>
                <a:gd name="T20" fmla="*/ 1133 w 1805"/>
                <a:gd name="T21" fmla="*/ 1002 h 1374"/>
                <a:gd name="T22" fmla="*/ 1217 w 1805"/>
                <a:gd name="T23" fmla="*/ 1062 h 1374"/>
                <a:gd name="T24" fmla="*/ 1253 w 1805"/>
                <a:gd name="T25" fmla="*/ 1086 h 1374"/>
                <a:gd name="T26" fmla="*/ 1271 w 1805"/>
                <a:gd name="T27" fmla="*/ 1098 h 1374"/>
                <a:gd name="T28" fmla="*/ 1349 w 1805"/>
                <a:gd name="T29" fmla="*/ 1194 h 1374"/>
                <a:gd name="T30" fmla="*/ 1433 w 1805"/>
                <a:gd name="T31" fmla="*/ 1296 h 1374"/>
                <a:gd name="T32" fmla="*/ 1625 w 1805"/>
                <a:gd name="T33" fmla="*/ 1374 h 1374"/>
                <a:gd name="T34" fmla="*/ 1739 w 1805"/>
                <a:gd name="T35" fmla="*/ 1350 h 1374"/>
                <a:gd name="T36" fmla="*/ 1805 w 1805"/>
                <a:gd name="T37" fmla="*/ 1266 h 1374"/>
                <a:gd name="T38" fmla="*/ 1781 w 1805"/>
                <a:gd name="T39" fmla="*/ 1182 h 1374"/>
                <a:gd name="T40" fmla="*/ 1721 w 1805"/>
                <a:gd name="T41" fmla="*/ 1152 h 1374"/>
                <a:gd name="T42" fmla="*/ 1601 w 1805"/>
                <a:gd name="T43" fmla="*/ 1110 h 1374"/>
                <a:gd name="T44" fmla="*/ 1493 w 1805"/>
                <a:gd name="T45" fmla="*/ 1038 h 1374"/>
                <a:gd name="T46" fmla="*/ 1379 w 1805"/>
                <a:gd name="T47" fmla="*/ 930 h 1374"/>
                <a:gd name="T48" fmla="*/ 1295 w 1805"/>
                <a:gd name="T49" fmla="*/ 846 h 1374"/>
                <a:gd name="T50" fmla="*/ 1259 w 1805"/>
                <a:gd name="T51" fmla="*/ 810 h 1374"/>
                <a:gd name="T52" fmla="*/ 1241 w 1805"/>
                <a:gd name="T53" fmla="*/ 792 h 1374"/>
                <a:gd name="T54" fmla="*/ 1235 w 1805"/>
                <a:gd name="T55" fmla="*/ 768 h 1374"/>
                <a:gd name="T56" fmla="*/ 1217 w 1805"/>
                <a:gd name="T57" fmla="*/ 750 h 1374"/>
                <a:gd name="T58" fmla="*/ 1199 w 1805"/>
                <a:gd name="T59" fmla="*/ 684 h 1374"/>
                <a:gd name="T60" fmla="*/ 1151 w 1805"/>
                <a:gd name="T61" fmla="*/ 336 h 1374"/>
                <a:gd name="T62" fmla="*/ 1157 w 1805"/>
                <a:gd name="T63" fmla="*/ 228 h 1374"/>
                <a:gd name="T64" fmla="*/ 1223 w 1805"/>
                <a:gd name="T65" fmla="*/ 132 h 1374"/>
                <a:gd name="T66" fmla="*/ 1229 w 1805"/>
                <a:gd name="T67" fmla="*/ 102 h 1374"/>
                <a:gd name="T68" fmla="*/ 1133 w 1805"/>
                <a:gd name="T69" fmla="*/ 0 h 1374"/>
                <a:gd name="T70" fmla="*/ 953 w 1805"/>
                <a:gd name="T71" fmla="*/ 6 h 1374"/>
                <a:gd name="T72" fmla="*/ 839 w 1805"/>
                <a:gd name="T73" fmla="*/ 66 h 1374"/>
                <a:gd name="T74" fmla="*/ 719 w 1805"/>
                <a:gd name="T75" fmla="*/ 138 h 1374"/>
                <a:gd name="T76" fmla="*/ 671 w 1805"/>
                <a:gd name="T77" fmla="*/ 132 h 1374"/>
                <a:gd name="T78" fmla="*/ 623 w 1805"/>
                <a:gd name="T79" fmla="*/ 120 h 1374"/>
                <a:gd name="T80" fmla="*/ 455 w 1805"/>
                <a:gd name="T81" fmla="*/ 78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5" h="1374">
                  <a:moveTo>
                    <a:pt x="455" y="78"/>
                  </a:moveTo>
                  <a:cubicBezTo>
                    <a:pt x="442" y="117"/>
                    <a:pt x="428" y="149"/>
                    <a:pt x="401" y="180"/>
                  </a:cubicBezTo>
                  <a:cubicBezTo>
                    <a:pt x="386" y="197"/>
                    <a:pt x="347" y="222"/>
                    <a:pt x="347" y="222"/>
                  </a:cubicBezTo>
                  <a:cubicBezTo>
                    <a:pt x="260" y="217"/>
                    <a:pt x="148" y="200"/>
                    <a:pt x="65" y="228"/>
                  </a:cubicBezTo>
                  <a:cubicBezTo>
                    <a:pt x="44" y="260"/>
                    <a:pt x="23" y="287"/>
                    <a:pt x="11" y="324"/>
                  </a:cubicBezTo>
                  <a:cubicBezTo>
                    <a:pt x="14" y="360"/>
                    <a:pt x="0" y="404"/>
                    <a:pt x="23" y="432"/>
                  </a:cubicBezTo>
                  <a:cubicBezTo>
                    <a:pt x="117" y="545"/>
                    <a:pt x="294" y="530"/>
                    <a:pt x="419" y="534"/>
                  </a:cubicBezTo>
                  <a:cubicBezTo>
                    <a:pt x="453" y="542"/>
                    <a:pt x="487" y="551"/>
                    <a:pt x="521" y="558"/>
                  </a:cubicBezTo>
                  <a:cubicBezTo>
                    <a:pt x="588" y="603"/>
                    <a:pt x="686" y="597"/>
                    <a:pt x="761" y="600"/>
                  </a:cubicBezTo>
                  <a:cubicBezTo>
                    <a:pt x="855" y="663"/>
                    <a:pt x="924" y="763"/>
                    <a:pt x="983" y="858"/>
                  </a:cubicBezTo>
                  <a:cubicBezTo>
                    <a:pt x="1019" y="916"/>
                    <a:pt x="1064" y="979"/>
                    <a:pt x="1133" y="1002"/>
                  </a:cubicBezTo>
                  <a:cubicBezTo>
                    <a:pt x="1153" y="1033"/>
                    <a:pt x="1186" y="1044"/>
                    <a:pt x="1217" y="1062"/>
                  </a:cubicBezTo>
                  <a:cubicBezTo>
                    <a:pt x="1229" y="1069"/>
                    <a:pt x="1241" y="1078"/>
                    <a:pt x="1253" y="1086"/>
                  </a:cubicBezTo>
                  <a:cubicBezTo>
                    <a:pt x="1259" y="1090"/>
                    <a:pt x="1271" y="1098"/>
                    <a:pt x="1271" y="1098"/>
                  </a:cubicBezTo>
                  <a:cubicBezTo>
                    <a:pt x="1294" y="1132"/>
                    <a:pt x="1323" y="1162"/>
                    <a:pt x="1349" y="1194"/>
                  </a:cubicBezTo>
                  <a:cubicBezTo>
                    <a:pt x="1373" y="1223"/>
                    <a:pt x="1401" y="1273"/>
                    <a:pt x="1433" y="1296"/>
                  </a:cubicBezTo>
                  <a:cubicBezTo>
                    <a:pt x="1490" y="1337"/>
                    <a:pt x="1555" y="1364"/>
                    <a:pt x="1625" y="1374"/>
                  </a:cubicBezTo>
                  <a:cubicBezTo>
                    <a:pt x="1685" y="1369"/>
                    <a:pt x="1692" y="1366"/>
                    <a:pt x="1739" y="1350"/>
                  </a:cubicBezTo>
                  <a:cubicBezTo>
                    <a:pt x="1766" y="1323"/>
                    <a:pt x="1792" y="1304"/>
                    <a:pt x="1805" y="1266"/>
                  </a:cubicBezTo>
                  <a:cubicBezTo>
                    <a:pt x="1801" y="1234"/>
                    <a:pt x="1802" y="1207"/>
                    <a:pt x="1781" y="1182"/>
                  </a:cubicBezTo>
                  <a:cubicBezTo>
                    <a:pt x="1762" y="1159"/>
                    <a:pt x="1746" y="1163"/>
                    <a:pt x="1721" y="1152"/>
                  </a:cubicBezTo>
                  <a:cubicBezTo>
                    <a:pt x="1683" y="1136"/>
                    <a:pt x="1642" y="1120"/>
                    <a:pt x="1601" y="1110"/>
                  </a:cubicBezTo>
                  <a:cubicBezTo>
                    <a:pt x="1565" y="1086"/>
                    <a:pt x="1531" y="1061"/>
                    <a:pt x="1493" y="1038"/>
                  </a:cubicBezTo>
                  <a:cubicBezTo>
                    <a:pt x="1462" y="1018"/>
                    <a:pt x="1408" y="956"/>
                    <a:pt x="1379" y="930"/>
                  </a:cubicBezTo>
                  <a:cubicBezTo>
                    <a:pt x="1350" y="903"/>
                    <a:pt x="1323" y="874"/>
                    <a:pt x="1295" y="846"/>
                  </a:cubicBezTo>
                  <a:cubicBezTo>
                    <a:pt x="1283" y="834"/>
                    <a:pt x="1271" y="822"/>
                    <a:pt x="1259" y="810"/>
                  </a:cubicBezTo>
                  <a:cubicBezTo>
                    <a:pt x="1253" y="804"/>
                    <a:pt x="1241" y="792"/>
                    <a:pt x="1241" y="792"/>
                  </a:cubicBezTo>
                  <a:cubicBezTo>
                    <a:pt x="1239" y="784"/>
                    <a:pt x="1239" y="775"/>
                    <a:pt x="1235" y="768"/>
                  </a:cubicBezTo>
                  <a:cubicBezTo>
                    <a:pt x="1231" y="761"/>
                    <a:pt x="1220" y="758"/>
                    <a:pt x="1217" y="750"/>
                  </a:cubicBezTo>
                  <a:cubicBezTo>
                    <a:pt x="1208" y="729"/>
                    <a:pt x="1207" y="705"/>
                    <a:pt x="1199" y="684"/>
                  </a:cubicBezTo>
                  <a:cubicBezTo>
                    <a:pt x="1190" y="570"/>
                    <a:pt x="1174" y="449"/>
                    <a:pt x="1151" y="336"/>
                  </a:cubicBezTo>
                  <a:cubicBezTo>
                    <a:pt x="1153" y="300"/>
                    <a:pt x="1154" y="264"/>
                    <a:pt x="1157" y="228"/>
                  </a:cubicBezTo>
                  <a:cubicBezTo>
                    <a:pt x="1159" y="209"/>
                    <a:pt x="1209" y="159"/>
                    <a:pt x="1223" y="132"/>
                  </a:cubicBezTo>
                  <a:cubicBezTo>
                    <a:pt x="1225" y="122"/>
                    <a:pt x="1229" y="112"/>
                    <a:pt x="1229" y="102"/>
                  </a:cubicBezTo>
                  <a:cubicBezTo>
                    <a:pt x="1229" y="19"/>
                    <a:pt x="1205" y="14"/>
                    <a:pt x="1133" y="0"/>
                  </a:cubicBezTo>
                  <a:cubicBezTo>
                    <a:pt x="1073" y="2"/>
                    <a:pt x="1013" y="2"/>
                    <a:pt x="953" y="6"/>
                  </a:cubicBezTo>
                  <a:cubicBezTo>
                    <a:pt x="893" y="10"/>
                    <a:pt x="877" y="32"/>
                    <a:pt x="839" y="66"/>
                  </a:cubicBezTo>
                  <a:cubicBezTo>
                    <a:pt x="807" y="95"/>
                    <a:pt x="760" y="124"/>
                    <a:pt x="719" y="138"/>
                  </a:cubicBezTo>
                  <a:cubicBezTo>
                    <a:pt x="703" y="136"/>
                    <a:pt x="687" y="135"/>
                    <a:pt x="671" y="132"/>
                  </a:cubicBezTo>
                  <a:cubicBezTo>
                    <a:pt x="655" y="129"/>
                    <a:pt x="623" y="120"/>
                    <a:pt x="623" y="120"/>
                  </a:cubicBezTo>
                  <a:cubicBezTo>
                    <a:pt x="557" y="70"/>
                    <a:pt x="526" y="113"/>
                    <a:pt x="455" y="78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50000"/>
                </a:srgbClr>
              </a:fgClr>
              <a:bgClr>
                <a:schemeClr val="bg1">
                  <a:alpha val="50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6" name="Freeform 454" descr="Large confetti"/>
            <p:cNvSpPr>
              <a:spLocks/>
            </p:cNvSpPr>
            <p:nvPr/>
          </p:nvSpPr>
          <p:spPr bwMode="auto">
            <a:xfrm>
              <a:off x="2942" y="3261"/>
              <a:ext cx="1187" cy="841"/>
            </a:xfrm>
            <a:custGeom>
              <a:avLst/>
              <a:gdLst>
                <a:gd name="T0" fmla="*/ 78 w 3204"/>
                <a:gd name="T1" fmla="*/ 1992 h 2268"/>
                <a:gd name="T2" fmla="*/ 0 w 3204"/>
                <a:gd name="T3" fmla="*/ 2100 h 2268"/>
                <a:gd name="T4" fmla="*/ 378 w 3204"/>
                <a:gd name="T5" fmla="*/ 2190 h 2268"/>
                <a:gd name="T6" fmla="*/ 516 w 3204"/>
                <a:gd name="T7" fmla="*/ 2160 h 2268"/>
                <a:gd name="T8" fmla="*/ 978 w 3204"/>
                <a:gd name="T9" fmla="*/ 2160 h 2268"/>
                <a:gd name="T10" fmla="*/ 1278 w 3204"/>
                <a:gd name="T11" fmla="*/ 2256 h 2268"/>
                <a:gd name="T12" fmla="*/ 1626 w 3204"/>
                <a:gd name="T13" fmla="*/ 2262 h 2268"/>
                <a:gd name="T14" fmla="*/ 1890 w 3204"/>
                <a:gd name="T15" fmla="*/ 2220 h 2268"/>
                <a:gd name="T16" fmla="*/ 2112 w 3204"/>
                <a:gd name="T17" fmla="*/ 2040 h 2268"/>
                <a:gd name="T18" fmla="*/ 2184 w 3204"/>
                <a:gd name="T19" fmla="*/ 1944 h 2268"/>
                <a:gd name="T20" fmla="*/ 2256 w 3204"/>
                <a:gd name="T21" fmla="*/ 1872 h 2268"/>
                <a:gd name="T22" fmla="*/ 2316 w 3204"/>
                <a:gd name="T23" fmla="*/ 1734 h 2268"/>
                <a:gd name="T24" fmla="*/ 2370 w 3204"/>
                <a:gd name="T25" fmla="*/ 1266 h 2268"/>
                <a:gd name="T26" fmla="*/ 2514 w 3204"/>
                <a:gd name="T27" fmla="*/ 1074 h 2268"/>
                <a:gd name="T28" fmla="*/ 2730 w 3204"/>
                <a:gd name="T29" fmla="*/ 924 h 2268"/>
                <a:gd name="T30" fmla="*/ 2790 w 3204"/>
                <a:gd name="T31" fmla="*/ 858 h 2268"/>
                <a:gd name="T32" fmla="*/ 2856 w 3204"/>
                <a:gd name="T33" fmla="*/ 792 h 2268"/>
                <a:gd name="T34" fmla="*/ 2916 w 3204"/>
                <a:gd name="T35" fmla="*/ 720 h 2268"/>
                <a:gd name="T36" fmla="*/ 2982 w 3204"/>
                <a:gd name="T37" fmla="*/ 618 h 2268"/>
                <a:gd name="T38" fmla="*/ 3138 w 3204"/>
                <a:gd name="T39" fmla="*/ 324 h 2268"/>
                <a:gd name="T40" fmla="*/ 3204 w 3204"/>
                <a:gd name="T41" fmla="*/ 198 h 2268"/>
                <a:gd name="T42" fmla="*/ 3042 w 3204"/>
                <a:gd name="T43" fmla="*/ 0 h 2268"/>
                <a:gd name="T44" fmla="*/ 2946 w 3204"/>
                <a:gd name="T45" fmla="*/ 42 h 2268"/>
                <a:gd name="T46" fmla="*/ 2778 w 3204"/>
                <a:gd name="T47" fmla="*/ 204 h 2268"/>
                <a:gd name="T48" fmla="*/ 2586 w 3204"/>
                <a:gd name="T49" fmla="*/ 420 h 2268"/>
                <a:gd name="T50" fmla="*/ 2478 w 3204"/>
                <a:gd name="T51" fmla="*/ 558 h 2268"/>
                <a:gd name="T52" fmla="*/ 2250 w 3204"/>
                <a:gd name="T53" fmla="*/ 810 h 2268"/>
                <a:gd name="T54" fmla="*/ 2070 w 3204"/>
                <a:gd name="T55" fmla="*/ 948 h 2268"/>
                <a:gd name="T56" fmla="*/ 1974 w 3204"/>
                <a:gd name="T57" fmla="*/ 1032 h 2268"/>
                <a:gd name="T58" fmla="*/ 1836 w 3204"/>
                <a:gd name="T59" fmla="*/ 1086 h 2268"/>
                <a:gd name="T60" fmla="*/ 1470 w 3204"/>
                <a:gd name="T61" fmla="*/ 1194 h 2268"/>
                <a:gd name="T62" fmla="*/ 1386 w 3204"/>
                <a:gd name="T63" fmla="*/ 1284 h 2268"/>
                <a:gd name="T64" fmla="*/ 1128 w 3204"/>
                <a:gd name="T65" fmla="*/ 1422 h 2268"/>
                <a:gd name="T66" fmla="*/ 804 w 3204"/>
                <a:gd name="T67" fmla="*/ 1512 h 2268"/>
                <a:gd name="T68" fmla="*/ 708 w 3204"/>
                <a:gd name="T69" fmla="*/ 1566 h 2268"/>
                <a:gd name="T70" fmla="*/ 564 w 3204"/>
                <a:gd name="T71" fmla="*/ 1746 h 2268"/>
                <a:gd name="T72" fmla="*/ 240 w 3204"/>
                <a:gd name="T73" fmla="*/ 1836 h 2268"/>
                <a:gd name="T74" fmla="*/ 120 w 3204"/>
                <a:gd name="T75" fmla="*/ 1896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04" h="2268">
                  <a:moveTo>
                    <a:pt x="132" y="1914"/>
                  </a:moveTo>
                  <a:cubicBezTo>
                    <a:pt x="109" y="1937"/>
                    <a:pt x="103" y="1970"/>
                    <a:pt x="78" y="1992"/>
                  </a:cubicBezTo>
                  <a:cubicBezTo>
                    <a:pt x="67" y="2002"/>
                    <a:pt x="42" y="2016"/>
                    <a:pt x="42" y="2016"/>
                  </a:cubicBezTo>
                  <a:cubicBezTo>
                    <a:pt x="20" y="2049"/>
                    <a:pt x="14" y="2064"/>
                    <a:pt x="0" y="2100"/>
                  </a:cubicBezTo>
                  <a:cubicBezTo>
                    <a:pt x="12" y="2173"/>
                    <a:pt x="65" y="2189"/>
                    <a:pt x="132" y="2202"/>
                  </a:cubicBezTo>
                  <a:cubicBezTo>
                    <a:pt x="237" y="2199"/>
                    <a:pt x="299" y="2220"/>
                    <a:pt x="378" y="2190"/>
                  </a:cubicBezTo>
                  <a:cubicBezTo>
                    <a:pt x="436" y="2168"/>
                    <a:pt x="377" y="2185"/>
                    <a:pt x="456" y="2172"/>
                  </a:cubicBezTo>
                  <a:cubicBezTo>
                    <a:pt x="476" y="2169"/>
                    <a:pt x="516" y="2160"/>
                    <a:pt x="516" y="2160"/>
                  </a:cubicBezTo>
                  <a:cubicBezTo>
                    <a:pt x="542" y="2147"/>
                    <a:pt x="560" y="2142"/>
                    <a:pt x="588" y="2136"/>
                  </a:cubicBezTo>
                  <a:cubicBezTo>
                    <a:pt x="771" y="2143"/>
                    <a:pt x="839" y="2140"/>
                    <a:pt x="978" y="2160"/>
                  </a:cubicBezTo>
                  <a:cubicBezTo>
                    <a:pt x="1059" y="2187"/>
                    <a:pt x="1137" y="2217"/>
                    <a:pt x="1218" y="2244"/>
                  </a:cubicBezTo>
                  <a:cubicBezTo>
                    <a:pt x="1254" y="2256"/>
                    <a:pt x="1219" y="2246"/>
                    <a:pt x="1278" y="2256"/>
                  </a:cubicBezTo>
                  <a:cubicBezTo>
                    <a:pt x="1298" y="2260"/>
                    <a:pt x="1338" y="2268"/>
                    <a:pt x="1338" y="2268"/>
                  </a:cubicBezTo>
                  <a:cubicBezTo>
                    <a:pt x="1434" y="2266"/>
                    <a:pt x="1530" y="2266"/>
                    <a:pt x="1626" y="2262"/>
                  </a:cubicBezTo>
                  <a:cubicBezTo>
                    <a:pt x="1672" y="2260"/>
                    <a:pt x="1719" y="2241"/>
                    <a:pt x="1764" y="2232"/>
                  </a:cubicBezTo>
                  <a:cubicBezTo>
                    <a:pt x="1803" y="2224"/>
                    <a:pt x="1853" y="2223"/>
                    <a:pt x="1890" y="2220"/>
                  </a:cubicBezTo>
                  <a:cubicBezTo>
                    <a:pt x="1927" y="2211"/>
                    <a:pt x="1941" y="2201"/>
                    <a:pt x="1974" y="2190"/>
                  </a:cubicBezTo>
                  <a:cubicBezTo>
                    <a:pt x="2025" y="2151"/>
                    <a:pt x="2079" y="2095"/>
                    <a:pt x="2112" y="2040"/>
                  </a:cubicBezTo>
                  <a:cubicBezTo>
                    <a:pt x="2117" y="2031"/>
                    <a:pt x="2142" y="1974"/>
                    <a:pt x="2148" y="1968"/>
                  </a:cubicBezTo>
                  <a:cubicBezTo>
                    <a:pt x="2158" y="1958"/>
                    <a:pt x="2172" y="1952"/>
                    <a:pt x="2184" y="1944"/>
                  </a:cubicBezTo>
                  <a:cubicBezTo>
                    <a:pt x="2195" y="1937"/>
                    <a:pt x="2220" y="1932"/>
                    <a:pt x="2220" y="1932"/>
                  </a:cubicBezTo>
                  <a:cubicBezTo>
                    <a:pt x="2249" y="1889"/>
                    <a:pt x="2238" y="1909"/>
                    <a:pt x="2256" y="1872"/>
                  </a:cubicBezTo>
                  <a:cubicBezTo>
                    <a:pt x="2265" y="1829"/>
                    <a:pt x="2283" y="1796"/>
                    <a:pt x="2304" y="1758"/>
                  </a:cubicBezTo>
                  <a:cubicBezTo>
                    <a:pt x="2308" y="1750"/>
                    <a:pt x="2313" y="1742"/>
                    <a:pt x="2316" y="1734"/>
                  </a:cubicBezTo>
                  <a:cubicBezTo>
                    <a:pt x="2321" y="1722"/>
                    <a:pt x="2328" y="1698"/>
                    <a:pt x="2328" y="1698"/>
                  </a:cubicBezTo>
                  <a:cubicBezTo>
                    <a:pt x="2332" y="1492"/>
                    <a:pt x="2317" y="1424"/>
                    <a:pt x="2370" y="1266"/>
                  </a:cubicBezTo>
                  <a:cubicBezTo>
                    <a:pt x="2381" y="1234"/>
                    <a:pt x="2382" y="1203"/>
                    <a:pt x="2406" y="1176"/>
                  </a:cubicBezTo>
                  <a:cubicBezTo>
                    <a:pt x="2439" y="1139"/>
                    <a:pt x="2477" y="1107"/>
                    <a:pt x="2514" y="1074"/>
                  </a:cubicBezTo>
                  <a:cubicBezTo>
                    <a:pt x="2553" y="1039"/>
                    <a:pt x="2596" y="1007"/>
                    <a:pt x="2646" y="990"/>
                  </a:cubicBezTo>
                  <a:cubicBezTo>
                    <a:pt x="2674" y="968"/>
                    <a:pt x="2703" y="946"/>
                    <a:pt x="2730" y="924"/>
                  </a:cubicBezTo>
                  <a:cubicBezTo>
                    <a:pt x="2745" y="911"/>
                    <a:pt x="2760" y="898"/>
                    <a:pt x="2772" y="882"/>
                  </a:cubicBezTo>
                  <a:cubicBezTo>
                    <a:pt x="2778" y="874"/>
                    <a:pt x="2782" y="865"/>
                    <a:pt x="2790" y="858"/>
                  </a:cubicBezTo>
                  <a:cubicBezTo>
                    <a:pt x="2829" y="824"/>
                    <a:pt x="2812" y="859"/>
                    <a:pt x="2844" y="816"/>
                  </a:cubicBezTo>
                  <a:cubicBezTo>
                    <a:pt x="2849" y="809"/>
                    <a:pt x="2851" y="799"/>
                    <a:pt x="2856" y="792"/>
                  </a:cubicBezTo>
                  <a:cubicBezTo>
                    <a:pt x="2863" y="783"/>
                    <a:pt x="2873" y="777"/>
                    <a:pt x="2880" y="768"/>
                  </a:cubicBezTo>
                  <a:cubicBezTo>
                    <a:pt x="2893" y="753"/>
                    <a:pt x="2916" y="720"/>
                    <a:pt x="2916" y="720"/>
                  </a:cubicBezTo>
                  <a:cubicBezTo>
                    <a:pt x="2923" y="690"/>
                    <a:pt x="2940" y="678"/>
                    <a:pt x="2958" y="654"/>
                  </a:cubicBezTo>
                  <a:cubicBezTo>
                    <a:pt x="2977" y="598"/>
                    <a:pt x="2946" y="681"/>
                    <a:pt x="2982" y="618"/>
                  </a:cubicBezTo>
                  <a:cubicBezTo>
                    <a:pt x="3006" y="576"/>
                    <a:pt x="2967" y="608"/>
                    <a:pt x="3006" y="582"/>
                  </a:cubicBezTo>
                  <a:cubicBezTo>
                    <a:pt x="3037" y="489"/>
                    <a:pt x="3102" y="415"/>
                    <a:pt x="3138" y="324"/>
                  </a:cubicBezTo>
                  <a:cubicBezTo>
                    <a:pt x="3153" y="288"/>
                    <a:pt x="3162" y="279"/>
                    <a:pt x="3180" y="246"/>
                  </a:cubicBezTo>
                  <a:cubicBezTo>
                    <a:pt x="3189" y="230"/>
                    <a:pt x="3204" y="198"/>
                    <a:pt x="3204" y="198"/>
                  </a:cubicBezTo>
                  <a:cubicBezTo>
                    <a:pt x="3203" y="178"/>
                    <a:pt x="3203" y="120"/>
                    <a:pt x="3192" y="90"/>
                  </a:cubicBezTo>
                  <a:cubicBezTo>
                    <a:pt x="3171" y="34"/>
                    <a:pt x="3096" y="11"/>
                    <a:pt x="3042" y="0"/>
                  </a:cubicBezTo>
                  <a:cubicBezTo>
                    <a:pt x="3024" y="2"/>
                    <a:pt x="3005" y="1"/>
                    <a:pt x="2988" y="6"/>
                  </a:cubicBezTo>
                  <a:cubicBezTo>
                    <a:pt x="2974" y="10"/>
                    <a:pt x="2957" y="33"/>
                    <a:pt x="2946" y="42"/>
                  </a:cubicBezTo>
                  <a:cubicBezTo>
                    <a:pt x="2913" y="69"/>
                    <a:pt x="2885" y="102"/>
                    <a:pt x="2850" y="126"/>
                  </a:cubicBezTo>
                  <a:cubicBezTo>
                    <a:pt x="2830" y="156"/>
                    <a:pt x="2797" y="175"/>
                    <a:pt x="2778" y="204"/>
                  </a:cubicBezTo>
                  <a:cubicBezTo>
                    <a:pt x="2753" y="242"/>
                    <a:pt x="2729" y="285"/>
                    <a:pt x="2688" y="306"/>
                  </a:cubicBezTo>
                  <a:cubicBezTo>
                    <a:pt x="2674" y="334"/>
                    <a:pt x="2617" y="404"/>
                    <a:pt x="2586" y="420"/>
                  </a:cubicBezTo>
                  <a:cubicBezTo>
                    <a:pt x="2576" y="461"/>
                    <a:pt x="2534" y="488"/>
                    <a:pt x="2508" y="522"/>
                  </a:cubicBezTo>
                  <a:cubicBezTo>
                    <a:pt x="2475" y="564"/>
                    <a:pt x="2518" y="532"/>
                    <a:pt x="2478" y="558"/>
                  </a:cubicBezTo>
                  <a:cubicBezTo>
                    <a:pt x="2461" y="600"/>
                    <a:pt x="2429" y="626"/>
                    <a:pt x="2400" y="660"/>
                  </a:cubicBezTo>
                  <a:cubicBezTo>
                    <a:pt x="2355" y="713"/>
                    <a:pt x="2303" y="764"/>
                    <a:pt x="2250" y="810"/>
                  </a:cubicBezTo>
                  <a:cubicBezTo>
                    <a:pt x="2231" y="827"/>
                    <a:pt x="2208" y="840"/>
                    <a:pt x="2190" y="858"/>
                  </a:cubicBezTo>
                  <a:cubicBezTo>
                    <a:pt x="2158" y="890"/>
                    <a:pt x="2113" y="931"/>
                    <a:pt x="2070" y="948"/>
                  </a:cubicBezTo>
                  <a:cubicBezTo>
                    <a:pt x="2050" y="978"/>
                    <a:pt x="2021" y="994"/>
                    <a:pt x="1992" y="1014"/>
                  </a:cubicBezTo>
                  <a:cubicBezTo>
                    <a:pt x="1985" y="1019"/>
                    <a:pt x="1980" y="1026"/>
                    <a:pt x="1974" y="1032"/>
                  </a:cubicBezTo>
                  <a:cubicBezTo>
                    <a:pt x="1964" y="1040"/>
                    <a:pt x="1955" y="1049"/>
                    <a:pt x="1944" y="1056"/>
                  </a:cubicBezTo>
                  <a:cubicBezTo>
                    <a:pt x="1911" y="1078"/>
                    <a:pt x="1874" y="1081"/>
                    <a:pt x="1836" y="1086"/>
                  </a:cubicBezTo>
                  <a:cubicBezTo>
                    <a:pt x="1780" y="1105"/>
                    <a:pt x="1708" y="1111"/>
                    <a:pt x="1650" y="1116"/>
                  </a:cubicBezTo>
                  <a:cubicBezTo>
                    <a:pt x="1588" y="1137"/>
                    <a:pt x="1529" y="1165"/>
                    <a:pt x="1470" y="1194"/>
                  </a:cubicBezTo>
                  <a:cubicBezTo>
                    <a:pt x="1410" y="1274"/>
                    <a:pt x="1486" y="1183"/>
                    <a:pt x="1434" y="1224"/>
                  </a:cubicBezTo>
                  <a:cubicBezTo>
                    <a:pt x="1415" y="1239"/>
                    <a:pt x="1403" y="1267"/>
                    <a:pt x="1386" y="1284"/>
                  </a:cubicBezTo>
                  <a:cubicBezTo>
                    <a:pt x="1342" y="1328"/>
                    <a:pt x="1292" y="1366"/>
                    <a:pt x="1242" y="1404"/>
                  </a:cubicBezTo>
                  <a:cubicBezTo>
                    <a:pt x="1218" y="1422"/>
                    <a:pt x="1144" y="1421"/>
                    <a:pt x="1128" y="1422"/>
                  </a:cubicBezTo>
                  <a:cubicBezTo>
                    <a:pt x="1075" y="1433"/>
                    <a:pt x="1025" y="1453"/>
                    <a:pt x="972" y="1464"/>
                  </a:cubicBezTo>
                  <a:cubicBezTo>
                    <a:pt x="921" y="1490"/>
                    <a:pt x="860" y="1498"/>
                    <a:pt x="804" y="1512"/>
                  </a:cubicBezTo>
                  <a:cubicBezTo>
                    <a:pt x="735" y="1558"/>
                    <a:pt x="833" y="1495"/>
                    <a:pt x="768" y="1530"/>
                  </a:cubicBezTo>
                  <a:cubicBezTo>
                    <a:pt x="747" y="1541"/>
                    <a:pt x="708" y="1566"/>
                    <a:pt x="708" y="1566"/>
                  </a:cubicBezTo>
                  <a:cubicBezTo>
                    <a:pt x="677" y="1605"/>
                    <a:pt x="643" y="1639"/>
                    <a:pt x="612" y="1680"/>
                  </a:cubicBezTo>
                  <a:cubicBezTo>
                    <a:pt x="551" y="1761"/>
                    <a:pt x="621" y="1704"/>
                    <a:pt x="564" y="1746"/>
                  </a:cubicBezTo>
                  <a:cubicBezTo>
                    <a:pt x="542" y="1811"/>
                    <a:pt x="380" y="1787"/>
                    <a:pt x="360" y="1788"/>
                  </a:cubicBezTo>
                  <a:cubicBezTo>
                    <a:pt x="315" y="1797"/>
                    <a:pt x="283" y="1822"/>
                    <a:pt x="240" y="1836"/>
                  </a:cubicBezTo>
                  <a:cubicBezTo>
                    <a:pt x="220" y="1843"/>
                    <a:pt x="221" y="1855"/>
                    <a:pt x="204" y="1866"/>
                  </a:cubicBezTo>
                  <a:cubicBezTo>
                    <a:pt x="179" y="1883"/>
                    <a:pt x="148" y="1887"/>
                    <a:pt x="120" y="1896"/>
                  </a:cubicBezTo>
                  <a:cubicBezTo>
                    <a:pt x="112" y="1920"/>
                    <a:pt x="108" y="1914"/>
                    <a:pt x="132" y="1914"/>
                  </a:cubicBezTo>
                  <a:close/>
                </a:path>
              </a:pathLst>
            </a:custGeom>
            <a:pattFill prst="lgConfetti">
              <a:fgClr>
                <a:srgbClr val="009900">
                  <a:alpha val="49001"/>
                </a:srgbClr>
              </a:fgClr>
              <a:bgClr>
                <a:schemeClr val="bg1">
                  <a:alpha val="49001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7" name="Rectangle 455"/>
            <p:cNvSpPr>
              <a:spLocks noChangeArrowheads="1"/>
            </p:cNvSpPr>
            <p:nvPr/>
          </p:nvSpPr>
          <p:spPr bwMode="auto">
            <a:xfrm>
              <a:off x="1320" y="1465"/>
              <a:ext cx="49" cy="4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48" name="Line 456"/>
            <p:cNvSpPr>
              <a:spLocks noChangeShapeType="1"/>
            </p:cNvSpPr>
            <p:nvPr/>
          </p:nvSpPr>
          <p:spPr bwMode="auto">
            <a:xfrm rot="-2182579">
              <a:off x="705" y="2783"/>
              <a:ext cx="8" cy="5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9" name="Line 457"/>
            <p:cNvSpPr>
              <a:spLocks noChangeShapeType="1"/>
            </p:cNvSpPr>
            <p:nvPr/>
          </p:nvSpPr>
          <p:spPr bwMode="auto">
            <a:xfrm>
              <a:off x="700" y="2775"/>
              <a:ext cx="41" cy="2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0" name="Line 458"/>
            <p:cNvSpPr>
              <a:spLocks noChangeShapeType="1"/>
            </p:cNvSpPr>
            <p:nvPr/>
          </p:nvSpPr>
          <p:spPr bwMode="auto">
            <a:xfrm>
              <a:off x="705" y="2757"/>
              <a:ext cx="40" cy="8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1" name="Line 459"/>
            <p:cNvSpPr>
              <a:spLocks noChangeShapeType="1"/>
            </p:cNvSpPr>
            <p:nvPr/>
          </p:nvSpPr>
          <p:spPr bwMode="auto">
            <a:xfrm>
              <a:off x="701" y="2765"/>
              <a:ext cx="44" cy="14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2" name="Line 460"/>
            <p:cNvSpPr>
              <a:spLocks noChangeShapeType="1"/>
            </p:cNvSpPr>
            <p:nvPr/>
          </p:nvSpPr>
          <p:spPr bwMode="auto">
            <a:xfrm>
              <a:off x="698" y="2782"/>
              <a:ext cx="38" cy="26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3" name="Line 461"/>
            <p:cNvSpPr>
              <a:spLocks noChangeShapeType="1"/>
            </p:cNvSpPr>
            <p:nvPr/>
          </p:nvSpPr>
          <p:spPr bwMode="auto">
            <a:xfrm>
              <a:off x="705" y="2744"/>
              <a:ext cx="44" cy="0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4" name="Line 462"/>
            <p:cNvSpPr>
              <a:spLocks noChangeShapeType="1"/>
            </p:cNvSpPr>
            <p:nvPr/>
          </p:nvSpPr>
          <p:spPr bwMode="auto">
            <a:xfrm flipV="1">
              <a:off x="708" y="2712"/>
              <a:ext cx="35" cy="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5" name="Line 463"/>
            <p:cNvSpPr>
              <a:spLocks noChangeShapeType="1"/>
            </p:cNvSpPr>
            <p:nvPr/>
          </p:nvSpPr>
          <p:spPr bwMode="auto">
            <a:xfrm flipV="1">
              <a:off x="707" y="2693"/>
              <a:ext cx="39" cy="13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6" name="Line 464"/>
            <p:cNvSpPr>
              <a:spLocks noChangeShapeType="1"/>
            </p:cNvSpPr>
            <p:nvPr/>
          </p:nvSpPr>
          <p:spPr bwMode="auto">
            <a:xfrm flipV="1">
              <a:off x="702" y="2676"/>
              <a:ext cx="29" cy="2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7" name="Line 465"/>
            <p:cNvSpPr>
              <a:spLocks noChangeShapeType="1"/>
            </p:cNvSpPr>
            <p:nvPr/>
          </p:nvSpPr>
          <p:spPr bwMode="auto">
            <a:xfrm flipV="1">
              <a:off x="695" y="2662"/>
              <a:ext cx="14" cy="29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8" name="Line 466"/>
            <p:cNvSpPr>
              <a:spLocks noChangeShapeType="1"/>
            </p:cNvSpPr>
            <p:nvPr/>
          </p:nvSpPr>
          <p:spPr bwMode="auto">
            <a:xfrm>
              <a:off x="685" y="2800"/>
              <a:ext cx="20" cy="42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9" name="Line 467"/>
            <p:cNvSpPr>
              <a:spLocks noChangeShapeType="1"/>
            </p:cNvSpPr>
            <p:nvPr/>
          </p:nvSpPr>
          <p:spPr bwMode="auto">
            <a:xfrm flipV="1">
              <a:off x="685" y="2646"/>
              <a:ext cx="9" cy="4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60" name="Text Box 468"/>
            <p:cNvSpPr txBox="1">
              <a:spLocks noChangeArrowheads="1"/>
            </p:cNvSpPr>
            <p:nvPr/>
          </p:nvSpPr>
          <p:spPr bwMode="auto">
            <a:xfrm>
              <a:off x="2736" y="3936"/>
              <a:ext cx="778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American Bridge of Boats</a:t>
              </a:r>
            </a:p>
          </p:txBody>
        </p:sp>
        <p:sp>
          <p:nvSpPr>
            <p:cNvPr id="8661" name="Text Box 469"/>
            <p:cNvSpPr txBox="1">
              <a:spLocks noChangeArrowheads="1"/>
            </p:cNvSpPr>
            <p:nvPr/>
          </p:nvSpPr>
          <p:spPr bwMode="auto">
            <a:xfrm>
              <a:off x="1920" y="3744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Bemis Tavern</a:t>
              </a:r>
            </a:p>
          </p:txBody>
        </p:sp>
        <p:sp>
          <p:nvSpPr>
            <p:cNvPr id="8662" name="Text Box 470"/>
            <p:cNvSpPr txBox="1">
              <a:spLocks noChangeArrowheads="1"/>
            </p:cNvSpPr>
            <p:nvPr/>
          </p:nvSpPr>
          <p:spPr bwMode="auto">
            <a:xfrm>
              <a:off x="2112" y="3456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Bemis Heights</a:t>
              </a:r>
            </a:p>
          </p:txBody>
        </p:sp>
        <p:sp>
          <p:nvSpPr>
            <p:cNvPr id="8663" name="Text Box 471"/>
            <p:cNvSpPr txBox="1">
              <a:spLocks noChangeArrowheads="1"/>
            </p:cNvSpPr>
            <p:nvPr/>
          </p:nvSpPr>
          <p:spPr bwMode="auto">
            <a:xfrm>
              <a:off x="1536" y="3312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Gates’ HQ</a:t>
              </a:r>
            </a:p>
          </p:txBody>
        </p:sp>
        <p:sp>
          <p:nvSpPr>
            <p:cNvPr id="8664" name="Text Box 472"/>
            <p:cNvSpPr txBox="1">
              <a:spLocks noChangeArrowheads="1"/>
            </p:cNvSpPr>
            <p:nvPr/>
          </p:nvSpPr>
          <p:spPr bwMode="auto">
            <a:xfrm>
              <a:off x="1968" y="2736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Neilson’s House</a:t>
              </a:r>
            </a:p>
          </p:txBody>
        </p:sp>
        <p:sp>
          <p:nvSpPr>
            <p:cNvPr id="8665" name="Text Box 473"/>
            <p:cNvSpPr txBox="1">
              <a:spLocks noChangeArrowheads="1"/>
            </p:cNvSpPr>
            <p:nvPr/>
          </p:nvSpPr>
          <p:spPr bwMode="auto">
            <a:xfrm>
              <a:off x="772" y="1048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Barber House</a:t>
              </a:r>
            </a:p>
          </p:txBody>
        </p:sp>
        <p:sp>
          <p:nvSpPr>
            <p:cNvPr id="8666" name="Text Box 474"/>
            <p:cNvSpPr txBox="1">
              <a:spLocks noChangeArrowheads="1"/>
            </p:cNvSpPr>
            <p:nvPr/>
          </p:nvSpPr>
          <p:spPr bwMode="auto">
            <a:xfrm>
              <a:off x="2160" y="1708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 i="1">
                  <a:latin typeface="Times New Roman" panose="02020603050405020304" pitchFamily="18" charset="0"/>
                </a:rPr>
                <a:t>Middle Ravine</a:t>
              </a:r>
            </a:p>
          </p:txBody>
        </p:sp>
        <p:sp>
          <p:nvSpPr>
            <p:cNvPr id="8667" name="Text Box 475"/>
            <p:cNvSpPr txBox="1">
              <a:spLocks noChangeArrowheads="1"/>
            </p:cNvSpPr>
            <p:nvPr/>
          </p:nvSpPr>
          <p:spPr bwMode="auto">
            <a:xfrm rot="1168595">
              <a:off x="2262" y="882"/>
              <a:ext cx="79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 i="1">
                  <a:latin typeface="Times New Roman" panose="02020603050405020304" pitchFamily="18" charset="0"/>
                </a:rPr>
                <a:t>Great Ravine</a:t>
              </a:r>
            </a:p>
          </p:txBody>
        </p:sp>
        <p:sp>
          <p:nvSpPr>
            <p:cNvPr id="8668" name="Text Box 476"/>
            <p:cNvSpPr txBox="1">
              <a:spLocks noChangeArrowheads="1"/>
            </p:cNvSpPr>
            <p:nvPr/>
          </p:nvSpPr>
          <p:spPr bwMode="auto">
            <a:xfrm>
              <a:off x="4332" y="0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Sword’s House</a:t>
              </a:r>
            </a:p>
          </p:txBody>
        </p:sp>
        <p:sp>
          <p:nvSpPr>
            <p:cNvPr id="8669" name="Text Box 477"/>
            <p:cNvSpPr txBox="1">
              <a:spLocks noChangeArrowheads="1"/>
            </p:cNvSpPr>
            <p:nvPr/>
          </p:nvSpPr>
          <p:spPr bwMode="auto">
            <a:xfrm rot="-4287388">
              <a:off x="4296" y="636"/>
              <a:ext cx="72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To Saratoga</a:t>
              </a:r>
            </a:p>
          </p:txBody>
        </p:sp>
        <p:sp>
          <p:nvSpPr>
            <p:cNvPr id="8670" name="Text Box 478"/>
            <p:cNvSpPr txBox="1">
              <a:spLocks noChangeArrowheads="1"/>
            </p:cNvSpPr>
            <p:nvPr/>
          </p:nvSpPr>
          <p:spPr bwMode="auto">
            <a:xfrm>
              <a:off x="3228" y="4155"/>
              <a:ext cx="18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0</a:t>
              </a:r>
            </a:p>
          </p:txBody>
        </p:sp>
        <p:sp>
          <p:nvSpPr>
            <p:cNvPr id="8671" name="Text Box 479"/>
            <p:cNvSpPr txBox="1">
              <a:spLocks noChangeArrowheads="1"/>
            </p:cNvSpPr>
            <p:nvPr/>
          </p:nvSpPr>
          <p:spPr bwMode="auto">
            <a:xfrm>
              <a:off x="3804" y="4155"/>
              <a:ext cx="26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1/2</a:t>
              </a:r>
            </a:p>
          </p:txBody>
        </p:sp>
        <p:sp>
          <p:nvSpPr>
            <p:cNvPr id="8672" name="Text Box 480"/>
            <p:cNvSpPr txBox="1">
              <a:spLocks noChangeArrowheads="1"/>
            </p:cNvSpPr>
            <p:nvPr/>
          </p:nvSpPr>
          <p:spPr bwMode="auto">
            <a:xfrm>
              <a:off x="4452" y="4161"/>
              <a:ext cx="26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1</a:t>
              </a:r>
            </a:p>
          </p:txBody>
        </p:sp>
        <p:sp>
          <p:nvSpPr>
            <p:cNvPr id="8673" name="Text Box 481"/>
            <p:cNvSpPr txBox="1">
              <a:spLocks noChangeArrowheads="1"/>
            </p:cNvSpPr>
            <p:nvPr/>
          </p:nvSpPr>
          <p:spPr bwMode="auto">
            <a:xfrm>
              <a:off x="4188" y="1775"/>
              <a:ext cx="688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British Bridge of Boats</a:t>
              </a:r>
            </a:p>
          </p:txBody>
        </p:sp>
        <p:sp>
          <p:nvSpPr>
            <p:cNvPr id="8674" name="Freeform 482"/>
            <p:cNvSpPr>
              <a:spLocks/>
            </p:cNvSpPr>
            <p:nvPr/>
          </p:nvSpPr>
          <p:spPr bwMode="auto">
            <a:xfrm>
              <a:off x="1568" y="1332"/>
              <a:ext cx="816" cy="242"/>
            </a:xfrm>
            <a:custGeom>
              <a:avLst/>
              <a:gdLst>
                <a:gd name="T0" fmla="*/ 816 w 816"/>
                <a:gd name="T1" fmla="*/ 0 h 242"/>
                <a:gd name="T2" fmla="*/ 716 w 816"/>
                <a:gd name="T3" fmla="*/ 64 h 242"/>
                <a:gd name="T4" fmla="*/ 492 w 816"/>
                <a:gd name="T5" fmla="*/ 152 h 242"/>
                <a:gd name="T6" fmla="*/ 0 w 816"/>
                <a:gd name="T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242">
                  <a:moveTo>
                    <a:pt x="816" y="0"/>
                  </a:moveTo>
                  <a:lnTo>
                    <a:pt x="716" y="64"/>
                  </a:lnTo>
                  <a:cubicBezTo>
                    <a:pt x="662" y="89"/>
                    <a:pt x="611" y="122"/>
                    <a:pt x="492" y="152"/>
                  </a:cubicBezTo>
                  <a:cubicBezTo>
                    <a:pt x="373" y="182"/>
                    <a:pt x="102" y="223"/>
                    <a:pt x="0" y="242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75" name="Text Box 483"/>
            <p:cNvSpPr txBox="1">
              <a:spLocks noChangeArrowheads="1"/>
            </p:cNvSpPr>
            <p:nvPr/>
          </p:nvSpPr>
          <p:spPr bwMode="auto">
            <a:xfrm>
              <a:off x="2208" y="1248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1200" b="1"/>
                <a:t>Freeman’s Farm</a:t>
              </a:r>
            </a:p>
          </p:txBody>
        </p:sp>
        <p:sp>
          <p:nvSpPr>
            <p:cNvPr id="8676" name="Freeform 484"/>
            <p:cNvSpPr>
              <a:spLocks/>
            </p:cNvSpPr>
            <p:nvPr/>
          </p:nvSpPr>
          <p:spPr bwMode="auto">
            <a:xfrm>
              <a:off x="692" y="1495"/>
              <a:ext cx="872" cy="49"/>
            </a:xfrm>
            <a:custGeom>
              <a:avLst/>
              <a:gdLst>
                <a:gd name="T0" fmla="*/ 872 w 872"/>
                <a:gd name="T1" fmla="*/ 49 h 49"/>
                <a:gd name="T2" fmla="*/ 472 w 872"/>
                <a:gd name="T3" fmla="*/ 7 h 49"/>
                <a:gd name="T4" fmla="*/ 0 w 872"/>
                <a:gd name="T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2" h="49">
                  <a:moveTo>
                    <a:pt x="872" y="49"/>
                  </a:moveTo>
                  <a:lnTo>
                    <a:pt x="472" y="7"/>
                  </a:lnTo>
                  <a:cubicBezTo>
                    <a:pt x="327" y="0"/>
                    <a:pt x="98" y="9"/>
                    <a:pt x="0" y="9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77" name="Freeform 485"/>
            <p:cNvSpPr>
              <a:spLocks/>
            </p:cNvSpPr>
            <p:nvPr/>
          </p:nvSpPr>
          <p:spPr bwMode="auto">
            <a:xfrm>
              <a:off x="3090" y="1302"/>
              <a:ext cx="54" cy="390"/>
            </a:xfrm>
            <a:custGeom>
              <a:avLst/>
              <a:gdLst>
                <a:gd name="T0" fmla="*/ 0 w 54"/>
                <a:gd name="T1" fmla="*/ 390 h 390"/>
                <a:gd name="T2" fmla="*/ 54 w 54"/>
                <a:gd name="T3" fmla="*/ 228 h 390"/>
                <a:gd name="T4" fmla="*/ 0 w 54"/>
                <a:gd name="T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90">
                  <a:moveTo>
                    <a:pt x="0" y="390"/>
                  </a:moveTo>
                  <a:lnTo>
                    <a:pt x="54" y="228"/>
                  </a:lnTo>
                  <a:cubicBezTo>
                    <a:pt x="54" y="163"/>
                    <a:pt x="11" y="47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CC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93" name="Rectangle 501"/>
          <p:cNvSpPr>
            <a:spLocks noChangeArrowheads="1"/>
          </p:cNvSpPr>
          <p:nvPr/>
        </p:nvSpPr>
        <p:spPr bwMode="auto">
          <a:xfrm>
            <a:off x="5907088" y="609600"/>
            <a:ext cx="782637" cy="215900"/>
          </a:xfrm>
          <a:prstGeom prst="rect">
            <a:avLst/>
          </a:prstGeom>
          <a:solidFill>
            <a:srgbClr val="FF99CC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Fraser</a:t>
            </a:r>
          </a:p>
        </p:txBody>
      </p:sp>
      <p:sp>
        <p:nvSpPr>
          <p:cNvPr id="8694" name="Rectangle 502"/>
          <p:cNvSpPr>
            <a:spLocks noChangeArrowheads="1"/>
          </p:cNvSpPr>
          <p:nvPr/>
        </p:nvSpPr>
        <p:spPr bwMode="auto">
          <a:xfrm>
            <a:off x="6276975" y="327025"/>
            <a:ext cx="782638" cy="215900"/>
          </a:xfrm>
          <a:prstGeom prst="rect">
            <a:avLst/>
          </a:prstGeom>
          <a:solidFill>
            <a:srgbClr val="FF99CC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Hamilton</a:t>
            </a:r>
          </a:p>
        </p:txBody>
      </p:sp>
      <p:sp>
        <p:nvSpPr>
          <p:cNvPr id="8695" name="Rectangle 503"/>
          <p:cNvSpPr>
            <a:spLocks noChangeArrowheads="1"/>
          </p:cNvSpPr>
          <p:nvPr/>
        </p:nvSpPr>
        <p:spPr bwMode="auto">
          <a:xfrm>
            <a:off x="6805613" y="42863"/>
            <a:ext cx="782637" cy="215900"/>
          </a:xfrm>
          <a:prstGeom prst="rect">
            <a:avLst/>
          </a:prstGeom>
          <a:solidFill>
            <a:srgbClr val="FF99CC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400"/>
              <a:t>Riedesel</a:t>
            </a:r>
          </a:p>
        </p:txBody>
      </p:sp>
      <p:sp>
        <p:nvSpPr>
          <p:cNvPr id="8696" name="Rectangle 504"/>
          <p:cNvSpPr>
            <a:spLocks noChangeArrowheads="1"/>
          </p:cNvSpPr>
          <p:nvPr/>
        </p:nvSpPr>
        <p:spPr bwMode="auto">
          <a:xfrm>
            <a:off x="3055938" y="5087938"/>
            <a:ext cx="898525" cy="301625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000"/>
              <a:t>Gates</a:t>
            </a:r>
          </a:p>
        </p:txBody>
      </p:sp>
      <p:sp>
        <p:nvSpPr>
          <p:cNvPr id="8697" name="Rectangle 505"/>
          <p:cNvSpPr>
            <a:spLocks noChangeArrowheads="1"/>
          </p:cNvSpPr>
          <p:nvPr/>
        </p:nvSpPr>
        <p:spPr bwMode="auto">
          <a:xfrm>
            <a:off x="2946400" y="4733925"/>
            <a:ext cx="230188" cy="80963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00" name="Rectangle 508"/>
          <p:cNvSpPr>
            <a:spLocks noChangeArrowheads="1"/>
          </p:cNvSpPr>
          <p:nvPr/>
        </p:nvSpPr>
        <p:spPr bwMode="auto">
          <a:xfrm>
            <a:off x="3316288" y="4756150"/>
            <a:ext cx="230187" cy="80963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01" name="Rectangle 509"/>
          <p:cNvSpPr>
            <a:spLocks noChangeArrowheads="1"/>
          </p:cNvSpPr>
          <p:nvPr/>
        </p:nvSpPr>
        <p:spPr bwMode="auto">
          <a:xfrm>
            <a:off x="2873375" y="4922838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02" name="Rectangle 510"/>
          <p:cNvSpPr>
            <a:spLocks noChangeArrowheads="1"/>
          </p:cNvSpPr>
          <p:nvPr/>
        </p:nvSpPr>
        <p:spPr bwMode="auto">
          <a:xfrm>
            <a:off x="3244850" y="4929188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03" name="AutoShape 511"/>
          <p:cNvSpPr>
            <a:spLocks noChangeArrowheads="1"/>
          </p:cNvSpPr>
          <p:nvPr/>
        </p:nvSpPr>
        <p:spPr bwMode="auto">
          <a:xfrm>
            <a:off x="3563938" y="19573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4" name="AutoShape 512"/>
          <p:cNvSpPr>
            <a:spLocks noChangeArrowheads="1"/>
          </p:cNvSpPr>
          <p:nvPr/>
        </p:nvSpPr>
        <p:spPr bwMode="auto">
          <a:xfrm>
            <a:off x="3649663" y="1928813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5" name="AutoShape 513"/>
          <p:cNvSpPr>
            <a:spLocks noChangeArrowheads="1"/>
          </p:cNvSpPr>
          <p:nvPr/>
        </p:nvSpPr>
        <p:spPr bwMode="auto">
          <a:xfrm>
            <a:off x="3497263" y="18811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6" name="AutoShape 514"/>
          <p:cNvSpPr>
            <a:spLocks noChangeArrowheads="1"/>
          </p:cNvSpPr>
          <p:nvPr/>
        </p:nvSpPr>
        <p:spPr bwMode="auto">
          <a:xfrm>
            <a:off x="2925763" y="20335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7" name="Rectangle 515"/>
          <p:cNvSpPr>
            <a:spLocks noChangeArrowheads="1"/>
          </p:cNvSpPr>
          <p:nvPr/>
        </p:nvSpPr>
        <p:spPr bwMode="auto">
          <a:xfrm>
            <a:off x="5926138" y="3556000"/>
            <a:ext cx="230187" cy="80963"/>
          </a:xfrm>
          <a:prstGeom prst="rect">
            <a:avLst/>
          </a:prstGeom>
          <a:solidFill>
            <a:srgbClr val="FF99CC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08" name="AutoShape 516"/>
          <p:cNvSpPr>
            <a:spLocks noChangeArrowheads="1"/>
          </p:cNvSpPr>
          <p:nvPr/>
        </p:nvSpPr>
        <p:spPr bwMode="auto">
          <a:xfrm>
            <a:off x="4049713" y="22812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" name="AutoShape 517"/>
          <p:cNvSpPr>
            <a:spLocks noChangeArrowheads="1"/>
          </p:cNvSpPr>
          <p:nvPr/>
        </p:nvSpPr>
        <p:spPr bwMode="auto">
          <a:xfrm>
            <a:off x="3738563" y="18875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0" name="AutoShape 518"/>
          <p:cNvSpPr>
            <a:spLocks noChangeArrowheads="1"/>
          </p:cNvSpPr>
          <p:nvPr/>
        </p:nvSpPr>
        <p:spPr bwMode="auto">
          <a:xfrm>
            <a:off x="3017838" y="1947863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1" name="Rectangle 519"/>
          <p:cNvSpPr>
            <a:spLocks noChangeArrowheads="1"/>
          </p:cNvSpPr>
          <p:nvPr/>
        </p:nvSpPr>
        <p:spPr bwMode="auto">
          <a:xfrm>
            <a:off x="3054350" y="4510088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12" name="Rectangle 520"/>
          <p:cNvSpPr>
            <a:spLocks noChangeArrowheads="1"/>
          </p:cNvSpPr>
          <p:nvPr/>
        </p:nvSpPr>
        <p:spPr bwMode="auto">
          <a:xfrm>
            <a:off x="2921000" y="4633913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13" name="Rectangle 521"/>
          <p:cNvSpPr>
            <a:spLocks noChangeArrowheads="1"/>
          </p:cNvSpPr>
          <p:nvPr/>
        </p:nvSpPr>
        <p:spPr bwMode="auto">
          <a:xfrm>
            <a:off x="2768600" y="4789488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14" name="Rectangle 522"/>
          <p:cNvSpPr>
            <a:spLocks noChangeArrowheads="1"/>
          </p:cNvSpPr>
          <p:nvPr/>
        </p:nvSpPr>
        <p:spPr bwMode="auto">
          <a:xfrm>
            <a:off x="3365500" y="4624388"/>
            <a:ext cx="230188" cy="80962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000"/>
          </a:p>
        </p:txBody>
      </p:sp>
      <p:sp>
        <p:nvSpPr>
          <p:cNvPr id="8715" name="Text Box 523"/>
          <p:cNvSpPr txBox="1">
            <a:spLocks noChangeArrowheads="1"/>
          </p:cNvSpPr>
          <p:nvPr/>
        </p:nvSpPr>
        <p:spPr bwMode="auto">
          <a:xfrm>
            <a:off x="198438" y="242888"/>
            <a:ext cx="2166937" cy="631825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/>
              <a:t>Freeman’s Farm</a:t>
            </a:r>
          </a:p>
          <a:p>
            <a:r>
              <a:rPr lang="en-US" altLang="en-US" sz="1400"/>
              <a:t>September 19, 1777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486 0.01272 L -0.20329 0.04024 L -0.27934 0.04648 L -0.39218 0.01064 L -0.46354 0.01064 L -0.46041 0.09503 " pathEditMode="relative" ptsTypes="AAAAAAA">
                                      <p:cBhvr>
                                        <p:cTn id="10" dur="3000" fill="hold"/>
                                        <p:tgtEl>
                                          <p:spTgt spid="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31 0.04647 L -0.14132 0.23237 L -0.23021 0.20069 L -0.3191 0.18589 " pathEditMode="relative" ptsTypes="AAAAA">
                                      <p:cBhvr>
                                        <p:cTn id="18" dur="3000" fill="hold"/>
                                        <p:tgtEl>
                                          <p:spTgt spid="8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313 0.14359 L -0.09045 0.30012 L -0.14757 0.42682 L -0.16493 0.54544 " pathEditMode="relative" ptsTypes="AAAAA">
                                      <p:cBhvr>
                                        <p:cTn id="26" dur="3000" fill="hold"/>
                                        <p:tgtEl>
                                          <p:spTgt spid="8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72 -0.11667 L -0.02222 -0.17315 L -0.06667 -0.20278 L -0.06181 -0.25371 L -0.06459 -0.33426 L 0.07153 -0.35556 " pathEditMode="relative" ptsTypes="AAAAAAA">
                                      <p:cBhvr>
                                        <p:cTn id="34" dur="3000" fill="hold"/>
                                        <p:tgtEl>
                                          <p:spTgt spid="8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8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91 0.18588 L -0.31806 0.2261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8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542 -0.07917 L -0.03125 -0.12083 L -0.06042 -0.17361 L -0.10729 -0.20694 L -0.10417 -0.26528 L -0.10521 -0.33472 L 0.06667 -0.36528 " pathEditMode="relative" ptsTypes="AAAAAAAA">
                                      <p:cBhvr>
                                        <p:cTn id="57" dur="3000" fill="hold"/>
                                        <p:tgtEl>
                                          <p:spTgt spid="8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875 -0.14166 L -0.01354 -0.19861 L -0.05729 -0.22916 L -0.05417 -0.35833 L 0.05104 -0.37916 " pathEditMode="relative" ptsTypes="AAAAAA">
                                      <p:cBhvr>
                                        <p:cTn id="62" dur="3000" fill="hold"/>
                                        <p:tgtEl>
                                          <p:spTgt spid="8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8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8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042 0.09514 L -0.45625 0.13542 L -0.38229 0.17709 " pathEditMode="relative" rAng="0" ptsTypes="AAA">
                                      <p:cBhvr>
                                        <p:cTn id="78" dur="2000" fill="hold"/>
                                        <p:tgtEl>
                                          <p:spTgt spid="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8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96 -0.14167 L -0.05521 -0.20278 L -0.09896 -0.23472 L -0.09584 -0.3625 L -0.04375 -0.375 " pathEditMode="relative" ptsTypes="AAAAAA">
                                      <p:cBhvr>
                                        <p:cTn id="91" dur="3000" fill="hold"/>
                                        <p:tgtEl>
                                          <p:spTgt spid="8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8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104 -0.07361 L -0.06771 -0.1 L -0.16146 -0.14444 L -0.19896 -0.15833 " pathEditMode="relative" ptsTypes="AAAAA">
                                      <p:cBhvr>
                                        <p:cTn id="105" dur="3000" fill="hold"/>
                                        <p:tgtEl>
                                          <p:spTgt spid="8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8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8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8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8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8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93" grpId="0" animBg="1"/>
      <p:bldP spid="8693" grpId="1" animBg="1"/>
      <p:bldP spid="8693" grpId="2" animBg="1"/>
      <p:bldP spid="8694" grpId="0" animBg="1"/>
      <p:bldP spid="8694" grpId="1" animBg="1"/>
      <p:bldP spid="8694" grpId="2" animBg="1"/>
      <p:bldP spid="8695" grpId="0" animBg="1"/>
      <p:bldP spid="8695" grpId="1" animBg="1"/>
      <p:bldP spid="8697" grpId="0" animBg="1"/>
      <p:bldP spid="8697" grpId="1" animBg="1"/>
      <p:bldP spid="8697" grpId="2" animBg="1"/>
      <p:bldP spid="8700" grpId="0" animBg="1"/>
      <p:bldP spid="8700" grpId="1" animBg="1"/>
      <p:bldP spid="8700" grpId="2" animBg="1"/>
      <p:bldP spid="8701" grpId="0" animBg="1"/>
      <p:bldP spid="8701" grpId="1" animBg="1"/>
      <p:bldP spid="8701" grpId="2" animBg="1"/>
      <p:bldP spid="8702" grpId="0" animBg="1"/>
      <p:bldP spid="8702" grpId="1" animBg="1"/>
      <p:bldP spid="8702" grpId="2" animBg="1"/>
      <p:bldP spid="8703" grpId="0" animBg="1"/>
      <p:bldP spid="8703" grpId="1" animBg="1"/>
      <p:bldP spid="8704" grpId="0" animBg="1"/>
      <p:bldP spid="8704" grpId="1" animBg="1"/>
      <p:bldP spid="8705" grpId="0" animBg="1"/>
      <p:bldP spid="8705" grpId="1" animBg="1"/>
      <p:bldP spid="8706" grpId="0" animBg="1"/>
      <p:bldP spid="8706" grpId="1" animBg="1"/>
      <p:bldP spid="8707" grpId="0" animBg="1"/>
      <p:bldP spid="8707" grpId="1" animBg="1"/>
      <p:bldP spid="8708" grpId="0" animBg="1"/>
      <p:bldP spid="8708" grpId="1" animBg="1"/>
      <p:bldP spid="8709" grpId="0" animBg="1"/>
      <p:bldP spid="8709" grpId="1" animBg="1"/>
      <p:bldP spid="8710" grpId="0" animBg="1"/>
      <p:bldP spid="8710" grpId="1" animBg="1"/>
      <p:bldP spid="8711" grpId="0" animBg="1"/>
      <p:bldP spid="8712" grpId="0" animBg="1"/>
      <p:bldP spid="8713" grpId="0" animBg="1"/>
      <p:bldP spid="87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nvasionCanadaAnimation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4173538" y="3811588"/>
            <a:ext cx="488950" cy="423862"/>
            <a:chOff x="3047" y="-57"/>
            <a:chExt cx="308" cy="267"/>
          </a:xfrm>
        </p:grpSpPr>
        <p:sp>
          <p:nvSpPr>
            <p:cNvPr id="6148" name="Rectangle 4"/>
            <p:cNvSpPr>
              <a:spLocks noChangeArrowheads="1"/>
            </p:cNvSpPr>
            <p:nvPr/>
          </p:nvSpPr>
          <p:spPr bwMode="auto">
            <a:xfrm>
              <a:off x="3099" y="100"/>
              <a:ext cx="196" cy="110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3101" y="104"/>
              <a:ext cx="192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0" name="Line 6"/>
            <p:cNvSpPr>
              <a:spLocks noChangeShapeType="1"/>
            </p:cNvSpPr>
            <p:nvPr/>
          </p:nvSpPr>
          <p:spPr bwMode="auto">
            <a:xfrm flipV="1">
              <a:off x="3099" y="100"/>
              <a:ext cx="194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3047" y="-57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</a:t>
              </a:r>
            </a:p>
          </p:txBody>
        </p:sp>
      </p:grpSp>
      <p:grpSp>
        <p:nvGrpSpPr>
          <p:cNvPr id="6168" name="Group 24"/>
          <p:cNvGrpSpPr>
            <a:grpSpLocks/>
          </p:cNvGrpSpPr>
          <p:nvPr/>
        </p:nvGrpSpPr>
        <p:grpSpPr bwMode="auto">
          <a:xfrm>
            <a:off x="4000500" y="4383088"/>
            <a:ext cx="488950" cy="423862"/>
            <a:chOff x="2520" y="2761"/>
            <a:chExt cx="308" cy="267"/>
          </a:xfrm>
        </p:grpSpPr>
        <p:sp>
          <p:nvSpPr>
            <p:cNvPr id="6169" name="Rectangle 25"/>
            <p:cNvSpPr>
              <a:spLocks noChangeArrowheads="1"/>
            </p:cNvSpPr>
            <p:nvPr/>
          </p:nvSpPr>
          <p:spPr bwMode="auto">
            <a:xfrm>
              <a:off x="2576" y="2918"/>
              <a:ext cx="196" cy="110"/>
            </a:xfrm>
            <a:prstGeom prst="rect">
              <a:avLst/>
            </a:prstGeom>
            <a:solidFill>
              <a:srgbClr val="00CCFF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0" name="Line 26"/>
            <p:cNvSpPr>
              <a:spLocks noChangeShapeType="1"/>
            </p:cNvSpPr>
            <p:nvPr/>
          </p:nvSpPr>
          <p:spPr bwMode="auto">
            <a:xfrm>
              <a:off x="2578" y="2922"/>
              <a:ext cx="192" cy="106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Line 27"/>
            <p:cNvSpPr>
              <a:spLocks noChangeShapeType="1"/>
            </p:cNvSpPr>
            <p:nvPr/>
          </p:nvSpPr>
          <p:spPr bwMode="auto">
            <a:xfrm flipV="1">
              <a:off x="2576" y="2918"/>
              <a:ext cx="194" cy="106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Text Box 28"/>
            <p:cNvSpPr txBox="1">
              <a:spLocks noChangeArrowheads="1"/>
            </p:cNvSpPr>
            <p:nvPr/>
          </p:nvSpPr>
          <p:spPr bwMode="auto">
            <a:xfrm>
              <a:off x="2520" y="2761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chemeClr val="accent2"/>
                  </a:solidFill>
                </a:rPr>
                <a:t>xxx</a:t>
              </a:r>
            </a:p>
          </p:txBody>
        </p:sp>
      </p:grpSp>
      <p:sp>
        <p:nvSpPr>
          <p:cNvPr id="6183" name="Freeform 39"/>
          <p:cNvSpPr>
            <a:spLocks/>
          </p:cNvSpPr>
          <p:nvPr/>
        </p:nvSpPr>
        <p:spPr bwMode="auto">
          <a:xfrm>
            <a:off x="4095750" y="4302125"/>
            <a:ext cx="365125" cy="184150"/>
          </a:xfrm>
          <a:custGeom>
            <a:avLst/>
            <a:gdLst>
              <a:gd name="T0" fmla="*/ 20 w 230"/>
              <a:gd name="T1" fmla="*/ 0 h 116"/>
              <a:gd name="T2" fmla="*/ 0 w 230"/>
              <a:gd name="T3" fmla="*/ 38 h 116"/>
              <a:gd name="T4" fmla="*/ 49 w 230"/>
              <a:gd name="T5" fmla="*/ 61 h 116"/>
              <a:gd name="T6" fmla="*/ 66 w 230"/>
              <a:gd name="T7" fmla="*/ 20 h 116"/>
              <a:gd name="T8" fmla="*/ 102 w 230"/>
              <a:gd name="T9" fmla="*/ 36 h 116"/>
              <a:gd name="T10" fmla="*/ 90 w 230"/>
              <a:gd name="T11" fmla="*/ 72 h 116"/>
              <a:gd name="T12" fmla="*/ 122 w 230"/>
              <a:gd name="T13" fmla="*/ 86 h 116"/>
              <a:gd name="T14" fmla="*/ 142 w 230"/>
              <a:gd name="T15" fmla="*/ 50 h 116"/>
              <a:gd name="T16" fmla="*/ 182 w 230"/>
              <a:gd name="T17" fmla="*/ 66 h 116"/>
              <a:gd name="T18" fmla="*/ 168 w 230"/>
              <a:gd name="T19" fmla="*/ 98 h 116"/>
              <a:gd name="T20" fmla="*/ 216 w 230"/>
              <a:gd name="T21" fmla="*/ 116 h 116"/>
              <a:gd name="T22" fmla="*/ 230 w 230"/>
              <a:gd name="T23" fmla="*/ 7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0" h="116">
                <a:moveTo>
                  <a:pt x="20" y="0"/>
                </a:moveTo>
                <a:lnTo>
                  <a:pt x="0" y="38"/>
                </a:lnTo>
                <a:lnTo>
                  <a:pt x="49" y="61"/>
                </a:lnTo>
                <a:lnTo>
                  <a:pt x="66" y="20"/>
                </a:lnTo>
                <a:lnTo>
                  <a:pt x="102" y="36"/>
                </a:lnTo>
                <a:lnTo>
                  <a:pt x="90" y="72"/>
                </a:lnTo>
                <a:lnTo>
                  <a:pt x="122" y="86"/>
                </a:lnTo>
                <a:lnTo>
                  <a:pt x="142" y="50"/>
                </a:lnTo>
                <a:lnTo>
                  <a:pt x="182" y="66"/>
                </a:lnTo>
                <a:lnTo>
                  <a:pt x="168" y="98"/>
                </a:lnTo>
                <a:lnTo>
                  <a:pt x="216" y="116"/>
                </a:lnTo>
                <a:lnTo>
                  <a:pt x="230" y="76"/>
                </a:lnTo>
              </a:path>
            </a:pathLst>
          </a:custGeom>
          <a:noFill/>
          <a:ln w="254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8" name="AutoShape 74"/>
          <p:cNvSpPr>
            <a:spLocks noChangeArrowheads="1"/>
          </p:cNvSpPr>
          <p:nvPr/>
        </p:nvSpPr>
        <p:spPr bwMode="auto">
          <a:xfrm>
            <a:off x="4225925" y="4187825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9" name="Freeform 75"/>
          <p:cNvSpPr>
            <a:spLocks/>
          </p:cNvSpPr>
          <p:nvPr/>
        </p:nvSpPr>
        <p:spPr bwMode="auto">
          <a:xfrm>
            <a:off x="4130675" y="4191000"/>
            <a:ext cx="365125" cy="184150"/>
          </a:xfrm>
          <a:custGeom>
            <a:avLst/>
            <a:gdLst>
              <a:gd name="T0" fmla="*/ 20 w 230"/>
              <a:gd name="T1" fmla="*/ 0 h 116"/>
              <a:gd name="T2" fmla="*/ 0 w 230"/>
              <a:gd name="T3" fmla="*/ 38 h 116"/>
              <a:gd name="T4" fmla="*/ 49 w 230"/>
              <a:gd name="T5" fmla="*/ 61 h 116"/>
              <a:gd name="T6" fmla="*/ 66 w 230"/>
              <a:gd name="T7" fmla="*/ 20 h 116"/>
              <a:gd name="T8" fmla="*/ 102 w 230"/>
              <a:gd name="T9" fmla="*/ 36 h 116"/>
              <a:gd name="T10" fmla="*/ 90 w 230"/>
              <a:gd name="T11" fmla="*/ 72 h 116"/>
              <a:gd name="T12" fmla="*/ 122 w 230"/>
              <a:gd name="T13" fmla="*/ 86 h 116"/>
              <a:gd name="T14" fmla="*/ 142 w 230"/>
              <a:gd name="T15" fmla="*/ 50 h 116"/>
              <a:gd name="T16" fmla="*/ 182 w 230"/>
              <a:gd name="T17" fmla="*/ 66 h 116"/>
              <a:gd name="T18" fmla="*/ 168 w 230"/>
              <a:gd name="T19" fmla="*/ 98 h 116"/>
              <a:gd name="T20" fmla="*/ 216 w 230"/>
              <a:gd name="T21" fmla="*/ 116 h 116"/>
              <a:gd name="T22" fmla="*/ 230 w 230"/>
              <a:gd name="T23" fmla="*/ 7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0" h="116">
                <a:moveTo>
                  <a:pt x="20" y="0"/>
                </a:moveTo>
                <a:lnTo>
                  <a:pt x="0" y="38"/>
                </a:lnTo>
                <a:lnTo>
                  <a:pt x="49" y="61"/>
                </a:lnTo>
                <a:lnTo>
                  <a:pt x="66" y="20"/>
                </a:lnTo>
                <a:lnTo>
                  <a:pt x="102" y="36"/>
                </a:lnTo>
                <a:lnTo>
                  <a:pt x="90" y="72"/>
                </a:lnTo>
                <a:lnTo>
                  <a:pt x="122" y="86"/>
                </a:lnTo>
                <a:lnTo>
                  <a:pt x="142" y="50"/>
                </a:lnTo>
                <a:lnTo>
                  <a:pt x="182" y="66"/>
                </a:lnTo>
                <a:lnTo>
                  <a:pt x="168" y="98"/>
                </a:lnTo>
                <a:lnTo>
                  <a:pt x="216" y="116"/>
                </a:lnTo>
                <a:lnTo>
                  <a:pt x="230" y="76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220" name="Group 76"/>
          <p:cNvGrpSpPr>
            <a:grpSpLocks/>
          </p:cNvGrpSpPr>
          <p:nvPr/>
        </p:nvGrpSpPr>
        <p:grpSpPr bwMode="auto">
          <a:xfrm>
            <a:off x="4160838" y="5678488"/>
            <a:ext cx="488950" cy="423862"/>
            <a:chOff x="3047" y="-57"/>
            <a:chExt cx="308" cy="267"/>
          </a:xfrm>
        </p:grpSpPr>
        <p:sp>
          <p:nvSpPr>
            <p:cNvPr id="6221" name="Rectangle 77"/>
            <p:cNvSpPr>
              <a:spLocks noChangeArrowheads="1"/>
            </p:cNvSpPr>
            <p:nvPr/>
          </p:nvSpPr>
          <p:spPr bwMode="auto">
            <a:xfrm>
              <a:off x="3099" y="100"/>
              <a:ext cx="196" cy="110"/>
            </a:xfrm>
            <a:prstGeom prst="rect">
              <a:avLst/>
            </a:prstGeom>
            <a:solidFill>
              <a:srgbClr val="FF99CC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22" name="Line 78"/>
            <p:cNvSpPr>
              <a:spLocks noChangeShapeType="1"/>
            </p:cNvSpPr>
            <p:nvPr/>
          </p:nvSpPr>
          <p:spPr bwMode="auto">
            <a:xfrm>
              <a:off x="3101" y="104"/>
              <a:ext cx="192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3" name="Line 79"/>
            <p:cNvSpPr>
              <a:spLocks noChangeShapeType="1"/>
            </p:cNvSpPr>
            <p:nvPr/>
          </p:nvSpPr>
          <p:spPr bwMode="auto">
            <a:xfrm flipV="1">
              <a:off x="3099" y="100"/>
              <a:ext cx="194" cy="10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24" name="Text Box 80"/>
            <p:cNvSpPr txBox="1">
              <a:spLocks noChangeArrowheads="1"/>
            </p:cNvSpPr>
            <p:nvPr/>
          </p:nvSpPr>
          <p:spPr bwMode="auto">
            <a:xfrm>
              <a:off x="3047" y="-57"/>
              <a:ext cx="3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>
                  <a:solidFill>
                    <a:srgbClr val="FF0000"/>
                  </a:solidFill>
                </a:rPr>
                <a:t>xxx</a:t>
              </a:r>
            </a:p>
          </p:txBody>
        </p:sp>
      </p:grp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7953375" y="1216025"/>
            <a:ext cx="523875" cy="508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8051800" y="5692775"/>
            <a:ext cx="165100" cy="6064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8470900" y="5602288"/>
            <a:ext cx="57785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June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8470900" y="3611563"/>
            <a:ext cx="5095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Aug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8470900" y="2616200"/>
            <a:ext cx="55880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Sept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8470900" y="1620838"/>
            <a:ext cx="469900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Oct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7867650" y="842963"/>
            <a:ext cx="701675" cy="37623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1777</a:t>
            </a:r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7953375" y="4260850"/>
            <a:ext cx="523875" cy="1009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8470900" y="4606925"/>
            <a:ext cx="5095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/>
              <a:t>July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7953375" y="2247900"/>
            <a:ext cx="523875" cy="1009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8188325" y="1189038"/>
            <a:ext cx="339725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  <a:p>
            <a:pPr algn="r"/>
            <a:r>
              <a:rPr lang="en-US" altLang="en-US" sz="1100"/>
              <a:t>30</a:t>
            </a:r>
          </a:p>
          <a:p>
            <a:pPr algn="r"/>
            <a:r>
              <a:rPr lang="en-US" altLang="en-US" sz="1100"/>
              <a:t>25</a:t>
            </a:r>
          </a:p>
          <a:p>
            <a:pPr algn="r"/>
            <a:r>
              <a:rPr lang="en-US" altLang="en-US" sz="1100"/>
              <a:t>20</a:t>
            </a:r>
          </a:p>
          <a:p>
            <a:pPr algn="r"/>
            <a:r>
              <a:rPr lang="en-US" altLang="en-US" sz="1100"/>
              <a:t>15</a:t>
            </a:r>
          </a:p>
          <a:p>
            <a:pPr algn="r"/>
            <a:r>
              <a:rPr lang="en-US" altLang="en-US" sz="1100"/>
              <a:t>10</a:t>
            </a:r>
          </a:p>
          <a:p>
            <a:pPr algn="r"/>
            <a:r>
              <a:rPr lang="en-US" altLang="en-US" sz="1100"/>
              <a:t>5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8051800" y="5184775"/>
            <a:ext cx="165100" cy="50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8051800" y="4341813"/>
            <a:ext cx="165100" cy="84296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8051800" y="4217988"/>
            <a:ext cx="165100" cy="1254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8051800" y="4144963"/>
            <a:ext cx="165100" cy="746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94" name="Rectangle 50"/>
          <p:cNvSpPr>
            <a:spLocks noChangeArrowheads="1"/>
          </p:cNvSpPr>
          <p:nvPr/>
        </p:nvSpPr>
        <p:spPr bwMode="auto">
          <a:xfrm>
            <a:off x="8051800" y="3838575"/>
            <a:ext cx="165100" cy="3079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1" name="Rectangle 67"/>
          <p:cNvSpPr>
            <a:spLocks noChangeArrowheads="1"/>
          </p:cNvSpPr>
          <p:nvPr/>
        </p:nvSpPr>
        <p:spPr bwMode="auto">
          <a:xfrm>
            <a:off x="8051800" y="3632200"/>
            <a:ext cx="165100" cy="2063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225" name="Picture 81" descr="shipothel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63" y="4043363"/>
            <a:ext cx="363537" cy="47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26" name="Rectangle 82"/>
          <p:cNvSpPr>
            <a:spLocks noChangeArrowheads="1"/>
          </p:cNvSpPr>
          <p:nvPr/>
        </p:nvSpPr>
        <p:spPr bwMode="auto">
          <a:xfrm>
            <a:off x="8051800" y="2692400"/>
            <a:ext cx="165100" cy="9429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27" name="Rectangle 83"/>
          <p:cNvSpPr>
            <a:spLocks noChangeArrowheads="1"/>
          </p:cNvSpPr>
          <p:nvPr/>
        </p:nvSpPr>
        <p:spPr bwMode="auto">
          <a:xfrm>
            <a:off x="8051800" y="2528888"/>
            <a:ext cx="165100" cy="1746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28" name="Rectangle 84"/>
          <p:cNvSpPr>
            <a:spLocks noChangeArrowheads="1"/>
          </p:cNvSpPr>
          <p:nvPr/>
        </p:nvSpPr>
        <p:spPr bwMode="auto">
          <a:xfrm>
            <a:off x="8051800" y="2201863"/>
            <a:ext cx="165100" cy="3270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29" name="Rectangle 85"/>
          <p:cNvSpPr>
            <a:spLocks noChangeArrowheads="1"/>
          </p:cNvSpPr>
          <p:nvPr/>
        </p:nvSpPr>
        <p:spPr bwMode="auto">
          <a:xfrm>
            <a:off x="8051800" y="1836738"/>
            <a:ext cx="165100" cy="3651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0" name="Rectangle 86"/>
          <p:cNvSpPr>
            <a:spLocks noChangeArrowheads="1"/>
          </p:cNvSpPr>
          <p:nvPr/>
        </p:nvSpPr>
        <p:spPr bwMode="auto">
          <a:xfrm>
            <a:off x="3082925" y="4289425"/>
            <a:ext cx="454025" cy="165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1" name="Rectangle 87"/>
          <p:cNvSpPr>
            <a:spLocks noChangeArrowheads="1"/>
          </p:cNvSpPr>
          <p:nvPr/>
        </p:nvSpPr>
        <p:spPr bwMode="auto">
          <a:xfrm>
            <a:off x="517525" y="846138"/>
            <a:ext cx="202088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000"/>
              <a:t>June-October 1777</a:t>
            </a:r>
          </a:p>
        </p:txBody>
      </p:sp>
      <p:sp>
        <p:nvSpPr>
          <p:cNvPr id="6232" name="Rectangle 88"/>
          <p:cNvSpPr>
            <a:spLocks noChangeArrowheads="1"/>
          </p:cNvSpPr>
          <p:nvPr/>
        </p:nvSpPr>
        <p:spPr bwMode="auto">
          <a:xfrm>
            <a:off x="127000" y="623888"/>
            <a:ext cx="2776538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/>
              <a:t>Burgoyne’s Expedition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C -0.02708 0.0382 -0.08177 0.18241 -0.1625 0.22963 L -0.48472 0.28334 " pathEditMode="relative" rAng="0" ptsTypes="aAA">
                                      <p:cBhvr>
                                        <p:cTn id="10" dur="5000" fill="hold"/>
                                        <p:tgtEl>
                                          <p:spTgt spid="6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36" y="1416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01076 -0.05463 L -0.01111 -0.1125 " pathEditMode="relative" ptsTypes="AAA">
                                      <p:cBhvr>
                                        <p:cTn id="34" dur="2000" fill="hold"/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8" grpId="0" animBg="1"/>
      <p:bldP spid="6219" grpId="0" animBg="1"/>
      <p:bldP spid="6227" grpId="0" animBg="1"/>
      <p:bldP spid="6228" grpId="0" animBg="1"/>
      <p:bldP spid="62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071563" y="0"/>
            <a:ext cx="658495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Freeform 4" descr="Large confetti"/>
          <p:cNvSpPr>
            <a:spLocks/>
          </p:cNvSpPr>
          <p:nvPr/>
        </p:nvSpPr>
        <p:spPr bwMode="auto">
          <a:xfrm>
            <a:off x="5324475" y="1773238"/>
            <a:ext cx="2335213" cy="5143500"/>
          </a:xfrm>
          <a:custGeom>
            <a:avLst/>
            <a:gdLst>
              <a:gd name="T0" fmla="*/ 10 w 1471"/>
              <a:gd name="T1" fmla="*/ 3214 h 3240"/>
              <a:gd name="T2" fmla="*/ 124 w 1471"/>
              <a:gd name="T3" fmla="*/ 3141 h 3240"/>
              <a:gd name="T4" fmla="*/ 747 w 1471"/>
              <a:gd name="T5" fmla="*/ 3200 h 3240"/>
              <a:gd name="T6" fmla="*/ 997 w 1471"/>
              <a:gd name="T7" fmla="*/ 3181 h 3240"/>
              <a:gd name="T8" fmla="*/ 1257 w 1471"/>
              <a:gd name="T9" fmla="*/ 3067 h 3240"/>
              <a:gd name="T10" fmla="*/ 1197 w 1471"/>
              <a:gd name="T11" fmla="*/ 3014 h 3240"/>
              <a:gd name="T12" fmla="*/ 777 w 1471"/>
              <a:gd name="T13" fmla="*/ 2974 h 3240"/>
              <a:gd name="T14" fmla="*/ 697 w 1471"/>
              <a:gd name="T15" fmla="*/ 2880 h 3240"/>
              <a:gd name="T16" fmla="*/ 470 w 1471"/>
              <a:gd name="T17" fmla="*/ 2847 h 3240"/>
              <a:gd name="T18" fmla="*/ 484 w 1471"/>
              <a:gd name="T19" fmla="*/ 2760 h 3240"/>
              <a:gd name="T20" fmla="*/ 684 w 1471"/>
              <a:gd name="T21" fmla="*/ 2514 h 3240"/>
              <a:gd name="T22" fmla="*/ 864 w 1471"/>
              <a:gd name="T23" fmla="*/ 2454 h 3240"/>
              <a:gd name="T24" fmla="*/ 977 w 1471"/>
              <a:gd name="T25" fmla="*/ 2394 h 3240"/>
              <a:gd name="T26" fmla="*/ 975 w 1471"/>
              <a:gd name="T27" fmla="*/ 2375 h 3240"/>
              <a:gd name="T28" fmla="*/ 978 w 1471"/>
              <a:gd name="T29" fmla="*/ 2341 h 3240"/>
              <a:gd name="T30" fmla="*/ 996 w 1471"/>
              <a:gd name="T31" fmla="*/ 2256 h 3240"/>
              <a:gd name="T32" fmla="*/ 988 w 1471"/>
              <a:gd name="T33" fmla="*/ 2209 h 3240"/>
              <a:gd name="T34" fmla="*/ 990 w 1471"/>
              <a:gd name="T35" fmla="*/ 2123 h 3240"/>
              <a:gd name="T36" fmla="*/ 994 w 1471"/>
              <a:gd name="T37" fmla="*/ 2037 h 3240"/>
              <a:gd name="T38" fmla="*/ 1055 w 1471"/>
              <a:gd name="T39" fmla="*/ 1889 h 3240"/>
              <a:gd name="T40" fmla="*/ 988 w 1471"/>
              <a:gd name="T41" fmla="*/ 1529 h 3240"/>
              <a:gd name="T42" fmla="*/ 1006 w 1471"/>
              <a:gd name="T43" fmla="*/ 1323 h 3240"/>
              <a:gd name="T44" fmla="*/ 1034 w 1471"/>
              <a:gd name="T45" fmla="*/ 1229 h 3240"/>
              <a:gd name="T46" fmla="*/ 1082 w 1471"/>
              <a:gd name="T47" fmla="*/ 1183 h 3240"/>
              <a:gd name="T48" fmla="*/ 1110 w 1471"/>
              <a:gd name="T49" fmla="*/ 1170 h 3240"/>
              <a:gd name="T50" fmla="*/ 1177 w 1471"/>
              <a:gd name="T51" fmla="*/ 1140 h 3240"/>
              <a:gd name="T52" fmla="*/ 1171 w 1471"/>
              <a:gd name="T53" fmla="*/ 899 h 3240"/>
              <a:gd name="T54" fmla="*/ 1282 w 1471"/>
              <a:gd name="T55" fmla="*/ 832 h 3240"/>
              <a:gd name="T56" fmla="*/ 1003 w 1471"/>
              <a:gd name="T57" fmla="*/ 527 h 3240"/>
              <a:gd name="T58" fmla="*/ 1148 w 1471"/>
              <a:gd name="T59" fmla="*/ 371 h 3240"/>
              <a:gd name="T60" fmla="*/ 1274 w 1471"/>
              <a:gd name="T61" fmla="*/ 203 h 3240"/>
              <a:gd name="T62" fmla="*/ 1467 w 1471"/>
              <a:gd name="T63" fmla="*/ 95 h 3240"/>
              <a:gd name="T64" fmla="*/ 1464 w 1471"/>
              <a:gd name="T65" fmla="*/ 3200 h 3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71" h="3240">
                <a:moveTo>
                  <a:pt x="0" y="3200"/>
                </a:moveTo>
                <a:cubicBezTo>
                  <a:pt x="2" y="3173"/>
                  <a:pt x="3" y="3240"/>
                  <a:pt x="10" y="3214"/>
                </a:cubicBezTo>
                <a:cubicBezTo>
                  <a:pt x="14" y="3201"/>
                  <a:pt x="67" y="3190"/>
                  <a:pt x="77" y="3187"/>
                </a:cubicBezTo>
                <a:cubicBezTo>
                  <a:pt x="108" y="3141"/>
                  <a:pt x="89" y="3152"/>
                  <a:pt x="124" y="3141"/>
                </a:cubicBezTo>
                <a:cubicBezTo>
                  <a:pt x="237" y="3145"/>
                  <a:pt x="300" y="3141"/>
                  <a:pt x="384" y="3197"/>
                </a:cubicBezTo>
                <a:cubicBezTo>
                  <a:pt x="487" y="3205"/>
                  <a:pt x="679" y="3204"/>
                  <a:pt x="747" y="3200"/>
                </a:cubicBezTo>
                <a:cubicBezTo>
                  <a:pt x="755" y="3184"/>
                  <a:pt x="775" y="3166"/>
                  <a:pt x="791" y="3161"/>
                </a:cubicBezTo>
                <a:cubicBezTo>
                  <a:pt x="860" y="3163"/>
                  <a:pt x="954" y="3126"/>
                  <a:pt x="997" y="3181"/>
                </a:cubicBezTo>
                <a:cubicBezTo>
                  <a:pt x="1080" y="3190"/>
                  <a:pt x="1250" y="3216"/>
                  <a:pt x="1293" y="3197"/>
                </a:cubicBezTo>
                <a:cubicBezTo>
                  <a:pt x="1284" y="3148"/>
                  <a:pt x="1269" y="3116"/>
                  <a:pt x="1257" y="3067"/>
                </a:cubicBezTo>
                <a:cubicBezTo>
                  <a:pt x="1255" y="3057"/>
                  <a:pt x="1247" y="3033"/>
                  <a:pt x="1237" y="3027"/>
                </a:cubicBezTo>
                <a:cubicBezTo>
                  <a:pt x="1225" y="3020"/>
                  <a:pt x="1211" y="3014"/>
                  <a:pt x="1197" y="3014"/>
                </a:cubicBezTo>
                <a:cubicBezTo>
                  <a:pt x="1071" y="3012"/>
                  <a:pt x="944" y="3009"/>
                  <a:pt x="817" y="3007"/>
                </a:cubicBezTo>
                <a:cubicBezTo>
                  <a:pt x="805" y="2995"/>
                  <a:pt x="789" y="2986"/>
                  <a:pt x="777" y="2974"/>
                </a:cubicBezTo>
                <a:cubicBezTo>
                  <a:pt x="727" y="2924"/>
                  <a:pt x="795" y="2983"/>
                  <a:pt x="757" y="2934"/>
                </a:cubicBezTo>
                <a:cubicBezTo>
                  <a:pt x="733" y="2902"/>
                  <a:pt x="724" y="2898"/>
                  <a:pt x="697" y="2880"/>
                </a:cubicBezTo>
                <a:cubicBezTo>
                  <a:pt x="600" y="2890"/>
                  <a:pt x="617" y="2894"/>
                  <a:pt x="504" y="2887"/>
                </a:cubicBezTo>
                <a:cubicBezTo>
                  <a:pt x="499" y="2882"/>
                  <a:pt x="471" y="2857"/>
                  <a:pt x="470" y="2847"/>
                </a:cubicBezTo>
                <a:cubicBezTo>
                  <a:pt x="469" y="2825"/>
                  <a:pt x="474" y="2803"/>
                  <a:pt x="477" y="2780"/>
                </a:cubicBezTo>
                <a:cubicBezTo>
                  <a:pt x="478" y="2773"/>
                  <a:pt x="479" y="2766"/>
                  <a:pt x="484" y="2760"/>
                </a:cubicBezTo>
                <a:cubicBezTo>
                  <a:pt x="527" y="2707"/>
                  <a:pt x="593" y="2677"/>
                  <a:pt x="631" y="2620"/>
                </a:cubicBezTo>
                <a:cubicBezTo>
                  <a:pt x="640" y="2581"/>
                  <a:pt x="662" y="2547"/>
                  <a:pt x="684" y="2514"/>
                </a:cubicBezTo>
                <a:cubicBezTo>
                  <a:pt x="693" y="2500"/>
                  <a:pt x="736" y="2489"/>
                  <a:pt x="744" y="2487"/>
                </a:cubicBezTo>
                <a:cubicBezTo>
                  <a:pt x="784" y="2474"/>
                  <a:pt x="823" y="2464"/>
                  <a:pt x="864" y="2454"/>
                </a:cubicBezTo>
                <a:cubicBezTo>
                  <a:pt x="890" y="2436"/>
                  <a:pt x="893" y="2430"/>
                  <a:pt x="924" y="2440"/>
                </a:cubicBezTo>
                <a:cubicBezTo>
                  <a:pt x="946" y="2426"/>
                  <a:pt x="955" y="2408"/>
                  <a:pt x="977" y="2394"/>
                </a:cubicBezTo>
                <a:cubicBezTo>
                  <a:pt x="1007" y="2349"/>
                  <a:pt x="928" y="2411"/>
                  <a:pt x="966" y="2385"/>
                </a:cubicBezTo>
                <a:cubicBezTo>
                  <a:pt x="974" y="2380"/>
                  <a:pt x="968" y="2381"/>
                  <a:pt x="975" y="2375"/>
                </a:cubicBezTo>
                <a:cubicBezTo>
                  <a:pt x="1009" y="2348"/>
                  <a:pt x="945" y="2379"/>
                  <a:pt x="975" y="2369"/>
                </a:cubicBezTo>
                <a:cubicBezTo>
                  <a:pt x="1006" y="2338"/>
                  <a:pt x="946" y="2389"/>
                  <a:pt x="978" y="2341"/>
                </a:cubicBezTo>
                <a:cubicBezTo>
                  <a:pt x="982" y="2334"/>
                  <a:pt x="966" y="2325"/>
                  <a:pt x="969" y="2317"/>
                </a:cubicBezTo>
                <a:cubicBezTo>
                  <a:pt x="978" y="2289"/>
                  <a:pt x="978" y="2282"/>
                  <a:pt x="996" y="2256"/>
                </a:cubicBezTo>
                <a:cubicBezTo>
                  <a:pt x="998" y="2246"/>
                  <a:pt x="979" y="2239"/>
                  <a:pt x="1003" y="2219"/>
                </a:cubicBezTo>
                <a:cubicBezTo>
                  <a:pt x="1009" y="2215"/>
                  <a:pt x="982" y="2212"/>
                  <a:pt x="988" y="2209"/>
                </a:cubicBezTo>
                <a:cubicBezTo>
                  <a:pt x="1002" y="2201"/>
                  <a:pt x="991" y="2202"/>
                  <a:pt x="991" y="2202"/>
                </a:cubicBezTo>
                <a:cubicBezTo>
                  <a:pt x="1013" y="2169"/>
                  <a:pt x="978" y="2169"/>
                  <a:pt x="990" y="2123"/>
                </a:cubicBezTo>
                <a:cubicBezTo>
                  <a:pt x="996" y="2098"/>
                  <a:pt x="993" y="2111"/>
                  <a:pt x="1000" y="2086"/>
                </a:cubicBezTo>
                <a:cubicBezTo>
                  <a:pt x="1010" y="2052"/>
                  <a:pt x="983" y="2070"/>
                  <a:pt x="994" y="2037"/>
                </a:cubicBezTo>
                <a:cubicBezTo>
                  <a:pt x="1002" y="2014"/>
                  <a:pt x="1026" y="1990"/>
                  <a:pt x="1036" y="1970"/>
                </a:cubicBezTo>
                <a:cubicBezTo>
                  <a:pt x="1039" y="1963"/>
                  <a:pt x="1052" y="1896"/>
                  <a:pt x="1055" y="1889"/>
                </a:cubicBezTo>
                <a:cubicBezTo>
                  <a:pt x="1067" y="1861"/>
                  <a:pt x="999" y="1683"/>
                  <a:pt x="1009" y="1655"/>
                </a:cubicBezTo>
                <a:cubicBezTo>
                  <a:pt x="996" y="1616"/>
                  <a:pt x="1004" y="1566"/>
                  <a:pt x="988" y="1529"/>
                </a:cubicBezTo>
                <a:cubicBezTo>
                  <a:pt x="980" y="1509"/>
                  <a:pt x="993" y="1431"/>
                  <a:pt x="978" y="1411"/>
                </a:cubicBezTo>
                <a:cubicBezTo>
                  <a:pt x="971" y="1401"/>
                  <a:pt x="1014" y="1332"/>
                  <a:pt x="1006" y="1323"/>
                </a:cubicBezTo>
                <a:cubicBezTo>
                  <a:pt x="978" y="1289"/>
                  <a:pt x="1048" y="1298"/>
                  <a:pt x="1011" y="1274"/>
                </a:cubicBezTo>
                <a:cubicBezTo>
                  <a:pt x="1006" y="1267"/>
                  <a:pt x="1038" y="1236"/>
                  <a:pt x="1034" y="1229"/>
                </a:cubicBezTo>
                <a:cubicBezTo>
                  <a:pt x="1031" y="1223"/>
                  <a:pt x="1066" y="1211"/>
                  <a:pt x="1062" y="1205"/>
                </a:cubicBezTo>
                <a:cubicBezTo>
                  <a:pt x="1057" y="1198"/>
                  <a:pt x="1088" y="1190"/>
                  <a:pt x="1082" y="1183"/>
                </a:cubicBezTo>
                <a:cubicBezTo>
                  <a:pt x="1076" y="1168"/>
                  <a:pt x="1113" y="1192"/>
                  <a:pt x="1107" y="1177"/>
                </a:cubicBezTo>
                <a:cubicBezTo>
                  <a:pt x="1104" y="1170"/>
                  <a:pt x="1114" y="1177"/>
                  <a:pt x="1110" y="1170"/>
                </a:cubicBezTo>
                <a:cubicBezTo>
                  <a:pt x="1107" y="1164"/>
                  <a:pt x="1137" y="1169"/>
                  <a:pt x="1135" y="1162"/>
                </a:cubicBezTo>
                <a:cubicBezTo>
                  <a:pt x="1141" y="1107"/>
                  <a:pt x="1142" y="1175"/>
                  <a:pt x="1177" y="1140"/>
                </a:cubicBezTo>
                <a:cubicBezTo>
                  <a:pt x="1182" y="1124"/>
                  <a:pt x="1197" y="1110"/>
                  <a:pt x="1197" y="1093"/>
                </a:cubicBezTo>
                <a:cubicBezTo>
                  <a:pt x="1201" y="1023"/>
                  <a:pt x="1192" y="963"/>
                  <a:pt x="1171" y="899"/>
                </a:cubicBezTo>
                <a:cubicBezTo>
                  <a:pt x="1181" y="860"/>
                  <a:pt x="1217" y="899"/>
                  <a:pt x="1246" y="875"/>
                </a:cubicBezTo>
                <a:cubicBezTo>
                  <a:pt x="1254" y="869"/>
                  <a:pt x="1274" y="836"/>
                  <a:pt x="1282" y="832"/>
                </a:cubicBezTo>
                <a:cubicBezTo>
                  <a:pt x="1294" y="825"/>
                  <a:pt x="1265" y="814"/>
                  <a:pt x="1277" y="806"/>
                </a:cubicBezTo>
                <a:cubicBezTo>
                  <a:pt x="1304" y="788"/>
                  <a:pt x="976" y="544"/>
                  <a:pt x="1003" y="527"/>
                </a:cubicBezTo>
                <a:cubicBezTo>
                  <a:pt x="1009" y="523"/>
                  <a:pt x="1040" y="460"/>
                  <a:pt x="1046" y="457"/>
                </a:cubicBezTo>
                <a:cubicBezTo>
                  <a:pt x="1053" y="453"/>
                  <a:pt x="1142" y="375"/>
                  <a:pt x="1148" y="371"/>
                </a:cubicBezTo>
                <a:cubicBezTo>
                  <a:pt x="1151" y="364"/>
                  <a:pt x="1214" y="283"/>
                  <a:pt x="1218" y="278"/>
                </a:cubicBezTo>
                <a:cubicBezTo>
                  <a:pt x="1223" y="271"/>
                  <a:pt x="1268" y="209"/>
                  <a:pt x="1274" y="203"/>
                </a:cubicBezTo>
                <a:cubicBezTo>
                  <a:pt x="1282" y="198"/>
                  <a:pt x="1434" y="89"/>
                  <a:pt x="1440" y="82"/>
                </a:cubicBezTo>
                <a:cubicBezTo>
                  <a:pt x="1470" y="65"/>
                  <a:pt x="1463" y="0"/>
                  <a:pt x="1467" y="95"/>
                </a:cubicBezTo>
                <a:cubicBezTo>
                  <a:pt x="1471" y="190"/>
                  <a:pt x="1464" y="136"/>
                  <a:pt x="1464" y="653"/>
                </a:cubicBezTo>
                <a:lnTo>
                  <a:pt x="1464" y="3200"/>
                </a:lnTo>
                <a:lnTo>
                  <a:pt x="0" y="3200"/>
                </a:ln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3" name="Freeform 5" descr="Large confetti"/>
          <p:cNvSpPr>
            <a:spLocks/>
          </p:cNvSpPr>
          <p:nvPr/>
        </p:nvSpPr>
        <p:spPr bwMode="auto">
          <a:xfrm>
            <a:off x="2122488" y="836613"/>
            <a:ext cx="1800225" cy="939800"/>
          </a:xfrm>
          <a:custGeom>
            <a:avLst/>
            <a:gdLst>
              <a:gd name="T0" fmla="*/ 869 w 1134"/>
              <a:gd name="T1" fmla="*/ 287 h 592"/>
              <a:gd name="T2" fmla="*/ 856 w 1134"/>
              <a:gd name="T3" fmla="*/ 329 h 592"/>
              <a:gd name="T4" fmla="*/ 763 w 1134"/>
              <a:gd name="T5" fmla="*/ 291 h 592"/>
              <a:gd name="T6" fmla="*/ 694 w 1134"/>
              <a:gd name="T7" fmla="*/ 260 h 592"/>
              <a:gd name="T8" fmla="*/ 558 w 1134"/>
              <a:gd name="T9" fmla="*/ 238 h 592"/>
              <a:gd name="T10" fmla="*/ 571 w 1134"/>
              <a:gd name="T11" fmla="*/ 325 h 592"/>
              <a:gd name="T12" fmla="*/ 676 w 1134"/>
              <a:gd name="T13" fmla="*/ 345 h 592"/>
              <a:gd name="T14" fmla="*/ 928 w 1134"/>
              <a:gd name="T15" fmla="*/ 472 h 592"/>
              <a:gd name="T16" fmla="*/ 733 w 1134"/>
              <a:gd name="T17" fmla="*/ 592 h 592"/>
              <a:gd name="T18" fmla="*/ 715 w 1134"/>
              <a:gd name="T19" fmla="*/ 425 h 592"/>
              <a:gd name="T20" fmla="*/ 317 w 1134"/>
              <a:gd name="T21" fmla="*/ 277 h 592"/>
              <a:gd name="T22" fmla="*/ 46 w 1134"/>
              <a:gd name="T23" fmla="*/ 490 h 592"/>
              <a:gd name="T24" fmla="*/ 10 w 1134"/>
              <a:gd name="T25" fmla="*/ 304 h 592"/>
              <a:gd name="T26" fmla="*/ 20 w 1134"/>
              <a:gd name="T27" fmla="*/ 236 h 592"/>
              <a:gd name="T28" fmla="*/ 13 w 1134"/>
              <a:gd name="T29" fmla="*/ 211 h 592"/>
              <a:gd name="T30" fmla="*/ 7 w 1134"/>
              <a:gd name="T31" fmla="*/ 198 h 592"/>
              <a:gd name="T32" fmla="*/ 42 w 1134"/>
              <a:gd name="T33" fmla="*/ 91 h 592"/>
              <a:gd name="T34" fmla="*/ 69 w 1134"/>
              <a:gd name="T35" fmla="*/ 20 h 592"/>
              <a:gd name="T36" fmla="*/ 116 w 1134"/>
              <a:gd name="T37" fmla="*/ 2 h 592"/>
              <a:gd name="T38" fmla="*/ 193 w 1134"/>
              <a:gd name="T39" fmla="*/ 11 h 592"/>
              <a:gd name="T40" fmla="*/ 262 w 1134"/>
              <a:gd name="T41" fmla="*/ 44 h 592"/>
              <a:gd name="T42" fmla="*/ 338 w 1134"/>
              <a:gd name="T43" fmla="*/ 51 h 592"/>
              <a:gd name="T44" fmla="*/ 400 w 1134"/>
              <a:gd name="T45" fmla="*/ 22 h 592"/>
              <a:gd name="T46" fmla="*/ 471 w 1134"/>
              <a:gd name="T47" fmla="*/ 38 h 592"/>
              <a:gd name="T48" fmla="*/ 523 w 1134"/>
              <a:gd name="T49" fmla="*/ 64 h 592"/>
              <a:gd name="T50" fmla="*/ 585 w 1134"/>
              <a:gd name="T51" fmla="*/ 93 h 592"/>
              <a:gd name="T52" fmla="*/ 676 w 1134"/>
              <a:gd name="T53" fmla="*/ 107 h 592"/>
              <a:gd name="T54" fmla="*/ 705 w 1134"/>
              <a:gd name="T55" fmla="*/ 120 h 592"/>
              <a:gd name="T56" fmla="*/ 747 w 1134"/>
              <a:gd name="T57" fmla="*/ 138 h 592"/>
              <a:gd name="T58" fmla="*/ 985 w 1134"/>
              <a:gd name="T59" fmla="*/ 149 h 592"/>
              <a:gd name="T60" fmla="*/ 1101 w 1134"/>
              <a:gd name="T61" fmla="*/ 156 h 592"/>
              <a:gd name="T62" fmla="*/ 1023 w 1134"/>
              <a:gd name="T63" fmla="*/ 202 h 592"/>
              <a:gd name="T64" fmla="*/ 774 w 1134"/>
              <a:gd name="T65" fmla="*/ 180 h 592"/>
              <a:gd name="T66" fmla="*/ 756 w 1134"/>
              <a:gd name="T67" fmla="*/ 164 h 592"/>
              <a:gd name="T68" fmla="*/ 651 w 1134"/>
              <a:gd name="T69" fmla="*/ 171 h 592"/>
              <a:gd name="T70" fmla="*/ 667 w 1134"/>
              <a:gd name="T71" fmla="*/ 198 h 592"/>
              <a:gd name="T72" fmla="*/ 800 w 1134"/>
              <a:gd name="T73" fmla="*/ 265 h 592"/>
              <a:gd name="T74" fmla="*/ 865 w 1134"/>
              <a:gd name="T75" fmla="*/ 273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4" h="592">
                <a:moveTo>
                  <a:pt x="865" y="273"/>
                </a:moveTo>
                <a:cubicBezTo>
                  <a:pt x="866" y="278"/>
                  <a:pt x="868" y="282"/>
                  <a:pt x="869" y="287"/>
                </a:cubicBezTo>
                <a:cubicBezTo>
                  <a:pt x="870" y="289"/>
                  <a:pt x="872" y="293"/>
                  <a:pt x="872" y="293"/>
                </a:cubicBezTo>
                <a:cubicBezTo>
                  <a:pt x="869" y="331"/>
                  <a:pt x="875" y="316"/>
                  <a:pt x="856" y="329"/>
                </a:cubicBezTo>
                <a:cubicBezTo>
                  <a:pt x="841" y="328"/>
                  <a:pt x="824" y="329"/>
                  <a:pt x="812" y="320"/>
                </a:cubicBezTo>
                <a:cubicBezTo>
                  <a:pt x="800" y="303"/>
                  <a:pt x="783" y="295"/>
                  <a:pt x="763" y="291"/>
                </a:cubicBezTo>
                <a:cubicBezTo>
                  <a:pt x="747" y="283"/>
                  <a:pt x="729" y="278"/>
                  <a:pt x="714" y="269"/>
                </a:cubicBezTo>
                <a:cubicBezTo>
                  <a:pt x="707" y="265"/>
                  <a:pt x="694" y="260"/>
                  <a:pt x="694" y="260"/>
                </a:cubicBezTo>
                <a:cubicBezTo>
                  <a:pt x="671" y="237"/>
                  <a:pt x="639" y="241"/>
                  <a:pt x="609" y="238"/>
                </a:cubicBezTo>
                <a:cubicBezTo>
                  <a:pt x="590" y="233"/>
                  <a:pt x="588" y="232"/>
                  <a:pt x="558" y="238"/>
                </a:cubicBezTo>
                <a:cubicBezTo>
                  <a:pt x="553" y="239"/>
                  <a:pt x="545" y="247"/>
                  <a:pt x="545" y="247"/>
                </a:cubicBezTo>
                <a:cubicBezTo>
                  <a:pt x="526" y="275"/>
                  <a:pt x="544" y="310"/>
                  <a:pt x="571" y="325"/>
                </a:cubicBezTo>
                <a:cubicBezTo>
                  <a:pt x="590" y="334"/>
                  <a:pt x="621" y="332"/>
                  <a:pt x="638" y="333"/>
                </a:cubicBezTo>
                <a:cubicBezTo>
                  <a:pt x="649" y="337"/>
                  <a:pt x="666" y="339"/>
                  <a:pt x="676" y="345"/>
                </a:cubicBezTo>
                <a:cubicBezTo>
                  <a:pt x="706" y="359"/>
                  <a:pt x="725" y="409"/>
                  <a:pt x="743" y="436"/>
                </a:cubicBezTo>
                <a:cubicBezTo>
                  <a:pt x="746" y="464"/>
                  <a:pt x="938" y="444"/>
                  <a:pt x="928" y="472"/>
                </a:cubicBezTo>
                <a:cubicBezTo>
                  <a:pt x="917" y="500"/>
                  <a:pt x="842" y="548"/>
                  <a:pt x="832" y="571"/>
                </a:cubicBezTo>
                <a:cubicBezTo>
                  <a:pt x="796" y="587"/>
                  <a:pt x="754" y="590"/>
                  <a:pt x="733" y="592"/>
                </a:cubicBezTo>
                <a:cubicBezTo>
                  <a:pt x="719" y="581"/>
                  <a:pt x="750" y="531"/>
                  <a:pt x="747" y="503"/>
                </a:cubicBezTo>
                <a:cubicBezTo>
                  <a:pt x="744" y="475"/>
                  <a:pt x="742" y="454"/>
                  <a:pt x="715" y="425"/>
                </a:cubicBezTo>
                <a:cubicBezTo>
                  <a:pt x="688" y="396"/>
                  <a:pt x="653" y="356"/>
                  <a:pt x="587" y="331"/>
                </a:cubicBezTo>
                <a:cubicBezTo>
                  <a:pt x="505" y="319"/>
                  <a:pt x="360" y="293"/>
                  <a:pt x="317" y="277"/>
                </a:cubicBezTo>
                <a:cubicBezTo>
                  <a:pt x="269" y="258"/>
                  <a:pt x="214" y="485"/>
                  <a:pt x="169" y="520"/>
                </a:cubicBezTo>
                <a:cubicBezTo>
                  <a:pt x="124" y="555"/>
                  <a:pt x="71" y="504"/>
                  <a:pt x="46" y="490"/>
                </a:cubicBezTo>
                <a:cubicBezTo>
                  <a:pt x="8" y="472"/>
                  <a:pt x="22" y="476"/>
                  <a:pt x="16" y="436"/>
                </a:cubicBezTo>
                <a:cubicBezTo>
                  <a:pt x="13" y="405"/>
                  <a:pt x="9" y="335"/>
                  <a:pt x="10" y="304"/>
                </a:cubicBezTo>
                <a:cubicBezTo>
                  <a:pt x="11" y="273"/>
                  <a:pt x="20" y="258"/>
                  <a:pt x="22" y="247"/>
                </a:cubicBezTo>
                <a:cubicBezTo>
                  <a:pt x="21" y="243"/>
                  <a:pt x="21" y="239"/>
                  <a:pt x="20" y="236"/>
                </a:cubicBezTo>
                <a:cubicBezTo>
                  <a:pt x="19" y="233"/>
                  <a:pt x="16" y="232"/>
                  <a:pt x="16" y="229"/>
                </a:cubicBezTo>
                <a:cubicBezTo>
                  <a:pt x="14" y="223"/>
                  <a:pt x="15" y="217"/>
                  <a:pt x="13" y="211"/>
                </a:cubicBezTo>
                <a:cubicBezTo>
                  <a:pt x="13" y="209"/>
                  <a:pt x="10" y="207"/>
                  <a:pt x="9" y="205"/>
                </a:cubicBezTo>
                <a:cubicBezTo>
                  <a:pt x="8" y="202"/>
                  <a:pt x="7" y="200"/>
                  <a:pt x="7" y="198"/>
                </a:cubicBezTo>
                <a:cubicBezTo>
                  <a:pt x="4" y="187"/>
                  <a:pt x="2" y="177"/>
                  <a:pt x="0" y="167"/>
                </a:cubicBezTo>
                <a:cubicBezTo>
                  <a:pt x="4" y="127"/>
                  <a:pt x="19" y="119"/>
                  <a:pt x="42" y="91"/>
                </a:cubicBezTo>
                <a:cubicBezTo>
                  <a:pt x="49" y="83"/>
                  <a:pt x="50" y="73"/>
                  <a:pt x="56" y="64"/>
                </a:cubicBezTo>
                <a:cubicBezTo>
                  <a:pt x="57" y="46"/>
                  <a:pt x="52" y="29"/>
                  <a:pt x="69" y="20"/>
                </a:cubicBezTo>
                <a:cubicBezTo>
                  <a:pt x="80" y="15"/>
                  <a:pt x="91" y="11"/>
                  <a:pt x="102" y="7"/>
                </a:cubicBezTo>
                <a:cubicBezTo>
                  <a:pt x="107" y="5"/>
                  <a:pt x="111" y="4"/>
                  <a:pt x="116" y="2"/>
                </a:cubicBezTo>
                <a:cubicBezTo>
                  <a:pt x="118" y="1"/>
                  <a:pt x="122" y="0"/>
                  <a:pt x="122" y="0"/>
                </a:cubicBezTo>
                <a:cubicBezTo>
                  <a:pt x="147" y="2"/>
                  <a:pt x="169" y="8"/>
                  <a:pt x="193" y="11"/>
                </a:cubicBezTo>
                <a:cubicBezTo>
                  <a:pt x="208" y="16"/>
                  <a:pt x="223" y="23"/>
                  <a:pt x="238" y="27"/>
                </a:cubicBezTo>
                <a:cubicBezTo>
                  <a:pt x="251" y="35"/>
                  <a:pt x="242" y="30"/>
                  <a:pt x="262" y="44"/>
                </a:cubicBezTo>
                <a:cubicBezTo>
                  <a:pt x="269" y="49"/>
                  <a:pt x="295" y="52"/>
                  <a:pt x="302" y="53"/>
                </a:cubicBezTo>
                <a:cubicBezTo>
                  <a:pt x="314" y="53"/>
                  <a:pt x="326" y="53"/>
                  <a:pt x="338" y="51"/>
                </a:cubicBezTo>
                <a:cubicBezTo>
                  <a:pt x="353" y="49"/>
                  <a:pt x="365" y="37"/>
                  <a:pt x="380" y="33"/>
                </a:cubicBezTo>
                <a:cubicBezTo>
                  <a:pt x="395" y="23"/>
                  <a:pt x="388" y="26"/>
                  <a:pt x="400" y="22"/>
                </a:cubicBezTo>
                <a:cubicBezTo>
                  <a:pt x="416" y="23"/>
                  <a:pt x="431" y="23"/>
                  <a:pt x="447" y="24"/>
                </a:cubicBezTo>
                <a:cubicBezTo>
                  <a:pt x="452" y="25"/>
                  <a:pt x="467" y="36"/>
                  <a:pt x="471" y="38"/>
                </a:cubicBezTo>
                <a:cubicBezTo>
                  <a:pt x="485" y="45"/>
                  <a:pt x="503" y="49"/>
                  <a:pt x="516" y="58"/>
                </a:cubicBezTo>
                <a:cubicBezTo>
                  <a:pt x="518" y="60"/>
                  <a:pt x="520" y="63"/>
                  <a:pt x="523" y="64"/>
                </a:cubicBezTo>
                <a:cubicBezTo>
                  <a:pt x="527" y="67"/>
                  <a:pt x="533" y="66"/>
                  <a:pt x="538" y="69"/>
                </a:cubicBezTo>
                <a:cubicBezTo>
                  <a:pt x="553" y="77"/>
                  <a:pt x="569" y="87"/>
                  <a:pt x="585" y="93"/>
                </a:cubicBezTo>
                <a:cubicBezTo>
                  <a:pt x="597" y="98"/>
                  <a:pt x="607" y="99"/>
                  <a:pt x="618" y="107"/>
                </a:cubicBezTo>
                <a:cubicBezTo>
                  <a:pt x="638" y="105"/>
                  <a:pt x="656" y="102"/>
                  <a:pt x="676" y="107"/>
                </a:cubicBezTo>
                <a:cubicBezTo>
                  <a:pt x="681" y="108"/>
                  <a:pt x="685" y="113"/>
                  <a:pt x="689" y="116"/>
                </a:cubicBezTo>
                <a:cubicBezTo>
                  <a:pt x="694" y="119"/>
                  <a:pt x="700" y="118"/>
                  <a:pt x="705" y="120"/>
                </a:cubicBezTo>
                <a:cubicBezTo>
                  <a:pt x="714" y="129"/>
                  <a:pt x="723" y="130"/>
                  <a:pt x="734" y="133"/>
                </a:cubicBezTo>
                <a:cubicBezTo>
                  <a:pt x="738" y="135"/>
                  <a:pt x="747" y="138"/>
                  <a:pt x="747" y="138"/>
                </a:cubicBezTo>
                <a:cubicBezTo>
                  <a:pt x="789" y="134"/>
                  <a:pt x="831" y="134"/>
                  <a:pt x="872" y="144"/>
                </a:cubicBezTo>
                <a:cubicBezTo>
                  <a:pt x="901" y="164"/>
                  <a:pt x="972" y="149"/>
                  <a:pt x="985" y="149"/>
                </a:cubicBezTo>
                <a:cubicBezTo>
                  <a:pt x="1008" y="144"/>
                  <a:pt x="1028" y="152"/>
                  <a:pt x="1050" y="153"/>
                </a:cubicBezTo>
                <a:cubicBezTo>
                  <a:pt x="1067" y="154"/>
                  <a:pt x="1084" y="155"/>
                  <a:pt x="1101" y="156"/>
                </a:cubicBezTo>
                <a:cubicBezTo>
                  <a:pt x="1116" y="166"/>
                  <a:pt x="1124" y="178"/>
                  <a:pt x="1134" y="193"/>
                </a:cubicBezTo>
                <a:cubicBezTo>
                  <a:pt x="1100" y="210"/>
                  <a:pt x="1060" y="193"/>
                  <a:pt x="1023" y="202"/>
                </a:cubicBezTo>
                <a:cubicBezTo>
                  <a:pt x="987" y="201"/>
                  <a:pt x="951" y="201"/>
                  <a:pt x="916" y="196"/>
                </a:cubicBezTo>
                <a:cubicBezTo>
                  <a:pt x="865" y="179"/>
                  <a:pt x="835" y="182"/>
                  <a:pt x="774" y="180"/>
                </a:cubicBezTo>
                <a:cubicBezTo>
                  <a:pt x="769" y="177"/>
                  <a:pt x="763" y="176"/>
                  <a:pt x="760" y="171"/>
                </a:cubicBezTo>
                <a:cubicBezTo>
                  <a:pt x="759" y="169"/>
                  <a:pt x="758" y="166"/>
                  <a:pt x="756" y="164"/>
                </a:cubicBezTo>
                <a:cubicBezTo>
                  <a:pt x="752" y="161"/>
                  <a:pt x="742" y="157"/>
                  <a:pt x="736" y="156"/>
                </a:cubicBezTo>
                <a:cubicBezTo>
                  <a:pt x="681" y="157"/>
                  <a:pt x="672" y="140"/>
                  <a:pt x="651" y="171"/>
                </a:cubicBezTo>
                <a:cubicBezTo>
                  <a:pt x="652" y="177"/>
                  <a:pt x="651" y="184"/>
                  <a:pt x="654" y="189"/>
                </a:cubicBezTo>
                <a:cubicBezTo>
                  <a:pt x="656" y="193"/>
                  <a:pt x="663" y="195"/>
                  <a:pt x="667" y="198"/>
                </a:cubicBezTo>
                <a:cubicBezTo>
                  <a:pt x="684" y="211"/>
                  <a:pt x="706" y="228"/>
                  <a:pt x="727" y="233"/>
                </a:cubicBezTo>
                <a:cubicBezTo>
                  <a:pt x="749" y="248"/>
                  <a:pt x="777" y="253"/>
                  <a:pt x="800" y="265"/>
                </a:cubicBezTo>
                <a:cubicBezTo>
                  <a:pt x="809" y="277"/>
                  <a:pt x="815" y="273"/>
                  <a:pt x="832" y="271"/>
                </a:cubicBezTo>
                <a:cubicBezTo>
                  <a:pt x="840" y="268"/>
                  <a:pt x="877" y="261"/>
                  <a:pt x="865" y="273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Freeform 6" descr="Large confetti"/>
          <p:cNvSpPr>
            <a:spLocks/>
          </p:cNvSpPr>
          <p:nvPr/>
        </p:nvSpPr>
        <p:spPr bwMode="auto">
          <a:xfrm>
            <a:off x="4508500" y="2730500"/>
            <a:ext cx="1474788" cy="2289175"/>
          </a:xfrm>
          <a:custGeom>
            <a:avLst/>
            <a:gdLst>
              <a:gd name="T0" fmla="*/ 76 w 929"/>
              <a:gd name="T1" fmla="*/ 32 h 1442"/>
              <a:gd name="T2" fmla="*/ 0 w 929"/>
              <a:gd name="T3" fmla="*/ 44 h 1442"/>
              <a:gd name="T4" fmla="*/ 91 w 929"/>
              <a:gd name="T5" fmla="*/ 396 h 1442"/>
              <a:gd name="T6" fmla="*/ 111 w 929"/>
              <a:gd name="T7" fmla="*/ 730 h 1442"/>
              <a:gd name="T8" fmla="*/ 140 w 929"/>
              <a:gd name="T9" fmla="*/ 884 h 1442"/>
              <a:gd name="T10" fmla="*/ 211 w 929"/>
              <a:gd name="T11" fmla="*/ 1017 h 1442"/>
              <a:gd name="T12" fmla="*/ 260 w 929"/>
              <a:gd name="T13" fmla="*/ 1044 h 1442"/>
              <a:gd name="T14" fmla="*/ 348 w 929"/>
              <a:gd name="T15" fmla="*/ 1048 h 1442"/>
              <a:gd name="T16" fmla="*/ 440 w 929"/>
              <a:gd name="T17" fmla="*/ 1128 h 1442"/>
              <a:gd name="T18" fmla="*/ 511 w 929"/>
              <a:gd name="T19" fmla="*/ 1150 h 1442"/>
              <a:gd name="T20" fmla="*/ 568 w 929"/>
              <a:gd name="T21" fmla="*/ 1272 h 1442"/>
              <a:gd name="T22" fmla="*/ 652 w 929"/>
              <a:gd name="T23" fmla="*/ 1420 h 1442"/>
              <a:gd name="T24" fmla="*/ 844 w 929"/>
              <a:gd name="T25" fmla="*/ 1264 h 1442"/>
              <a:gd name="T26" fmla="*/ 916 w 929"/>
              <a:gd name="T27" fmla="*/ 1108 h 1442"/>
              <a:gd name="T28" fmla="*/ 720 w 929"/>
              <a:gd name="T29" fmla="*/ 748 h 1442"/>
              <a:gd name="T30" fmla="*/ 346 w 929"/>
              <a:gd name="T31" fmla="*/ 476 h 1442"/>
              <a:gd name="T32" fmla="*/ 130 w 929"/>
              <a:gd name="T33" fmla="*/ 242 h 1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9" h="1442">
                <a:moveTo>
                  <a:pt x="76" y="32"/>
                </a:moveTo>
                <a:cubicBezTo>
                  <a:pt x="7" y="46"/>
                  <a:pt x="51" y="0"/>
                  <a:pt x="0" y="44"/>
                </a:cubicBezTo>
                <a:cubicBezTo>
                  <a:pt x="20" y="106"/>
                  <a:pt x="91" y="248"/>
                  <a:pt x="91" y="396"/>
                </a:cubicBezTo>
                <a:cubicBezTo>
                  <a:pt x="91" y="542"/>
                  <a:pt x="82" y="615"/>
                  <a:pt x="111" y="730"/>
                </a:cubicBezTo>
                <a:cubicBezTo>
                  <a:pt x="107" y="802"/>
                  <a:pt x="178" y="827"/>
                  <a:pt x="140" y="884"/>
                </a:cubicBezTo>
                <a:cubicBezTo>
                  <a:pt x="157" y="932"/>
                  <a:pt x="181" y="995"/>
                  <a:pt x="211" y="1017"/>
                </a:cubicBezTo>
                <a:cubicBezTo>
                  <a:pt x="230" y="1013"/>
                  <a:pt x="244" y="1054"/>
                  <a:pt x="260" y="1044"/>
                </a:cubicBezTo>
                <a:cubicBezTo>
                  <a:pt x="294" y="1046"/>
                  <a:pt x="319" y="1036"/>
                  <a:pt x="348" y="1048"/>
                </a:cubicBezTo>
                <a:cubicBezTo>
                  <a:pt x="382" y="1067"/>
                  <a:pt x="431" y="1114"/>
                  <a:pt x="440" y="1128"/>
                </a:cubicBezTo>
                <a:cubicBezTo>
                  <a:pt x="456" y="1148"/>
                  <a:pt x="494" y="1122"/>
                  <a:pt x="511" y="1150"/>
                </a:cubicBezTo>
                <a:cubicBezTo>
                  <a:pt x="593" y="1210"/>
                  <a:pt x="521" y="1241"/>
                  <a:pt x="568" y="1272"/>
                </a:cubicBezTo>
                <a:cubicBezTo>
                  <a:pt x="588" y="1280"/>
                  <a:pt x="634" y="1442"/>
                  <a:pt x="652" y="1420"/>
                </a:cubicBezTo>
                <a:cubicBezTo>
                  <a:pt x="640" y="1365"/>
                  <a:pt x="852" y="1323"/>
                  <a:pt x="844" y="1264"/>
                </a:cubicBezTo>
                <a:cubicBezTo>
                  <a:pt x="854" y="1251"/>
                  <a:pt x="916" y="1108"/>
                  <a:pt x="916" y="1108"/>
                </a:cubicBezTo>
                <a:cubicBezTo>
                  <a:pt x="929" y="990"/>
                  <a:pt x="702" y="866"/>
                  <a:pt x="720" y="748"/>
                </a:cubicBezTo>
                <a:cubicBezTo>
                  <a:pt x="625" y="643"/>
                  <a:pt x="444" y="560"/>
                  <a:pt x="346" y="476"/>
                </a:cubicBezTo>
                <a:cubicBezTo>
                  <a:pt x="352" y="416"/>
                  <a:pt x="148" y="271"/>
                  <a:pt x="130" y="242"/>
                </a:cubicBezTo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Freeform 7" descr="Large confetti"/>
          <p:cNvSpPr>
            <a:spLocks/>
          </p:cNvSpPr>
          <p:nvPr/>
        </p:nvSpPr>
        <p:spPr bwMode="auto">
          <a:xfrm>
            <a:off x="2517775" y="2003425"/>
            <a:ext cx="1728788" cy="976313"/>
          </a:xfrm>
          <a:custGeom>
            <a:avLst/>
            <a:gdLst>
              <a:gd name="T0" fmla="*/ 292 w 1089"/>
              <a:gd name="T1" fmla="*/ 12 h 615"/>
              <a:gd name="T2" fmla="*/ 238 w 1089"/>
              <a:gd name="T3" fmla="*/ 2 h 615"/>
              <a:gd name="T4" fmla="*/ 110 w 1089"/>
              <a:gd name="T5" fmla="*/ 10 h 615"/>
              <a:gd name="T6" fmla="*/ 106 w 1089"/>
              <a:gd name="T7" fmla="*/ 61 h 615"/>
              <a:gd name="T8" fmla="*/ 187 w 1089"/>
              <a:gd name="T9" fmla="*/ 115 h 615"/>
              <a:gd name="T10" fmla="*/ 184 w 1089"/>
              <a:gd name="T11" fmla="*/ 178 h 615"/>
              <a:gd name="T12" fmla="*/ 129 w 1089"/>
              <a:gd name="T13" fmla="*/ 197 h 615"/>
              <a:gd name="T14" fmla="*/ 67 w 1089"/>
              <a:gd name="T15" fmla="*/ 178 h 615"/>
              <a:gd name="T16" fmla="*/ 53 w 1089"/>
              <a:gd name="T17" fmla="*/ 255 h 615"/>
              <a:gd name="T18" fmla="*/ 0 w 1089"/>
              <a:gd name="T19" fmla="*/ 308 h 615"/>
              <a:gd name="T20" fmla="*/ 4 w 1089"/>
              <a:gd name="T21" fmla="*/ 446 h 615"/>
              <a:gd name="T22" fmla="*/ 22 w 1089"/>
              <a:gd name="T23" fmla="*/ 486 h 615"/>
              <a:gd name="T24" fmla="*/ 36 w 1089"/>
              <a:gd name="T25" fmla="*/ 535 h 615"/>
              <a:gd name="T26" fmla="*/ 71 w 1089"/>
              <a:gd name="T27" fmla="*/ 544 h 615"/>
              <a:gd name="T28" fmla="*/ 151 w 1089"/>
              <a:gd name="T29" fmla="*/ 571 h 615"/>
              <a:gd name="T30" fmla="*/ 387 w 1089"/>
              <a:gd name="T31" fmla="*/ 571 h 615"/>
              <a:gd name="T32" fmla="*/ 445 w 1089"/>
              <a:gd name="T33" fmla="*/ 469 h 615"/>
              <a:gd name="T34" fmla="*/ 581 w 1089"/>
              <a:gd name="T35" fmla="*/ 476 h 615"/>
              <a:gd name="T36" fmla="*/ 625 w 1089"/>
              <a:gd name="T37" fmla="*/ 469 h 615"/>
              <a:gd name="T38" fmla="*/ 693 w 1089"/>
              <a:gd name="T39" fmla="*/ 462 h 615"/>
              <a:gd name="T40" fmla="*/ 747 w 1089"/>
              <a:gd name="T41" fmla="*/ 506 h 615"/>
              <a:gd name="T42" fmla="*/ 767 w 1089"/>
              <a:gd name="T43" fmla="*/ 472 h 615"/>
              <a:gd name="T44" fmla="*/ 801 w 1089"/>
              <a:gd name="T45" fmla="*/ 469 h 615"/>
              <a:gd name="T46" fmla="*/ 933 w 1089"/>
              <a:gd name="T47" fmla="*/ 486 h 615"/>
              <a:gd name="T48" fmla="*/ 1007 w 1089"/>
              <a:gd name="T49" fmla="*/ 496 h 615"/>
              <a:gd name="T50" fmla="*/ 1049 w 1089"/>
              <a:gd name="T51" fmla="*/ 526 h 615"/>
              <a:gd name="T52" fmla="*/ 1080 w 1089"/>
              <a:gd name="T53" fmla="*/ 513 h 615"/>
              <a:gd name="T54" fmla="*/ 1089 w 1089"/>
              <a:gd name="T55" fmla="*/ 486 h 615"/>
              <a:gd name="T56" fmla="*/ 1049 w 1089"/>
              <a:gd name="T57" fmla="*/ 384 h 615"/>
              <a:gd name="T58" fmla="*/ 1018 w 1089"/>
              <a:gd name="T59" fmla="*/ 348 h 615"/>
              <a:gd name="T60" fmla="*/ 987 w 1089"/>
              <a:gd name="T61" fmla="*/ 312 h 615"/>
              <a:gd name="T62" fmla="*/ 938 w 1089"/>
              <a:gd name="T63" fmla="*/ 250 h 615"/>
              <a:gd name="T64" fmla="*/ 916 w 1089"/>
              <a:gd name="T65" fmla="*/ 228 h 615"/>
              <a:gd name="T66" fmla="*/ 907 w 1089"/>
              <a:gd name="T67" fmla="*/ 215 h 615"/>
              <a:gd name="T68" fmla="*/ 867 w 1089"/>
              <a:gd name="T69" fmla="*/ 188 h 615"/>
              <a:gd name="T70" fmla="*/ 756 w 1089"/>
              <a:gd name="T71" fmla="*/ 197 h 615"/>
              <a:gd name="T72" fmla="*/ 689 w 1089"/>
              <a:gd name="T73" fmla="*/ 232 h 615"/>
              <a:gd name="T74" fmla="*/ 547 w 1089"/>
              <a:gd name="T75" fmla="*/ 228 h 615"/>
              <a:gd name="T76" fmla="*/ 511 w 1089"/>
              <a:gd name="T77" fmla="*/ 175 h 615"/>
              <a:gd name="T78" fmla="*/ 494 w 1089"/>
              <a:gd name="T79" fmla="*/ 148 h 615"/>
              <a:gd name="T80" fmla="*/ 426 w 1089"/>
              <a:gd name="T81" fmla="*/ 112 h 615"/>
              <a:gd name="T82" fmla="*/ 376 w 1089"/>
              <a:gd name="T83" fmla="*/ 74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9" h="615">
                <a:moveTo>
                  <a:pt x="292" y="12"/>
                </a:moveTo>
                <a:cubicBezTo>
                  <a:pt x="283" y="13"/>
                  <a:pt x="268" y="2"/>
                  <a:pt x="238" y="2"/>
                </a:cubicBezTo>
                <a:cubicBezTo>
                  <a:pt x="208" y="2"/>
                  <a:pt x="132" y="0"/>
                  <a:pt x="110" y="10"/>
                </a:cubicBezTo>
                <a:lnTo>
                  <a:pt x="106" y="61"/>
                </a:lnTo>
                <a:cubicBezTo>
                  <a:pt x="119" y="78"/>
                  <a:pt x="174" y="96"/>
                  <a:pt x="187" y="115"/>
                </a:cubicBezTo>
                <a:cubicBezTo>
                  <a:pt x="200" y="134"/>
                  <a:pt x="194" y="164"/>
                  <a:pt x="184" y="178"/>
                </a:cubicBezTo>
                <a:cubicBezTo>
                  <a:pt x="186" y="221"/>
                  <a:pt x="148" y="194"/>
                  <a:pt x="129" y="197"/>
                </a:cubicBezTo>
                <a:cubicBezTo>
                  <a:pt x="121" y="204"/>
                  <a:pt x="67" y="178"/>
                  <a:pt x="67" y="178"/>
                </a:cubicBezTo>
                <a:cubicBezTo>
                  <a:pt x="54" y="188"/>
                  <a:pt x="64" y="233"/>
                  <a:pt x="53" y="255"/>
                </a:cubicBezTo>
                <a:cubicBezTo>
                  <a:pt x="26" y="269"/>
                  <a:pt x="11" y="276"/>
                  <a:pt x="0" y="308"/>
                </a:cubicBezTo>
                <a:cubicBezTo>
                  <a:pt x="1" y="354"/>
                  <a:pt x="2" y="400"/>
                  <a:pt x="4" y="446"/>
                </a:cubicBezTo>
                <a:cubicBezTo>
                  <a:pt x="5" y="460"/>
                  <a:pt x="18" y="472"/>
                  <a:pt x="22" y="486"/>
                </a:cubicBezTo>
                <a:cubicBezTo>
                  <a:pt x="25" y="496"/>
                  <a:pt x="29" y="526"/>
                  <a:pt x="36" y="535"/>
                </a:cubicBezTo>
                <a:cubicBezTo>
                  <a:pt x="43" y="545"/>
                  <a:pt x="59" y="542"/>
                  <a:pt x="71" y="544"/>
                </a:cubicBezTo>
                <a:cubicBezTo>
                  <a:pt x="93" y="559"/>
                  <a:pt x="125" y="564"/>
                  <a:pt x="151" y="571"/>
                </a:cubicBezTo>
                <a:cubicBezTo>
                  <a:pt x="218" y="615"/>
                  <a:pt x="310" y="582"/>
                  <a:pt x="387" y="571"/>
                </a:cubicBezTo>
                <a:cubicBezTo>
                  <a:pt x="419" y="572"/>
                  <a:pt x="415" y="457"/>
                  <a:pt x="445" y="469"/>
                </a:cubicBezTo>
                <a:cubicBezTo>
                  <a:pt x="461" y="475"/>
                  <a:pt x="563" y="472"/>
                  <a:pt x="581" y="476"/>
                </a:cubicBezTo>
                <a:cubicBezTo>
                  <a:pt x="597" y="474"/>
                  <a:pt x="609" y="472"/>
                  <a:pt x="625" y="469"/>
                </a:cubicBezTo>
                <a:cubicBezTo>
                  <a:pt x="630" y="468"/>
                  <a:pt x="688" y="464"/>
                  <a:pt x="693" y="462"/>
                </a:cubicBezTo>
                <a:cubicBezTo>
                  <a:pt x="709" y="455"/>
                  <a:pt x="728" y="510"/>
                  <a:pt x="747" y="506"/>
                </a:cubicBezTo>
                <a:cubicBezTo>
                  <a:pt x="761" y="509"/>
                  <a:pt x="758" y="479"/>
                  <a:pt x="767" y="472"/>
                </a:cubicBezTo>
                <a:cubicBezTo>
                  <a:pt x="776" y="466"/>
                  <a:pt x="773" y="467"/>
                  <a:pt x="801" y="469"/>
                </a:cubicBezTo>
                <a:cubicBezTo>
                  <a:pt x="882" y="473"/>
                  <a:pt x="861" y="493"/>
                  <a:pt x="933" y="486"/>
                </a:cubicBezTo>
                <a:cubicBezTo>
                  <a:pt x="962" y="483"/>
                  <a:pt x="979" y="499"/>
                  <a:pt x="1007" y="496"/>
                </a:cubicBezTo>
                <a:cubicBezTo>
                  <a:pt x="1022" y="495"/>
                  <a:pt x="1035" y="528"/>
                  <a:pt x="1049" y="526"/>
                </a:cubicBezTo>
                <a:cubicBezTo>
                  <a:pt x="1058" y="524"/>
                  <a:pt x="1075" y="522"/>
                  <a:pt x="1080" y="513"/>
                </a:cubicBezTo>
                <a:cubicBezTo>
                  <a:pt x="1085" y="505"/>
                  <a:pt x="1089" y="486"/>
                  <a:pt x="1089" y="486"/>
                </a:cubicBezTo>
                <a:cubicBezTo>
                  <a:pt x="1083" y="435"/>
                  <a:pt x="1077" y="425"/>
                  <a:pt x="1049" y="384"/>
                </a:cubicBezTo>
                <a:cubicBezTo>
                  <a:pt x="1039" y="368"/>
                  <a:pt x="1034" y="358"/>
                  <a:pt x="1018" y="348"/>
                </a:cubicBezTo>
                <a:cubicBezTo>
                  <a:pt x="1011" y="327"/>
                  <a:pt x="1001" y="330"/>
                  <a:pt x="987" y="312"/>
                </a:cubicBezTo>
                <a:cubicBezTo>
                  <a:pt x="970" y="290"/>
                  <a:pt x="962" y="266"/>
                  <a:pt x="938" y="250"/>
                </a:cubicBezTo>
                <a:cubicBezTo>
                  <a:pt x="914" y="215"/>
                  <a:pt x="946" y="258"/>
                  <a:pt x="916" y="228"/>
                </a:cubicBezTo>
                <a:cubicBezTo>
                  <a:pt x="912" y="224"/>
                  <a:pt x="910" y="219"/>
                  <a:pt x="907" y="215"/>
                </a:cubicBezTo>
                <a:cubicBezTo>
                  <a:pt x="896" y="201"/>
                  <a:pt x="884" y="193"/>
                  <a:pt x="867" y="188"/>
                </a:cubicBezTo>
                <a:cubicBezTo>
                  <a:pt x="830" y="192"/>
                  <a:pt x="793" y="193"/>
                  <a:pt x="756" y="197"/>
                </a:cubicBezTo>
                <a:cubicBezTo>
                  <a:pt x="731" y="199"/>
                  <a:pt x="713" y="225"/>
                  <a:pt x="689" y="232"/>
                </a:cubicBezTo>
                <a:cubicBezTo>
                  <a:pt x="642" y="231"/>
                  <a:pt x="594" y="233"/>
                  <a:pt x="547" y="228"/>
                </a:cubicBezTo>
                <a:cubicBezTo>
                  <a:pt x="532" y="226"/>
                  <a:pt x="519" y="188"/>
                  <a:pt x="511" y="175"/>
                </a:cubicBezTo>
                <a:cubicBezTo>
                  <a:pt x="506" y="165"/>
                  <a:pt x="494" y="148"/>
                  <a:pt x="494" y="148"/>
                </a:cubicBezTo>
                <a:cubicBezTo>
                  <a:pt x="479" y="136"/>
                  <a:pt x="445" y="124"/>
                  <a:pt x="426" y="112"/>
                </a:cubicBezTo>
                <a:cubicBezTo>
                  <a:pt x="407" y="100"/>
                  <a:pt x="386" y="82"/>
                  <a:pt x="376" y="74"/>
                </a:cubicBezTo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6" name="Freeform 8" descr="Large confetti"/>
          <p:cNvSpPr>
            <a:spLocks/>
          </p:cNvSpPr>
          <p:nvPr/>
        </p:nvSpPr>
        <p:spPr bwMode="auto">
          <a:xfrm>
            <a:off x="5432425" y="509588"/>
            <a:ext cx="1978025" cy="2087562"/>
          </a:xfrm>
          <a:custGeom>
            <a:avLst/>
            <a:gdLst>
              <a:gd name="T0" fmla="*/ 1500 w 3363"/>
              <a:gd name="T1" fmla="*/ 3540 h 3552"/>
              <a:gd name="T2" fmla="*/ 1308 w 3363"/>
              <a:gd name="T3" fmla="*/ 3492 h 3552"/>
              <a:gd name="T4" fmla="*/ 1200 w 3363"/>
              <a:gd name="T5" fmla="*/ 3396 h 3552"/>
              <a:gd name="T6" fmla="*/ 1080 w 3363"/>
              <a:gd name="T7" fmla="*/ 3252 h 3552"/>
              <a:gd name="T8" fmla="*/ 948 w 3363"/>
              <a:gd name="T9" fmla="*/ 3132 h 3552"/>
              <a:gd name="T10" fmla="*/ 912 w 3363"/>
              <a:gd name="T11" fmla="*/ 3108 h 3552"/>
              <a:gd name="T12" fmla="*/ 816 w 3363"/>
              <a:gd name="T13" fmla="*/ 3036 h 3552"/>
              <a:gd name="T14" fmla="*/ 708 w 3363"/>
              <a:gd name="T15" fmla="*/ 2952 h 3552"/>
              <a:gd name="T16" fmla="*/ 636 w 3363"/>
              <a:gd name="T17" fmla="*/ 2928 h 3552"/>
              <a:gd name="T18" fmla="*/ 360 w 3363"/>
              <a:gd name="T19" fmla="*/ 2928 h 3552"/>
              <a:gd name="T20" fmla="*/ 288 w 3363"/>
              <a:gd name="T21" fmla="*/ 2880 h 3552"/>
              <a:gd name="T22" fmla="*/ 168 w 3363"/>
              <a:gd name="T23" fmla="*/ 2700 h 3552"/>
              <a:gd name="T24" fmla="*/ 156 w 3363"/>
              <a:gd name="T25" fmla="*/ 2544 h 3552"/>
              <a:gd name="T26" fmla="*/ 120 w 3363"/>
              <a:gd name="T27" fmla="*/ 2460 h 3552"/>
              <a:gd name="T28" fmla="*/ 96 w 3363"/>
              <a:gd name="T29" fmla="*/ 2376 h 3552"/>
              <a:gd name="T30" fmla="*/ 60 w 3363"/>
              <a:gd name="T31" fmla="*/ 2304 h 3552"/>
              <a:gd name="T32" fmla="*/ 0 w 3363"/>
              <a:gd name="T33" fmla="*/ 2040 h 3552"/>
              <a:gd name="T34" fmla="*/ 12 w 3363"/>
              <a:gd name="T35" fmla="*/ 1860 h 3552"/>
              <a:gd name="T36" fmla="*/ 48 w 3363"/>
              <a:gd name="T37" fmla="*/ 1788 h 3552"/>
              <a:gd name="T38" fmla="*/ 72 w 3363"/>
              <a:gd name="T39" fmla="*/ 1704 h 3552"/>
              <a:gd name="T40" fmla="*/ 12 w 3363"/>
              <a:gd name="T41" fmla="*/ 1200 h 3552"/>
              <a:gd name="T42" fmla="*/ 24 w 3363"/>
              <a:gd name="T43" fmla="*/ 792 h 3552"/>
              <a:gd name="T44" fmla="*/ 252 w 3363"/>
              <a:gd name="T45" fmla="*/ 684 h 3552"/>
              <a:gd name="T46" fmla="*/ 372 w 3363"/>
              <a:gd name="T47" fmla="*/ 600 h 3552"/>
              <a:gd name="T48" fmla="*/ 396 w 3363"/>
              <a:gd name="T49" fmla="*/ 564 h 3552"/>
              <a:gd name="T50" fmla="*/ 708 w 3363"/>
              <a:gd name="T51" fmla="*/ 552 h 3552"/>
              <a:gd name="T52" fmla="*/ 1188 w 3363"/>
              <a:gd name="T53" fmla="*/ 504 h 3552"/>
              <a:gd name="T54" fmla="*/ 1260 w 3363"/>
              <a:gd name="T55" fmla="*/ 456 h 3552"/>
              <a:gd name="T56" fmla="*/ 1320 w 3363"/>
              <a:gd name="T57" fmla="*/ 384 h 3552"/>
              <a:gd name="T58" fmla="*/ 1704 w 3363"/>
              <a:gd name="T59" fmla="*/ 252 h 3552"/>
              <a:gd name="T60" fmla="*/ 2208 w 3363"/>
              <a:gd name="T61" fmla="*/ 240 h 3552"/>
              <a:gd name="T62" fmla="*/ 2352 w 3363"/>
              <a:gd name="T63" fmla="*/ 216 h 3552"/>
              <a:gd name="T64" fmla="*/ 2424 w 3363"/>
              <a:gd name="T65" fmla="*/ 192 h 3552"/>
              <a:gd name="T66" fmla="*/ 2640 w 3363"/>
              <a:gd name="T67" fmla="*/ 240 h 3552"/>
              <a:gd name="T68" fmla="*/ 2976 w 3363"/>
              <a:gd name="T69" fmla="*/ 180 h 3552"/>
              <a:gd name="T70" fmla="*/ 3048 w 3363"/>
              <a:gd name="T71" fmla="*/ 132 h 3552"/>
              <a:gd name="T72" fmla="*/ 3096 w 3363"/>
              <a:gd name="T73" fmla="*/ 108 h 3552"/>
              <a:gd name="T74" fmla="*/ 3120 w 3363"/>
              <a:gd name="T75" fmla="*/ 72 h 3552"/>
              <a:gd name="T76" fmla="*/ 3156 w 3363"/>
              <a:gd name="T77" fmla="*/ 60 h 3552"/>
              <a:gd name="T78" fmla="*/ 3228 w 3363"/>
              <a:gd name="T79" fmla="*/ 24 h 3552"/>
              <a:gd name="T80" fmla="*/ 3360 w 3363"/>
              <a:gd name="T81" fmla="*/ 36 h 3552"/>
              <a:gd name="T82" fmla="*/ 3336 w 3363"/>
              <a:gd name="T83" fmla="*/ 300 h 3552"/>
              <a:gd name="T84" fmla="*/ 3144 w 3363"/>
              <a:gd name="T85" fmla="*/ 624 h 3552"/>
              <a:gd name="T86" fmla="*/ 3048 w 3363"/>
              <a:gd name="T87" fmla="*/ 732 h 3552"/>
              <a:gd name="T88" fmla="*/ 3024 w 3363"/>
              <a:gd name="T89" fmla="*/ 840 h 3552"/>
              <a:gd name="T90" fmla="*/ 2976 w 3363"/>
              <a:gd name="T91" fmla="*/ 1428 h 3552"/>
              <a:gd name="T92" fmla="*/ 2820 w 3363"/>
              <a:gd name="T93" fmla="*/ 1776 h 3552"/>
              <a:gd name="T94" fmla="*/ 2724 w 3363"/>
              <a:gd name="T95" fmla="*/ 1896 h 3552"/>
              <a:gd name="T96" fmla="*/ 2676 w 3363"/>
              <a:gd name="T97" fmla="*/ 2040 h 3552"/>
              <a:gd name="T98" fmla="*/ 2652 w 3363"/>
              <a:gd name="T99" fmla="*/ 2136 h 3552"/>
              <a:gd name="T100" fmla="*/ 2544 w 3363"/>
              <a:gd name="T101" fmla="*/ 2268 h 3552"/>
              <a:gd name="T102" fmla="*/ 2496 w 3363"/>
              <a:gd name="T103" fmla="*/ 2328 h 3552"/>
              <a:gd name="T104" fmla="*/ 2388 w 3363"/>
              <a:gd name="T105" fmla="*/ 2424 h 3552"/>
              <a:gd name="T106" fmla="*/ 2172 w 3363"/>
              <a:gd name="T107" fmla="*/ 2712 h 3552"/>
              <a:gd name="T108" fmla="*/ 1968 w 3363"/>
              <a:gd name="T109" fmla="*/ 2868 h 3552"/>
              <a:gd name="T110" fmla="*/ 1872 w 3363"/>
              <a:gd name="T111" fmla="*/ 3096 h 3552"/>
              <a:gd name="T112" fmla="*/ 1668 w 3363"/>
              <a:gd name="T113" fmla="*/ 3360 h 3552"/>
              <a:gd name="T114" fmla="*/ 1644 w 3363"/>
              <a:gd name="T115" fmla="*/ 3504 h 3552"/>
              <a:gd name="T116" fmla="*/ 1536 w 3363"/>
              <a:gd name="T117" fmla="*/ 3552 h 3552"/>
              <a:gd name="T118" fmla="*/ 1500 w 3363"/>
              <a:gd name="T119" fmla="*/ 3540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63" h="3552">
                <a:moveTo>
                  <a:pt x="1500" y="3540"/>
                </a:moveTo>
                <a:cubicBezTo>
                  <a:pt x="1437" y="3519"/>
                  <a:pt x="1371" y="3513"/>
                  <a:pt x="1308" y="3492"/>
                </a:cubicBezTo>
                <a:cubicBezTo>
                  <a:pt x="1273" y="3457"/>
                  <a:pt x="1232" y="3433"/>
                  <a:pt x="1200" y="3396"/>
                </a:cubicBezTo>
                <a:cubicBezTo>
                  <a:pt x="1157" y="3345"/>
                  <a:pt x="1136" y="3289"/>
                  <a:pt x="1080" y="3252"/>
                </a:cubicBezTo>
                <a:cubicBezTo>
                  <a:pt x="1042" y="3195"/>
                  <a:pt x="1007" y="3171"/>
                  <a:pt x="948" y="3132"/>
                </a:cubicBezTo>
                <a:cubicBezTo>
                  <a:pt x="936" y="3124"/>
                  <a:pt x="912" y="3108"/>
                  <a:pt x="912" y="3108"/>
                </a:cubicBezTo>
                <a:cubicBezTo>
                  <a:pt x="876" y="3055"/>
                  <a:pt x="862" y="3074"/>
                  <a:pt x="816" y="3036"/>
                </a:cubicBezTo>
                <a:cubicBezTo>
                  <a:pt x="703" y="2942"/>
                  <a:pt x="890" y="3073"/>
                  <a:pt x="708" y="2952"/>
                </a:cubicBezTo>
                <a:cubicBezTo>
                  <a:pt x="687" y="2938"/>
                  <a:pt x="636" y="2928"/>
                  <a:pt x="636" y="2928"/>
                </a:cubicBezTo>
                <a:cubicBezTo>
                  <a:pt x="532" y="2943"/>
                  <a:pt x="482" y="2956"/>
                  <a:pt x="360" y="2928"/>
                </a:cubicBezTo>
                <a:cubicBezTo>
                  <a:pt x="332" y="2922"/>
                  <a:pt x="312" y="2896"/>
                  <a:pt x="288" y="2880"/>
                </a:cubicBezTo>
                <a:cubicBezTo>
                  <a:pt x="217" y="2833"/>
                  <a:pt x="189" y="2782"/>
                  <a:pt x="168" y="2700"/>
                </a:cubicBezTo>
                <a:cubicBezTo>
                  <a:pt x="164" y="2648"/>
                  <a:pt x="162" y="2596"/>
                  <a:pt x="156" y="2544"/>
                </a:cubicBezTo>
                <a:cubicBezTo>
                  <a:pt x="153" y="2518"/>
                  <a:pt x="129" y="2482"/>
                  <a:pt x="120" y="2460"/>
                </a:cubicBezTo>
                <a:cubicBezTo>
                  <a:pt x="109" y="2433"/>
                  <a:pt x="107" y="2403"/>
                  <a:pt x="96" y="2376"/>
                </a:cubicBezTo>
                <a:cubicBezTo>
                  <a:pt x="51" y="2271"/>
                  <a:pt x="89" y="2405"/>
                  <a:pt x="60" y="2304"/>
                </a:cubicBezTo>
                <a:cubicBezTo>
                  <a:pt x="35" y="2217"/>
                  <a:pt x="29" y="2126"/>
                  <a:pt x="0" y="2040"/>
                </a:cubicBezTo>
                <a:cubicBezTo>
                  <a:pt x="4" y="1980"/>
                  <a:pt x="5" y="1920"/>
                  <a:pt x="12" y="1860"/>
                </a:cubicBezTo>
                <a:cubicBezTo>
                  <a:pt x="16" y="1821"/>
                  <a:pt x="31" y="1822"/>
                  <a:pt x="48" y="1788"/>
                </a:cubicBezTo>
                <a:cubicBezTo>
                  <a:pt x="57" y="1771"/>
                  <a:pt x="68" y="1719"/>
                  <a:pt x="72" y="1704"/>
                </a:cubicBezTo>
                <a:cubicBezTo>
                  <a:pt x="62" y="1533"/>
                  <a:pt x="46" y="1368"/>
                  <a:pt x="12" y="1200"/>
                </a:cubicBezTo>
                <a:cubicBezTo>
                  <a:pt x="16" y="1064"/>
                  <a:pt x="17" y="928"/>
                  <a:pt x="24" y="792"/>
                </a:cubicBezTo>
                <a:cubicBezTo>
                  <a:pt x="29" y="707"/>
                  <a:pt x="187" y="695"/>
                  <a:pt x="252" y="684"/>
                </a:cubicBezTo>
                <a:cubicBezTo>
                  <a:pt x="264" y="676"/>
                  <a:pt x="354" y="618"/>
                  <a:pt x="372" y="600"/>
                </a:cubicBezTo>
                <a:cubicBezTo>
                  <a:pt x="382" y="590"/>
                  <a:pt x="382" y="566"/>
                  <a:pt x="396" y="564"/>
                </a:cubicBezTo>
                <a:cubicBezTo>
                  <a:pt x="499" y="549"/>
                  <a:pt x="604" y="556"/>
                  <a:pt x="708" y="552"/>
                </a:cubicBezTo>
                <a:cubicBezTo>
                  <a:pt x="879" y="495"/>
                  <a:pt x="963" y="511"/>
                  <a:pt x="1188" y="504"/>
                </a:cubicBezTo>
                <a:cubicBezTo>
                  <a:pt x="1212" y="488"/>
                  <a:pt x="1244" y="480"/>
                  <a:pt x="1260" y="456"/>
                </a:cubicBezTo>
                <a:cubicBezTo>
                  <a:pt x="1281" y="424"/>
                  <a:pt x="1288" y="409"/>
                  <a:pt x="1320" y="384"/>
                </a:cubicBezTo>
                <a:cubicBezTo>
                  <a:pt x="1429" y="299"/>
                  <a:pt x="1566" y="258"/>
                  <a:pt x="1704" y="252"/>
                </a:cubicBezTo>
                <a:cubicBezTo>
                  <a:pt x="1872" y="245"/>
                  <a:pt x="2040" y="244"/>
                  <a:pt x="2208" y="240"/>
                </a:cubicBezTo>
                <a:cubicBezTo>
                  <a:pt x="2256" y="232"/>
                  <a:pt x="2306" y="231"/>
                  <a:pt x="2352" y="216"/>
                </a:cubicBezTo>
                <a:cubicBezTo>
                  <a:pt x="2376" y="208"/>
                  <a:pt x="2424" y="192"/>
                  <a:pt x="2424" y="192"/>
                </a:cubicBezTo>
                <a:cubicBezTo>
                  <a:pt x="2497" y="204"/>
                  <a:pt x="2568" y="222"/>
                  <a:pt x="2640" y="240"/>
                </a:cubicBezTo>
                <a:cubicBezTo>
                  <a:pt x="2733" y="231"/>
                  <a:pt x="2889" y="229"/>
                  <a:pt x="2976" y="180"/>
                </a:cubicBezTo>
                <a:cubicBezTo>
                  <a:pt x="3001" y="166"/>
                  <a:pt x="3022" y="145"/>
                  <a:pt x="3048" y="132"/>
                </a:cubicBezTo>
                <a:cubicBezTo>
                  <a:pt x="3064" y="124"/>
                  <a:pt x="3080" y="116"/>
                  <a:pt x="3096" y="108"/>
                </a:cubicBezTo>
                <a:cubicBezTo>
                  <a:pt x="3104" y="96"/>
                  <a:pt x="3109" y="81"/>
                  <a:pt x="3120" y="72"/>
                </a:cubicBezTo>
                <a:cubicBezTo>
                  <a:pt x="3130" y="64"/>
                  <a:pt x="3145" y="66"/>
                  <a:pt x="3156" y="60"/>
                </a:cubicBezTo>
                <a:cubicBezTo>
                  <a:pt x="3249" y="13"/>
                  <a:pt x="3138" y="54"/>
                  <a:pt x="3228" y="24"/>
                </a:cubicBezTo>
                <a:cubicBezTo>
                  <a:pt x="3272" y="28"/>
                  <a:pt x="3334" y="0"/>
                  <a:pt x="3360" y="36"/>
                </a:cubicBezTo>
                <a:cubicBezTo>
                  <a:pt x="3363" y="41"/>
                  <a:pt x="3341" y="270"/>
                  <a:pt x="3336" y="300"/>
                </a:cubicBezTo>
                <a:cubicBezTo>
                  <a:pt x="3314" y="422"/>
                  <a:pt x="3231" y="537"/>
                  <a:pt x="3144" y="624"/>
                </a:cubicBezTo>
                <a:cubicBezTo>
                  <a:pt x="3109" y="659"/>
                  <a:pt x="3072" y="684"/>
                  <a:pt x="3048" y="732"/>
                </a:cubicBezTo>
                <a:cubicBezTo>
                  <a:pt x="3033" y="762"/>
                  <a:pt x="3029" y="812"/>
                  <a:pt x="3024" y="840"/>
                </a:cubicBezTo>
                <a:cubicBezTo>
                  <a:pt x="3017" y="1049"/>
                  <a:pt x="3005" y="1228"/>
                  <a:pt x="2976" y="1428"/>
                </a:cubicBezTo>
                <a:cubicBezTo>
                  <a:pt x="2964" y="1610"/>
                  <a:pt x="2986" y="1693"/>
                  <a:pt x="2820" y="1776"/>
                </a:cubicBezTo>
                <a:cubicBezTo>
                  <a:pt x="2793" y="1857"/>
                  <a:pt x="2761" y="1786"/>
                  <a:pt x="2724" y="1896"/>
                </a:cubicBezTo>
                <a:cubicBezTo>
                  <a:pt x="2709" y="1942"/>
                  <a:pt x="2688" y="1992"/>
                  <a:pt x="2676" y="2040"/>
                </a:cubicBezTo>
                <a:cubicBezTo>
                  <a:pt x="2668" y="2072"/>
                  <a:pt x="2670" y="2109"/>
                  <a:pt x="2652" y="2136"/>
                </a:cubicBezTo>
                <a:cubicBezTo>
                  <a:pt x="2620" y="2184"/>
                  <a:pt x="2579" y="2222"/>
                  <a:pt x="2544" y="2268"/>
                </a:cubicBezTo>
                <a:cubicBezTo>
                  <a:pt x="2523" y="2331"/>
                  <a:pt x="2547" y="2282"/>
                  <a:pt x="2496" y="2328"/>
                </a:cubicBezTo>
                <a:cubicBezTo>
                  <a:pt x="2373" y="2438"/>
                  <a:pt x="2470" y="2370"/>
                  <a:pt x="2388" y="2424"/>
                </a:cubicBezTo>
                <a:cubicBezTo>
                  <a:pt x="2352" y="2533"/>
                  <a:pt x="2263" y="2644"/>
                  <a:pt x="2172" y="2712"/>
                </a:cubicBezTo>
                <a:cubicBezTo>
                  <a:pt x="2108" y="2760"/>
                  <a:pt x="2020" y="2806"/>
                  <a:pt x="1968" y="2868"/>
                </a:cubicBezTo>
                <a:cubicBezTo>
                  <a:pt x="1912" y="2935"/>
                  <a:pt x="1909" y="3023"/>
                  <a:pt x="1872" y="3096"/>
                </a:cubicBezTo>
                <a:cubicBezTo>
                  <a:pt x="1822" y="3195"/>
                  <a:pt x="1746" y="3282"/>
                  <a:pt x="1668" y="3360"/>
                </a:cubicBezTo>
                <a:cubicBezTo>
                  <a:pt x="1663" y="3408"/>
                  <a:pt x="1674" y="3466"/>
                  <a:pt x="1644" y="3504"/>
                </a:cubicBezTo>
                <a:cubicBezTo>
                  <a:pt x="1619" y="3535"/>
                  <a:pt x="1536" y="3552"/>
                  <a:pt x="1536" y="3552"/>
                </a:cubicBezTo>
                <a:cubicBezTo>
                  <a:pt x="1468" y="3538"/>
                  <a:pt x="1456" y="3540"/>
                  <a:pt x="1500" y="3540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Freeform 9" descr="Large confetti"/>
          <p:cNvSpPr>
            <a:spLocks/>
          </p:cNvSpPr>
          <p:nvPr/>
        </p:nvSpPr>
        <p:spPr bwMode="auto">
          <a:xfrm>
            <a:off x="2151063" y="-4763"/>
            <a:ext cx="2525712" cy="949326"/>
          </a:xfrm>
          <a:custGeom>
            <a:avLst/>
            <a:gdLst>
              <a:gd name="T0" fmla="*/ 9 w 1591"/>
              <a:gd name="T1" fmla="*/ 12 h 598"/>
              <a:gd name="T2" fmla="*/ 13 w 1591"/>
              <a:gd name="T3" fmla="*/ 97 h 598"/>
              <a:gd name="T4" fmla="*/ 44 w 1591"/>
              <a:gd name="T5" fmla="*/ 221 h 598"/>
              <a:gd name="T6" fmla="*/ 18 w 1591"/>
              <a:gd name="T7" fmla="*/ 337 h 598"/>
              <a:gd name="T8" fmla="*/ 9 w 1591"/>
              <a:gd name="T9" fmla="*/ 368 h 598"/>
              <a:gd name="T10" fmla="*/ 0 w 1591"/>
              <a:gd name="T11" fmla="*/ 394 h 598"/>
              <a:gd name="T12" fmla="*/ 218 w 1591"/>
              <a:gd name="T13" fmla="*/ 421 h 598"/>
              <a:gd name="T14" fmla="*/ 276 w 1591"/>
              <a:gd name="T15" fmla="*/ 439 h 598"/>
              <a:gd name="T16" fmla="*/ 378 w 1591"/>
              <a:gd name="T17" fmla="*/ 514 h 598"/>
              <a:gd name="T18" fmla="*/ 427 w 1591"/>
              <a:gd name="T19" fmla="*/ 541 h 598"/>
              <a:gd name="T20" fmla="*/ 711 w 1591"/>
              <a:gd name="T21" fmla="*/ 545 h 598"/>
              <a:gd name="T22" fmla="*/ 849 w 1591"/>
              <a:gd name="T23" fmla="*/ 568 h 598"/>
              <a:gd name="T24" fmla="*/ 911 w 1591"/>
              <a:gd name="T25" fmla="*/ 581 h 598"/>
              <a:gd name="T26" fmla="*/ 1071 w 1591"/>
              <a:gd name="T27" fmla="*/ 541 h 598"/>
              <a:gd name="T28" fmla="*/ 1209 w 1591"/>
              <a:gd name="T29" fmla="*/ 585 h 598"/>
              <a:gd name="T30" fmla="*/ 1309 w 1591"/>
              <a:gd name="T31" fmla="*/ 565 h 598"/>
              <a:gd name="T32" fmla="*/ 1582 w 1591"/>
              <a:gd name="T33" fmla="*/ 525 h 598"/>
              <a:gd name="T34" fmla="*/ 1356 w 1591"/>
              <a:gd name="T35" fmla="*/ 412 h 598"/>
              <a:gd name="T36" fmla="*/ 1229 w 1591"/>
              <a:gd name="T37" fmla="*/ 319 h 598"/>
              <a:gd name="T38" fmla="*/ 1085 w 1591"/>
              <a:gd name="T39" fmla="*/ 190 h 598"/>
              <a:gd name="T40" fmla="*/ 1045 w 1591"/>
              <a:gd name="T41" fmla="*/ 123 h 598"/>
              <a:gd name="T42" fmla="*/ 1013 w 1591"/>
              <a:gd name="T43" fmla="*/ 83 h 598"/>
              <a:gd name="T44" fmla="*/ 976 w 1591"/>
              <a:gd name="T45" fmla="*/ 12 h 598"/>
              <a:gd name="T46" fmla="*/ 9 w 1591"/>
              <a:gd name="T47" fmla="*/ 12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91" h="598">
                <a:moveTo>
                  <a:pt x="9" y="12"/>
                </a:moveTo>
                <a:cubicBezTo>
                  <a:pt x="10" y="40"/>
                  <a:pt x="10" y="68"/>
                  <a:pt x="13" y="97"/>
                </a:cubicBezTo>
                <a:cubicBezTo>
                  <a:pt x="18" y="139"/>
                  <a:pt x="34" y="180"/>
                  <a:pt x="44" y="221"/>
                </a:cubicBezTo>
                <a:cubicBezTo>
                  <a:pt x="40" y="274"/>
                  <a:pt x="40" y="293"/>
                  <a:pt x="18" y="337"/>
                </a:cubicBezTo>
                <a:cubicBezTo>
                  <a:pt x="14" y="344"/>
                  <a:pt x="11" y="361"/>
                  <a:pt x="9" y="368"/>
                </a:cubicBezTo>
                <a:cubicBezTo>
                  <a:pt x="6" y="377"/>
                  <a:pt x="0" y="394"/>
                  <a:pt x="0" y="394"/>
                </a:cubicBezTo>
                <a:cubicBezTo>
                  <a:pt x="18" y="467"/>
                  <a:pt x="211" y="421"/>
                  <a:pt x="218" y="421"/>
                </a:cubicBezTo>
                <a:cubicBezTo>
                  <a:pt x="240" y="425"/>
                  <a:pt x="253" y="434"/>
                  <a:pt x="276" y="439"/>
                </a:cubicBezTo>
                <a:cubicBezTo>
                  <a:pt x="311" y="462"/>
                  <a:pt x="342" y="492"/>
                  <a:pt x="378" y="514"/>
                </a:cubicBezTo>
                <a:cubicBezTo>
                  <a:pt x="394" y="524"/>
                  <a:pt x="406" y="540"/>
                  <a:pt x="427" y="541"/>
                </a:cubicBezTo>
                <a:cubicBezTo>
                  <a:pt x="521" y="544"/>
                  <a:pt x="616" y="544"/>
                  <a:pt x="711" y="545"/>
                </a:cubicBezTo>
                <a:cubicBezTo>
                  <a:pt x="757" y="557"/>
                  <a:pt x="802" y="562"/>
                  <a:pt x="849" y="568"/>
                </a:cubicBezTo>
                <a:cubicBezTo>
                  <a:pt x="887" y="580"/>
                  <a:pt x="866" y="575"/>
                  <a:pt x="911" y="581"/>
                </a:cubicBezTo>
                <a:cubicBezTo>
                  <a:pt x="963" y="598"/>
                  <a:pt x="1028" y="570"/>
                  <a:pt x="1071" y="541"/>
                </a:cubicBezTo>
                <a:cubicBezTo>
                  <a:pt x="1121" y="537"/>
                  <a:pt x="1169" y="581"/>
                  <a:pt x="1209" y="585"/>
                </a:cubicBezTo>
                <a:cubicBezTo>
                  <a:pt x="1249" y="589"/>
                  <a:pt x="1247" y="575"/>
                  <a:pt x="1309" y="565"/>
                </a:cubicBezTo>
                <a:cubicBezTo>
                  <a:pt x="1371" y="555"/>
                  <a:pt x="1575" y="551"/>
                  <a:pt x="1582" y="525"/>
                </a:cubicBezTo>
                <a:cubicBezTo>
                  <a:pt x="1591" y="496"/>
                  <a:pt x="1415" y="447"/>
                  <a:pt x="1356" y="412"/>
                </a:cubicBezTo>
                <a:cubicBezTo>
                  <a:pt x="1297" y="378"/>
                  <a:pt x="1274" y="356"/>
                  <a:pt x="1229" y="319"/>
                </a:cubicBezTo>
                <a:cubicBezTo>
                  <a:pt x="1184" y="282"/>
                  <a:pt x="1115" y="223"/>
                  <a:pt x="1085" y="190"/>
                </a:cubicBezTo>
                <a:cubicBezTo>
                  <a:pt x="1083" y="163"/>
                  <a:pt x="1066" y="138"/>
                  <a:pt x="1045" y="123"/>
                </a:cubicBezTo>
                <a:cubicBezTo>
                  <a:pt x="1035" y="105"/>
                  <a:pt x="1030" y="95"/>
                  <a:pt x="1013" y="83"/>
                </a:cubicBezTo>
                <a:cubicBezTo>
                  <a:pt x="993" y="52"/>
                  <a:pt x="999" y="27"/>
                  <a:pt x="976" y="12"/>
                </a:cubicBezTo>
                <a:cubicBezTo>
                  <a:pt x="809" y="0"/>
                  <a:pt x="170" y="4"/>
                  <a:pt x="9" y="12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Freeform 10" descr="Large confetti"/>
          <p:cNvSpPr>
            <a:spLocks/>
          </p:cNvSpPr>
          <p:nvPr/>
        </p:nvSpPr>
        <p:spPr bwMode="auto">
          <a:xfrm>
            <a:off x="3949700" y="1588"/>
            <a:ext cx="3352800" cy="825500"/>
          </a:xfrm>
          <a:custGeom>
            <a:avLst/>
            <a:gdLst>
              <a:gd name="T0" fmla="*/ 0 w 2112"/>
              <a:gd name="T1" fmla="*/ 13 h 520"/>
              <a:gd name="T2" fmla="*/ 45 w 2112"/>
              <a:gd name="T3" fmla="*/ 84 h 520"/>
              <a:gd name="T4" fmla="*/ 71 w 2112"/>
              <a:gd name="T5" fmla="*/ 133 h 520"/>
              <a:gd name="T6" fmla="*/ 98 w 2112"/>
              <a:gd name="T7" fmla="*/ 151 h 520"/>
              <a:gd name="T8" fmla="*/ 125 w 2112"/>
              <a:gd name="T9" fmla="*/ 160 h 520"/>
              <a:gd name="T10" fmla="*/ 178 w 2112"/>
              <a:gd name="T11" fmla="*/ 213 h 520"/>
              <a:gd name="T12" fmla="*/ 214 w 2112"/>
              <a:gd name="T13" fmla="*/ 257 h 520"/>
              <a:gd name="T14" fmla="*/ 240 w 2112"/>
              <a:gd name="T15" fmla="*/ 280 h 520"/>
              <a:gd name="T16" fmla="*/ 320 w 2112"/>
              <a:gd name="T17" fmla="*/ 369 h 520"/>
              <a:gd name="T18" fmla="*/ 387 w 2112"/>
              <a:gd name="T19" fmla="*/ 377 h 520"/>
              <a:gd name="T20" fmla="*/ 454 w 2112"/>
              <a:gd name="T21" fmla="*/ 409 h 520"/>
              <a:gd name="T22" fmla="*/ 467 w 2112"/>
              <a:gd name="T23" fmla="*/ 417 h 520"/>
              <a:gd name="T24" fmla="*/ 494 w 2112"/>
              <a:gd name="T25" fmla="*/ 426 h 520"/>
              <a:gd name="T26" fmla="*/ 498 w 2112"/>
              <a:gd name="T27" fmla="*/ 409 h 520"/>
              <a:gd name="T28" fmla="*/ 503 w 2112"/>
              <a:gd name="T29" fmla="*/ 311 h 520"/>
              <a:gd name="T30" fmla="*/ 534 w 2112"/>
              <a:gd name="T31" fmla="*/ 293 h 520"/>
              <a:gd name="T32" fmla="*/ 596 w 2112"/>
              <a:gd name="T33" fmla="*/ 302 h 520"/>
              <a:gd name="T34" fmla="*/ 654 w 2112"/>
              <a:gd name="T35" fmla="*/ 404 h 520"/>
              <a:gd name="T36" fmla="*/ 658 w 2112"/>
              <a:gd name="T37" fmla="*/ 502 h 520"/>
              <a:gd name="T38" fmla="*/ 672 w 2112"/>
              <a:gd name="T39" fmla="*/ 511 h 520"/>
              <a:gd name="T40" fmla="*/ 707 w 2112"/>
              <a:gd name="T41" fmla="*/ 497 h 520"/>
              <a:gd name="T42" fmla="*/ 752 w 2112"/>
              <a:gd name="T43" fmla="*/ 497 h 520"/>
              <a:gd name="T44" fmla="*/ 921 w 2112"/>
              <a:gd name="T45" fmla="*/ 444 h 520"/>
              <a:gd name="T46" fmla="*/ 992 w 2112"/>
              <a:gd name="T47" fmla="*/ 440 h 520"/>
              <a:gd name="T48" fmla="*/ 1010 w 2112"/>
              <a:gd name="T49" fmla="*/ 435 h 520"/>
              <a:gd name="T50" fmla="*/ 1036 w 2112"/>
              <a:gd name="T51" fmla="*/ 417 h 520"/>
              <a:gd name="T52" fmla="*/ 1045 w 2112"/>
              <a:gd name="T53" fmla="*/ 404 h 520"/>
              <a:gd name="T54" fmla="*/ 1050 w 2112"/>
              <a:gd name="T55" fmla="*/ 391 h 520"/>
              <a:gd name="T56" fmla="*/ 1103 w 2112"/>
              <a:gd name="T57" fmla="*/ 373 h 520"/>
              <a:gd name="T58" fmla="*/ 1107 w 2112"/>
              <a:gd name="T59" fmla="*/ 360 h 520"/>
              <a:gd name="T60" fmla="*/ 1250 w 2112"/>
              <a:gd name="T61" fmla="*/ 346 h 520"/>
              <a:gd name="T62" fmla="*/ 1325 w 2112"/>
              <a:gd name="T63" fmla="*/ 288 h 520"/>
              <a:gd name="T64" fmla="*/ 1552 w 2112"/>
              <a:gd name="T65" fmla="*/ 266 h 520"/>
              <a:gd name="T66" fmla="*/ 1588 w 2112"/>
              <a:gd name="T67" fmla="*/ 231 h 520"/>
              <a:gd name="T68" fmla="*/ 1712 w 2112"/>
              <a:gd name="T69" fmla="*/ 253 h 520"/>
              <a:gd name="T70" fmla="*/ 1779 w 2112"/>
              <a:gd name="T71" fmla="*/ 244 h 520"/>
              <a:gd name="T72" fmla="*/ 1792 w 2112"/>
              <a:gd name="T73" fmla="*/ 217 h 520"/>
              <a:gd name="T74" fmla="*/ 1805 w 2112"/>
              <a:gd name="T75" fmla="*/ 204 h 520"/>
              <a:gd name="T76" fmla="*/ 1832 w 2112"/>
              <a:gd name="T77" fmla="*/ 164 h 520"/>
              <a:gd name="T78" fmla="*/ 1841 w 2112"/>
              <a:gd name="T79" fmla="*/ 137 h 520"/>
              <a:gd name="T80" fmla="*/ 1863 w 2112"/>
              <a:gd name="T81" fmla="*/ 80 h 520"/>
              <a:gd name="T82" fmla="*/ 1868 w 2112"/>
              <a:gd name="T83" fmla="*/ 31 h 520"/>
              <a:gd name="T84" fmla="*/ 1934 w 2112"/>
              <a:gd name="T85" fmla="*/ 0 h 520"/>
              <a:gd name="T86" fmla="*/ 2112 w 2112"/>
              <a:gd name="T87" fmla="*/ 17 h 520"/>
              <a:gd name="T88" fmla="*/ 0 w 2112"/>
              <a:gd name="T89" fmla="*/ 1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12" h="520">
                <a:moveTo>
                  <a:pt x="0" y="13"/>
                </a:moveTo>
                <a:cubicBezTo>
                  <a:pt x="13" y="38"/>
                  <a:pt x="32" y="59"/>
                  <a:pt x="45" y="84"/>
                </a:cubicBezTo>
                <a:cubicBezTo>
                  <a:pt x="49" y="93"/>
                  <a:pt x="65" y="127"/>
                  <a:pt x="71" y="133"/>
                </a:cubicBezTo>
                <a:cubicBezTo>
                  <a:pt x="79" y="140"/>
                  <a:pt x="89" y="145"/>
                  <a:pt x="98" y="151"/>
                </a:cubicBezTo>
                <a:cubicBezTo>
                  <a:pt x="106" y="156"/>
                  <a:pt x="125" y="160"/>
                  <a:pt x="125" y="160"/>
                </a:cubicBezTo>
                <a:cubicBezTo>
                  <a:pt x="140" y="182"/>
                  <a:pt x="160" y="195"/>
                  <a:pt x="178" y="213"/>
                </a:cubicBezTo>
                <a:cubicBezTo>
                  <a:pt x="191" y="226"/>
                  <a:pt x="201" y="244"/>
                  <a:pt x="214" y="257"/>
                </a:cubicBezTo>
                <a:cubicBezTo>
                  <a:pt x="249" y="292"/>
                  <a:pt x="204" y="236"/>
                  <a:pt x="240" y="280"/>
                </a:cubicBezTo>
                <a:cubicBezTo>
                  <a:pt x="266" y="310"/>
                  <a:pt x="287" y="346"/>
                  <a:pt x="320" y="369"/>
                </a:cubicBezTo>
                <a:cubicBezTo>
                  <a:pt x="339" y="381"/>
                  <a:pt x="365" y="376"/>
                  <a:pt x="387" y="377"/>
                </a:cubicBezTo>
                <a:cubicBezTo>
                  <a:pt x="417" y="387"/>
                  <a:pt x="427" y="391"/>
                  <a:pt x="454" y="409"/>
                </a:cubicBezTo>
                <a:cubicBezTo>
                  <a:pt x="458" y="411"/>
                  <a:pt x="462" y="416"/>
                  <a:pt x="467" y="417"/>
                </a:cubicBezTo>
                <a:cubicBezTo>
                  <a:pt x="476" y="420"/>
                  <a:pt x="494" y="426"/>
                  <a:pt x="494" y="426"/>
                </a:cubicBezTo>
                <a:cubicBezTo>
                  <a:pt x="495" y="420"/>
                  <a:pt x="498" y="414"/>
                  <a:pt x="498" y="409"/>
                </a:cubicBezTo>
                <a:cubicBezTo>
                  <a:pt x="501" y="376"/>
                  <a:pt x="496" y="343"/>
                  <a:pt x="503" y="311"/>
                </a:cubicBezTo>
                <a:cubicBezTo>
                  <a:pt x="505" y="299"/>
                  <a:pt x="524" y="300"/>
                  <a:pt x="534" y="293"/>
                </a:cubicBezTo>
                <a:cubicBezTo>
                  <a:pt x="555" y="295"/>
                  <a:pt x="579" y="289"/>
                  <a:pt x="596" y="302"/>
                </a:cubicBezTo>
                <a:cubicBezTo>
                  <a:pt x="631" y="329"/>
                  <a:pt x="641" y="364"/>
                  <a:pt x="654" y="404"/>
                </a:cubicBezTo>
                <a:cubicBezTo>
                  <a:pt x="655" y="437"/>
                  <a:pt x="655" y="469"/>
                  <a:pt x="658" y="502"/>
                </a:cubicBezTo>
                <a:cubicBezTo>
                  <a:pt x="660" y="520"/>
                  <a:pt x="669" y="493"/>
                  <a:pt x="672" y="511"/>
                </a:cubicBezTo>
                <a:cubicBezTo>
                  <a:pt x="679" y="488"/>
                  <a:pt x="688" y="506"/>
                  <a:pt x="707" y="497"/>
                </a:cubicBezTo>
                <a:cubicBezTo>
                  <a:pt x="725" y="490"/>
                  <a:pt x="738" y="511"/>
                  <a:pt x="752" y="497"/>
                </a:cubicBezTo>
                <a:cubicBezTo>
                  <a:pt x="776" y="424"/>
                  <a:pt x="860" y="447"/>
                  <a:pt x="921" y="444"/>
                </a:cubicBezTo>
                <a:cubicBezTo>
                  <a:pt x="944" y="443"/>
                  <a:pt x="968" y="441"/>
                  <a:pt x="992" y="440"/>
                </a:cubicBezTo>
                <a:cubicBezTo>
                  <a:pt x="998" y="438"/>
                  <a:pt x="1004" y="438"/>
                  <a:pt x="1010" y="435"/>
                </a:cubicBezTo>
                <a:cubicBezTo>
                  <a:pt x="1019" y="430"/>
                  <a:pt x="1036" y="417"/>
                  <a:pt x="1036" y="417"/>
                </a:cubicBezTo>
                <a:cubicBezTo>
                  <a:pt x="1039" y="413"/>
                  <a:pt x="1043" y="409"/>
                  <a:pt x="1045" y="404"/>
                </a:cubicBezTo>
                <a:cubicBezTo>
                  <a:pt x="1047" y="400"/>
                  <a:pt x="1047" y="394"/>
                  <a:pt x="1050" y="391"/>
                </a:cubicBezTo>
                <a:cubicBezTo>
                  <a:pt x="1062" y="376"/>
                  <a:pt x="1086" y="379"/>
                  <a:pt x="1103" y="373"/>
                </a:cubicBezTo>
                <a:cubicBezTo>
                  <a:pt x="1104" y="369"/>
                  <a:pt x="1104" y="362"/>
                  <a:pt x="1107" y="360"/>
                </a:cubicBezTo>
                <a:cubicBezTo>
                  <a:pt x="1146" y="332"/>
                  <a:pt x="1202" y="348"/>
                  <a:pt x="1250" y="346"/>
                </a:cubicBezTo>
                <a:cubicBezTo>
                  <a:pt x="1280" y="331"/>
                  <a:pt x="1294" y="303"/>
                  <a:pt x="1325" y="288"/>
                </a:cubicBezTo>
                <a:cubicBezTo>
                  <a:pt x="1378" y="265"/>
                  <a:pt x="1509" y="268"/>
                  <a:pt x="1552" y="266"/>
                </a:cubicBezTo>
                <a:cubicBezTo>
                  <a:pt x="1562" y="251"/>
                  <a:pt x="1572" y="241"/>
                  <a:pt x="1588" y="231"/>
                </a:cubicBezTo>
                <a:cubicBezTo>
                  <a:pt x="1639" y="234"/>
                  <a:pt x="1669" y="231"/>
                  <a:pt x="1712" y="253"/>
                </a:cubicBezTo>
                <a:cubicBezTo>
                  <a:pt x="1734" y="251"/>
                  <a:pt x="1761" y="258"/>
                  <a:pt x="1779" y="244"/>
                </a:cubicBezTo>
                <a:cubicBezTo>
                  <a:pt x="1794" y="232"/>
                  <a:pt x="1783" y="231"/>
                  <a:pt x="1792" y="217"/>
                </a:cubicBezTo>
                <a:cubicBezTo>
                  <a:pt x="1795" y="212"/>
                  <a:pt x="1802" y="209"/>
                  <a:pt x="1805" y="204"/>
                </a:cubicBezTo>
                <a:cubicBezTo>
                  <a:pt x="1815" y="191"/>
                  <a:pt x="1823" y="177"/>
                  <a:pt x="1832" y="164"/>
                </a:cubicBezTo>
                <a:cubicBezTo>
                  <a:pt x="1837" y="156"/>
                  <a:pt x="1838" y="146"/>
                  <a:pt x="1841" y="137"/>
                </a:cubicBezTo>
                <a:cubicBezTo>
                  <a:pt x="1848" y="117"/>
                  <a:pt x="1858" y="101"/>
                  <a:pt x="1863" y="80"/>
                </a:cubicBezTo>
                <a:cubicBezTo>
                  <a:pt x="1865" y="63"/>
                  <a:pt x="1864" y="47"/>
                  <a:pt x="1868" y="31"/>
                </a:cubicBezTo>
                <a:cubicBezTo>
                  <a:pt x="1874" y="4"/>
                  <a:pt x="1915" y="2"/>
                  <a:pt x="1934" y="0"/>
                </a:cubicBezTo>
                <a:cubicBezTo>
                  <a:pt x="1995" y="3"/>
                  <a:pt x="2054" y="3"/>
                  <a:pt x="2112" y="17"/>
                </a:cubicBezTo>
                <a:cubicBezTo>
                  <a:pt x="1790" y="19"/>
                  <a:pt x="344" y="2"/>
                  <a:pt x="0" y="13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9" name="Freeform 11" descr="Large confetti"/>
          <p:cNvSpPr>
            <a:spLocks/>
          </p:cNvSpPr>
          <p:nvPr/>
        </p:nvSpPr>
        <p:spPr bwMode="auto">
          <a:xfrm>
            <a:off x="1044575" y="-28575"/>
            <a:ext cx="1517650" cy="3067050"/>
          </a:xfrm>
          <a:custGeom>
            <a:avLst/>
            <a:gdLst>
              <a:gd name="T0" fmla="*/ 36 w 956"/>
              <a:gd name="T1" fmla="*/ 1866 h 1932"/>
              <a:gd name="T2" fmla="*/ 257 w 956"/>
              <a:gd name="T3" fmla="*/ 1819 h 1932"/>
              <a:gd name="T4" fmla="*/ 283 w 956"/>
              <a:gd name="T5" fmla="*/ 1836 h 1932"/>
              <a:gd name="T6" fmla="*/ 305 w 956"/>
              <a:gd name="T7" fmla="*/ 1854 h 1932"/>
              <a:gd name="T8" fmla="*/ 319 w 956"/>
              <a:gd name="T9" fmla="*/ 1868 h 1932"/>
              <a:gd name="T10" fmla="*/ 377 w 956"/>
              <a:gd name="T11" fmla="*/ 1899 h 1932"/>
              <a:gd name="T12" fmla="*/ 390 w 956"/>
              <a:gd name="T13" fmla="*/ 1908 h 1932"/>
              <a:gd name="T14" fmla="*/ 403 w 956"/>
              <a:gd name="T15" fmla="*/ 1912 h 1932"/>
              <a:gd name="T16" fmla="*/ 443 w 956"/>
              <a:gd name="T17" fmla="*/ 1930 h 1932"/>
              <a:gd name="T18" fmla="*/ 510 w 956"/>
              <a:gd name="T19" fmla="*/ 1925 h 1932"/>
              <a:gd name="T20" fmla="*/ 523 w 956"/>
              <a:gd name="T21" fmla="*/ 1916 h 1932"/>
              <a:gd name="T22" fmla="*/ 612 w 956"/>
              <a:gd name="T23" fmla="*/ 1872 h 1932"/>
              <a:gd name="T24" fmla="*/ 732 w 956"/>
              <a:gd name="T25" fmla="*/ 1868 h 1932"/>
              <a:gd name="T26" fmla="*/ 772 w 956"/>
              <a:gd name="T27" fmla="*/ 1836 h 1932"/>
              <a:gd name="T28" fmla="*/ 794 w 956"/>
              <a:gd name="T29" fmla="*/ 1805 h 1932"/>
              <a:gd name="T30" fmla="*/ 803 w 956"/>
              <a:gd name="T31" fmla="*/ 1774 h 1932"/>
              <a:gd name="T32" fmla="*/ 830 w 956"/>
              <a:gd name="T33" fmla="*/ 1712 h 1932"/>
              <a:gd name="T34" fmla="*/ 726 w 956"/>
              <a:gd name="T35" fmla="*/ 1701 h 1932"/>
              <a:gd name="T36" fmla="*/ 584 w 956"/>
              <a:gd name="T37" fmla="*/ 1674 h 1932"/>
              <a:gd name="T38" fmla="*/ 480 w 956"/>
              <a:gd name="T39" fmla="*/ 1664 h 1932"/>
              <a:gd name="T40" fmla="*/ 499 w 956"/>
              <a:gd name="T41" fmla="*/ 1525 h 1932"/>
              <a:gd name="T42" fmla="*/ 543 w 956"/>
              <a:gd name="T43" fmla="*/ 1362 h 1932"/>
              <a:gd name="T44" fmla="*/ 725 w 956"/>
              <a:gd name="T45" fmla="*/ 1359 h 1932"/>
              <a:gd name="T46" fmla="*/ 899 w 956"/>
              <a:gd name="T47" fmla="*/ 1440 h 1932"/>
              <a:gd name="T48" fmla="*/ 851 w 956"/>
              <a:gd name="T49" fmla="*/ 1350 h 1932"/>
              <a:gd name="T50" fmla="*/ 938 w 956"/>
              <a:gd name="T51" fmla="*/ 1281 h 1932"/>
              <a:gd name="T52" fmla="*/ 947 w 956"/>
              <a:gd name="T53" fmla="*/ 1239 h 1932"/>
              <a:gd name="T54" fmla="*/ 884 w 956"/>
              <a:gd name="T55" fmla="*/ 1275 h 1932"/>
              <a:gd name="T56" fmla="*/ 812 w 956"/>
              <a:gd name="T57" fmla="*/ 1242 h 1932"/>
              <a:gd name="T58" fmla="*/ 809 w 956"/>
              <a:gd name="T59" fmla="*/ 1179 h 1932"/>
              <a:gd name="T60" fmla="*/ 845 w 956"/>
              <a:gd name="T61" fmla="*/ 1131 h 1932"/>
              <a:gd name="T62" fmla="*/ 734 w 956"/>
              <a:gd name="T63" fmla="*/ 1110 h 1932"/>
              <a:gd name="T64" fmla="*/ 661 w 956"/>
              <a:gd name="T65" fmla="*/ 1099 h 1932"/>
              <a:gd name="T66" fmla="*/ 639 w 956"/>
              <a:gd name="T67" fmla="*/ 1072 h 1932"/>
              <a:gd name="T68" fmla="*/ 621 w 956"/>
              <a:gd name="T69" fmla="*/ 1036 h 1932"/>
              <a:gd name="T70" fmla="*/ 617 w 956"/>
              <a:gd name="T71" fmla="*/ 1023 h 1932"/>
              <a:gd name="T72" fmla="*/ 590 w 956"/>
              <a:gd name="T73" fmla="*/ 965 h 1932"/>
              <a:gd name="T74" fmla="*/ 563 w 956"/>
              <a:gd name="T75" fmla="*/ 894 h 1932"/>
              <a:gd name="T76" fmla="*/ 554 w 956"/>
              <a:gd name="T77" fmla="*/ 867 h 1932"/>
              <a:gd name="T78" fmla="*/ 550 w 956"/>
              <a:gd name="T79" fmla="*/ 681 h 1932"/>
              <a:gd name="T80" fmla="*/ 550 w 956"/>
              <a:gd name="T81" fmla="*/ 641 h 1932"/>
              <a:gd name="T82" fmla="*/ 559 w 956"/>
              <a:gd name="T83" fmla="*/ 614 h 1932"/>
              <a:gd name="T84" fmla="*/ 559 w 956"/>
              <a:gd name="T85" fmla="*/ 312 h 1932"/>
              <a:gd name="T86" fmla="*/ 550 w 956"/>
              <a:gd name="T87" fmla="*/ 263 h 1932"/>
              <a:gd name="T88" fmla="*/ 492 w 956"/>
              <a:gd name="T89" fmla="*/ 112 h 1932"/>
              <a:gd name="T90" fmla="*/ 485 w 956"/>
              <a:gd name="T91" fmla="*/ 18 h 1932"/>
              <a:gd name="T92" fmla="*/ 0 w 956"/>
              <a:gd name="T93" fmla="*/ 0 h 1932"/>
              <a:gd name="T94" fmla="*/ 36 w 956"/>
              <a:gd name="T95" fmla="*/ 1390 h 1932"/>
              <a:gd name="T96" fmla="*/ 62 w 956"/>
              <a:gd name="T97" fmla="*/ 1392 h 1932"/>
              <a:gd name="T98" fmla="*/ 126 w 956"/>
              <a:gd name="T99" fmla="*/ 1438 h 1932"/>
              <a:gd name="T100" fmla="*/ 112 w 956"/>
              <a:gd name="T101" fmla="*/ 1556 h 1932"/>
              <a:gd name="T102" fmla="*/ 34 w 956"/>
              <a:gd name="T103" fmla="*/ 1616 h 1932"/>
              <a:gd name="T104" fmla="*/ 36 w 956"/>
              <a:gd name="T105" fmla="*/ 1866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56" h="1932">
                <a:moveTo>
                  <a:pt x="36" y="1866"/>
                </a:moveTo>
                <a:cubicBezTo>
                  <a:pt x="40" y="1867"/>
                  <a:pt x="252" y="1816"/>
                  <a:pt x="257" y="1819"/>
                </a:cubicBezTo>
                <a:cubicBezTo>
                  <a:pt x="266" y="1824"/>
                  <a:pt x="283" y="1836"/>
                  <a:pt x="283" y="1836"/>
                </a:cubicBezTo>
                <a:cubicBezTo>
                  <a:pt x="303" y="1866"/>
                  <a:pt x="280" y="1837"/>
                  <a:pt x="305" y="1854"/>
                </a:cubicBezTo>
                <a:cubicBezTo>
                  <a:pt x="311" y="1858"/>
                  <a:pt x="314" y="1864"/>
                  <a:pt x="319" y="1868"/>
                </a:cubicBezTo>
                <a:cubicBezTo>
                  <a:pt x="338" y="1883"/>
                  <a:pt x="354" y="1893"/>
                  <a:pt x="377" y="1899"/>
                </a:cubicBezTo>
                <a:cubicBezTo>
                  <a:pt x="381" y="1902"/>
                  <a:pt x="385" y="1905"/>
                  <a:pt x="390" y="1908"/>
                </a:cubicBezTo>
                <a:cubicBezTo>
                  <a:pt x="394" y="1910"/>
                  <a:pt x="399" y="1910"/>
                  <a:pt x="403" y="1912"/>
                </a:cubicBezTo>
                <a:cubicBezTo>
                  <a:pt x="438" y="1932"/>
                  <a:pt x="402" y="1922"/>
                  <a:pt x="443" y="1930"/>
                </a:cubicBezTo>
                <a:cubicBezTo>
                  <a:pt x="465" y="1928"/>
                  <a:pt x="488" y="1929"/>
                  <a:pt x="510" y="1925"/>
                </a:cubicBezTo>
                <a:cubicBezTo>
                  <a:pt x="515" y="1925"/>
                  <a:pt x="518" y="1919"/>
                  <a:pt x="523" y="1916"/>
                </a:cubicBezTo>
                <a:cubicBezTo>
                  <a:pt x="552" y="1902"/>
                  <a:pt x="578" y="1874"/>
                  <a:pt x="612" y="1872"/>
                </a:cubicBezTo>
                <a:cubicBezTo>
                  <a:pt x="652" y="1869"/>
                  <a:pt x="692" y="1869"/>
                  <a:pt x="732" y="1868"/>
                </a:cubicBezTo>
                <a:cubicBezTo>
                  <a:pt x="752" y="1861"/>
                  <a:pt x="755" y="1848"/>
                  <a:pt x="772" y="1836"/>
                </a:cubicBezTo>
                <a:cubicBezTo>
                  <a:pt x="779" y="1826"/>
                  <a:pt x="788" y="1816"/>
                  <a:pt x="794" y="1805"/>
                </a:cubicBezTo>
                <a:cubicBezTo>
                  <a:pt x="799" y="1799"/>
                  <a:pt x="801" y="1780"/>
                  <a:pt x="803" y="1774"/>
                </a:cubicBezTo>
                <a:cubicBezTo>
                  <a:pt x="811" y="1753"/>
                  <a:pt x="823" y="1733"/>
                  <a:pt x="830" y="1712"/>
                </a:cubicBezTo>
                <a:cubicBezTo>
                  <a:pt x="820" y="1692"/>
                  <a:pt x="781" y="1732"/>
                  <a:pt x="726" y="1701"/>
                </a:cubicBezTo>
                <a:cubicBezTo>
                  <a:pt x="685" y="1695"/>
                  <a:pt x="625" y="1680"/>
                  <a:pt x="584" y="1674"/>
                </a:cubicBezTo>
                <a:lnTo>
                  <a:pt x="480" y="1664"/>
                </a:lnTo>
                <a:lnTo>
                  <a:pt x="499" y="1525"/>
                </a:lnTo>
                <a:cubicBezTo>
                  <a:pt x="487" y="1490"/>
                  <a:pt x="490" y="1386"/>
                  <a:pt x="543" y="1362"/>
                </a:cubicBezTo>
                <a:cubicBezTo>
                  <a:pt x="581" y="1334"/>
                  <a:pt x="666" y="1346"/>
                  <a:pt x="725" y="1359"/>
                </a:cubicBezTo>
                <a:cubicBezTo>
                  <a:pt x="784" y="1372"/>
                  <a:pt x="878" y="1442"/>
                  <a:pt x="899" y="1440"/>
                </a:cubicBezTo>
                <a:cubicBezTo>
                  <a:pt x="923" y="1440"/>
                  <a:pt x="845" y="1376"/>
                  <a:pt x="851" y="1350"/>
                </a:cubicBezTo>
                <a:cubicBezTo>
                  <a:pt x="857" y="1324"/>
                  <a:pt x="922" y="1299"/>
                  <a:pt x="938" y="1281"/>
                </a:cubicBezTo>
                <a:cubicBezTo>
                  <a:pt x="954" y="1263"/>
                  <a:pt x="956" y="1240"/>
                  <a:pt x="947" y="1239"/>
                </a:cubicBezTo>
                <a:cubicBezTo>
                  <a:pt x="938" y="1238"/>
                  <a:pt x="906" y="1275"/>
                  <a:pt x="884" y="1275"/>
                </a:cubicBezTo>
                <a:cubicBezTo>
                  <a:pt x="862" y="1275"/>
                  <a:pt x="824" y="1258"/>
                  <a:pt x="812" y="1242"/>
                </a:cubicBezTo>
                <a:cubicBezTo>
                  <a:pt x="808" y="1222"/>
                  <a:pt x="804" y="1197"/>
                  <a:pt x="809" y="1179"/>
                </a:cubicBezTo>
                <a:cubicBezTo>
                  <a:pt x="814" y="1161"/>
                  <a:pt x="857" y="1142"/>
                  <a:pt x="845" y="1131"/>
                </a:cubicBezTo>
                <a:cubicBezTo>
                  <a:pt x="837" y="1124"/>
                  <a:pt x="734" y="1110"/>
                  <a:pt x="734" y="1110"/>
                </a:cubicBezTo>
                <a:cubicBezTo>
                  <a:pt x="720" y="1090"/>
                  <a:pt x="674" y="1119"/>
                  <a:pt x="661" y="1099"/>
                </a:cubicBezTo>
                <a:cubicBezTo>
                  <a:pt x="655" y="1089"/>
                  <a:pt x="645" y="1082"/>
                  <a:pt x="639" y="1072"/>
                </a:cubicBezTo>
                <a:cubicBezTo>
                  <a:pt x="632" y="1061"/>
                  <a:pt x="625" y="1049"/>
                  <a:pt x="621" y="1036"/>
                </a:cubicBezTo>
                <a:cubicBezTo>
                  <a:pt x="620" y="1032"/>
                  <a:pt x="619" y="1027"/>
                  <a:pt x="617" y="1023"/>
                </a:cubicBezTo>
                <a:cubicBezTo>
                  <a:pt x="605" y="1000"/>
                  <a:pt x="599" y="989"/>
                  <a:pt x="590" y="965"/>
                </a:cubicBezTo>
                <a:cubicBezTo>
                  <a:pt x="581" y="941"/>
                  <a:pt x="571" y="919"/>
                  <a:pt x="563" y="894"/>
                </a:cubicBezTo>
                <a:cubicBezTo>
                  <a:pt x="561" y="885"/>
                  <a:pt x="554" y="867"/>
                  <a:pt x="554" y="867"/>
                </a:cubicBezTo>
                <a:cubicBezTo>
                  <a:pt x="553" y="805"/>
                  <a:pt x="553" y="743"/>
                  <a:pt x="550" y="681"/>
                </a:cubicBezTo>
                <a:cubicBezTo>
                  <a:pt x="548" y="644"/>
                  <a:pt x="538" y="683"/>
                  <a:pt x="550" y="641"/>
                </a:cubicBezTo>
                <a:cubicBezTo>
                  <a:pt x="553" y="632"/>
                  <a:pt x="559" y="614"/>
                  <a:pt x="559" y="614"/>
                </a:cubicBezTo>
                <a:cubicBezTo>
                  <a:pt x="570" y="485"/>
                  <a:pt x="566" y="545"/>
                  <a:pt x="559" y="312"/>
                </a:cubicBezTo>
                <a:cubicBezTo>
                  <a:pt x="559" y="309"/>
                  <a:pt x="551" y="267"/>
                  <a:pt x="550" y="263"/>
                </a:cubicBezTo>
                <a:cubicBezTo>
                  <a:pt x="533" y="212"/>
                  <a:pt x="505" y="163"/>
                  <a:pt x="492" y="112"/>
                </a:cubicBezTo>
                <a:cubicBezTo>
                  <a:pt x="491" y="8"/>
                  <a:pt x="567" y="37"/>
                  <a:pt x="485" y="18"/>
                </a:cubicBezTo>
                <a:lnTo>
                  <a:pt x="0" y="0"/>
                </a:lnTo>
                <a:lnTo>
                  <a:pt x="36" y="1390"/>
                </a:lnTo>
                <a:lnTo>
                  <a:pt x="62" y="1392"/>
                </a:lnTo>
                <a:cubicBezTo>
                  <a:pt x="77" y="1400"/>
                  <a:pt x="118" y="1411"/>
                  <a:pt x="126" y="1438"/>
                </a:cubicBezTo>
                <a:cubicBezTo>
                  <a:pt x="134" y="1465"/>
                  <a:pt x="127" y="1526"/>
                  <a:pt x="112" y="1556"/>
                </a:cubicBezTo>
                <a:cubicBezTo>
                  <a:pt x="97" y="1586"/>
                  <a:pt x="47" y="1564"/>
                  <a:pt x="34" y="1616"/>
                </a:cubicBezTo>
                <a:lnTo>
                  <a:pt x="36" y="1866"/>
                </a:ln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0" name="Freeform 12" descr="Large confetti"/>
          <p:cNvSpPr>
            <a:spLocks/>
          </p:cNvSpPr>
          <p:nvPr/>
        </p:nvSpPr>
        <p:spPr bwMode="auto">
          <a:xfrm>
            <a:off x="2503488" y="2986088"/>
            <a:ext cx="1916112" cy="936625"/>
          </a:xfrm>
          <a:custGeom>
            <a:avLst/>
            <a:gdLst>
              <a:gd name="T0" fmla="*/ 3102 w 3258"/>
              <a:gd name="T1" fmla="*/ 197 h 1591"/>
              <a:gd name="T2" fmla="*/ 2862 w 3258"/>
              <a:gd name="T3" fmla="*/ 71 h 1591"/>
              <a:gd name="T4" fmla="*/ 2796 w 3258"/>
              <a:gd name="T5" fmla="*/ 35 h 1591"/>
              <a:gd name="T6" fmla="*/ 2424 w 3258"/>
              <a:gd name="T7" fmla="*/ 5 h 1591"/>
              <a:gd name="T8" fmla="*/ 2238 w 3258"/>
              <a:gd name="T9" fmla="*/ 47 h 1591"/>
              <a:gd name="T10" fmla="*/ 2154 w 3258"/>
              <a:gd name="T11" fmla="*/ 245 h 1591"/>
              <a:gd name="T12" fmla="*/ 1848 w 3258"/>
              <a:gd name="T13" fmla="*/ 365 h 1591"/>
              <a:gd name="T14" fmla="*/ 1680 w 3258"/>
              <a:gd name="T15" fmla="*/ 335 h 1591"/>
              <a:gd name="T16" fmla="*/ 1614 w 3258"/>
              <a:gd name="T17" fmla="*/ 269 h 1591"/>
              <a:gd name="T18" fmla="*/ 1512 w 3258"/>
              <a:gd name="T19" fmla="*/ 251 h 1591"/>
              <a:gd name="T20" fmla="*/ 1110 w 3258"/>
              <a:gd name="T21" fmla="*/ 365 h 1591"/>
              <a:gd name="T22" fmla="*/ 990 w 3258"/>
              <a:gd name="T23" fmla="*/ 317 h 1591"/>
              <a:gd name="T24" fmla="*/ 750 w 3258"/>
              <a:gd name="T25" fmla="*/ 311 h 1591"/>
              <a:gd name="T26" fmla="*/ 474 w 3258"/>
              <a:gd name="T27" fmla="*/ 179 h 1591"/>
              <a:gd name="T28" fmla="*/ 192 w 3258"/>
              <a:gd name="T29" fmla="*/ 191 h 1591"/>
              <a:gd name="T30" fmla="*/ 72 w 3258"/>
              <a:gd name="T31" fmla="*/ 329 h 1591"/>
              <a:gd name="T32" fmla="*/ 12 w 3258"/>
              <a:gd name="T33" fmla="*/ 527 h 1591"/>
              <a:gd name="T34" fmla="*/ 186 w 3258"/>
              <a:gd name="T35" fmla="*/ 701 h 1591"/>
              <a:gd name="T36" fmla="*/ 240 w 3258"/>
              <a:gd name="T37" fmla="*/ 731 h 1591"/>
              <a:gd name="T38" fmla="*/ 372 w 3258"/>
              <a:gd name="T39" fmla="*/ 821 h 1591"/>
              <a:gd name="T40" fmla="*/ 624 w 3258"/>
              <a:gd name="T41" fmla="*/ 959 h 1591"/>
              <a:gd name="T42" fmla="*/ 912 w 3258"/>
              <a:gd name="T43" fmla="*/ 1025 h 1591"/>
              <a:gd name="T44" fmla="*/ 1026 w 3258"/>
              <a:gd name="T45" fmla="*/ 1205 h 1591"/>
              <a:gd name="T46" fmla="*/ 1146 w 3258"/>
              <a:gd name="T47" fmla="*/ 1301 h 1591"/>
              <a:gd name="T48" fmla="*/ 1332 w 3258"/>
              <a:gd name="T49" fmla="*/ 1415 h 1591"/>
              <a:gd name="T50" fmla="*/ 1542 w 3258"/>
              <a:gd name="T51" fmla="*/ 1565 h 1591"/>
              <a:gd name="T52" fmla="*/ 1788 w 3258"/>
              <a:gd name="T53" fmla="*/ 1565 h 1591"/>
              <a:gd name="T54" fmla="*/ 2340 w 3258"/>
              <a:gd name="T55" fmla="*/ 1445 h 1591"/>
              <a:gd name="T56" fmla="*/ 2520 w 3258"/>
              <a:gd name="T57" fmla="*/ 1379 h 1591"/>
              <a:gd name="T58" fmla="*/ 2598 w 3258"/>
              <a:gd name="T59" fmla="*/ 1331 h 1591"/>
              <a:gd name="T60" fmla="*/ 2820 w 3258"/>
              <a:gd name="T61" fmla="*/ 1391 h 1591"/>
              <a:gd name="T62" fmla="*/ 3090 w 3258"/>
              <a:gd name="T63" fmla="*/ 1313 h 1591"/>
              <a:gd name="T64" fmla="*/ 3240 w 3258"/>
              <a:gd name="T65" fmla="*/ 1145 h 1591"/>
              <a:gd name="T66" fmla="*/ 3258 w 3258"/>
              <a:gd name="T67" fmla="*/ 1073 h 1591"/>
              <a:gd name="T68" fmla="*/ 3222 w 3258"/>
              <a:gd name="T69" fmla="*/ 563 h 1591"/>
              <a:gd name="T70" fmla="*/ 3210 w 3258"/>
              <a:gd name="T71" fmla="*/ 383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8" h="1591">
                <a:moveTo>
                  <a:pt x="3210" y="395"/>
                </a:moveTo>
                <a:cubicBezTo>
                  <a:pt x="3168" y="331"/>
                  <a:pt x="3172" y="244"/>
                  <a:pt x="3102" y="197"/>
                </a:cubicBezTo>
                <a:cubicBezTo>
                  <a:pt x="3078" y="160"/>
                  <a:pt x="3034" y="165"/>
                  <a:pt x="2994" y="161"/>
                </a:cubicBezTo>
                <a:cubicBezTo>
                  <a:pt x="2943" y="144"/>
                  <a:pt x="2904" y="101"/>
                  <a:pt x="2862" y="71"/>
                </a:cubicBezTo>
                <a:cubicBezTo>
                  <a:pt x="2855" y="66"/>
                  <a:pt x="2845" y="64"/>
                  <a:pt x="2838" y="59"/>
                </a:cubicBezTo>
                <a:cubicBezTo>
                  <a:pt x="2794" y="27"/>
                  <a:pt x="2848" y="51"/>
                  <a:pt x="2796" y="35"/>
                </a:cubicBezTo>
                <a:cubicBezTo>
                  <a:pt x="2784" y="31"/>
                  <a:pt x="2760" y="23"/>
                  <a:pt x="2760" y="23"/>
                </a:cubicBezTo>
                <a:cubicBezTo>
                  <a:pt x="2636" y="30"/>
                  <a:pt x="2542" y="20"/>
                  <a:pt x="2424" y="5"/>
                </a:cubicBezTo>
                <a:cubicBezTo>
                  <a:pt x="2374" y="7"/>
                  <a:pt x="2323" y="0"/>
                  <a:pt x="2274" y="11"/>
                </a:cubicBezTo>
                <a:cubicBezTo>
                  <a:pt x="2257" y="15"/>
                  <a:pt x="2238" y="47"/>
                  <a:pt x="2238" y="47"/>
                </a:cubicBezTo>
                <a:cubicBezTo>
                  <a:pt x="2216" y="113"/>
                  <a:pt x="2251" y="13"/>
                  <a:pt x="2220" y="83"/>
                </a:cubicBezTo>
                <a:cubicBezTo>
                  <a:pt x="2195" y="139"/>
                  <a:pt x="2192" y="196"/>
                  <a:pt x="2154" y="245"/>
                </a:cubicBezTo>
                <a:cubicBezTo>
                  <a:pt x="2138" y="266"/>
                  <a:pt x="2124" y="301"/>
                  <a:pt x="2100" y="317"/>
                </a:cubicBezTo>
                <a:cubicBezTo>
                  <a:pt x="2034" y="361"/>
                  <a:pt x="1922" y="361"/>
                  <a:pt x="1848" y="365"/>
                </a:cubicBezTo>
                <a:cubicBezTo>
                  <a:pt x="1794" y="373"/>
                  <a:pt x="1803" y="376"/>
                  <a:pt x="1740" y="359"/>
                </a:cubicBezTo>
                <a:cubicBezTo>
                  <a:pt x="1719" y="353"/>
                  <a:pt x="1680" y="335"/>
                  <a:pt x="1680" y="335"/>
                </a:cubicBezTo>
                <a:cubicBezTo>
                  <a:pt x="1669" y="324"/>
                  <a:pt x="1655" y="316"/>
                  <a:pt x="1644" y="305"/>
                </a:cubicBezTo>
                <a:cubicBezTo>
                  <a:pt x="1624" y="285"/>
                  <a:pt x="1641" y="286"/>
                  <a:pt x="1614" y="269"/>
                </a:cubicBezTo>
                <a:cubicBezTo>
                  <a:pt x="1599" y="259"/>
                  <a:pt x="1566" y="245"/>
                  <a:pt x="1566" y="245"/>
                </a:cubicBezTo>
                <a:cubicBezTo>
                  <a:pt x="1548" y="247"/>
                  <a:pt x="1530" y="247"/>
                  <a:pt x="1512" y="251"/>
                </a:cubicBezTo>
                <a:cubicBezTo>
                  <a:pt x="1449" y="266"/>
                  <a:pt x="1396" y="350"/>
                  <a:pt x="1332" y="371"/>
                </a:cubicBezTo>
                <a:cubicBezTo>
                  <a:pt x="1258" y="369"/>
                  <a:pt x="1184" y="371"/>
                  <a:pt x="1110" y="365"/>
                </a:cubicBezTo>
                <a:cubicBezTo>
                  <a:pt x="1099" y="364"/>
                  <a:pt x="1039" y="334"/>
                  <a:pt x="1026" y="329"/>
                </a:cubicBezTo>
                <a:cubicBezTo>
                  <a:pt x="1014" y="324"/>
                  <a:pt x="990" y="317"/>
                  <a:pt x="990" y="317"/>
                </a:cubicBezTo>
                <a:cubicBezTo>
                  <a:pt x="961" y="322"/>
                  <a:pt x="934" y="326"/>
                  <a:pt x="906" y="335"/>
                </a:cubicBezTo>
                <a:cubicBezTo>
                  <a:pt x="800" y="329"/>
                  <a:pt x="817" y="333"/>
                  <a:pt x="750" y="311"/>
                </a:cubicBezTo>
                <a:cubicBezTo>
                  <a:pt x="716" y="286"/>
                  <a:pt x="678" y="271"/>
                  <a:pt x="642" y="251"/>
                </a:cubicBezTo>
                <a:cubicBezTo>
                  <a:pt x="586" y="220"/>
                  <a:pt x="538" y="192"/>
                  <a:pt x="474" y="179"/>
                </a:cubicBezTo>
                <a:cubicBezTo>
                  <a:pt x="443" y="180"/>
                  <a:pt x="317" y="197"/>
                  <a:pt x="258" y="185"/>
                </a:cubicBezTo>
                <a:cubicBezTo>
                  <a:pt x="236" y="187"/>
                  <a:pt x="214" y="186"/>
                  <a:pt x="192" y="191"/>
                </a:cubicBezTo>
                <a:cubicBezTo>
                  <a:pt x="170" y="196"/>
                  <a:pt x="123" y="243"/>
                  <a:pt x="114" y="257"/>
                </a:cubicBezTo>
                <a:cubicBezTo>
                  <a:pt x="99" y="280"/>
                  <a:pt x="87" y="307"/>
                  <a:pt x="72" y="329"/>
                </a:cubicBezTo>
                <a:cubicBezTo>
                  <a:pt x="47" y="367"/>
                  <a:pt x="15" y="404"/>
                  <a:pt x="0" y="449"/>
                </a:cubicBezTo>
                <a:cubicBezTo>
                  <a:pt x="1" y="460"/>
                  <a:pt x="4" y="509"/>
                  <a:pt x="12" y="527"/>
                </a:cubicBezTo>
                <a:cubicBezTo>
                  <a:pt x="29" y="567"/>
                  <a:pt x="106" y="604"/>
                  <a:pt x="138" y="641"/>
                </a:cubicBezTo>
                <a:cubicBezTo>
                  <a:pt x="154" y="659"/>
                  <a:pt x="168" y="686"/>
                  <a:pt x="186" y="701"/>
                </a:cubicBezTo>
                <a:cubicBezTo>
                  <a:pt x="191" y="705"/>
                  <a:pt x="198" y="704"/>
                  <a:pt x="204" y="707"/>
                </a:cubicBezTo>
                <a:cubicBezTo>
                  <a:pt x="217" y="714"/>
                  <a:pt x="230" y="721"/>
                  <a:pt x="240" y="731"/>
                </a:cubicBezTo>
                <a:cubicBezTo>
                  <a:pt x="263" y="754"/>
                  <a:pt x="296" y="779"/>
                  <a:pt x="324" y="797"/>
                </a:cubicBezTo>
                <a:cubicBezTo>
                  <a:pt x="339" y="807"/>
                  <a:pt x="358" y="810"/>
                  <a:pt x="372" y="821"/>
                </a:cubicBezTo>
                <a:cubicBezTo>
                  <a:pt x="422" y="859"/>
                  <a:pt x="472" y="889"/>
                  <a:pt x="528" y="917"/>
                </a:cubicBezTo>
                <a:cubicBezTo>
                  <a:pt x="557" y="931"/>
                  <a:pt x="591" y="954"/>
                  <a:pt x="624" y="959"/>
                </a:cubicBezTo>
                <a:cubicBezTo>
                  <a:pt x="658" y="964"/>
                  <a:pt x="692" y="963"/>
                  <a:pt x="726" y="965"/>
                </a:cubicBezTo>
                <a:cubicBezTo>
                  <a:pt x="794" y="979"/>
                  <a:pt x="849" y="994"/>
                  <a:pt x="912" y="1025"/>
                </a:cubicBezTo>
                <a:cubicBezTo>
                  <a:pt x="928" y="1033"/>
                  <a:pt x="939" y="1050"/>
                  <a:pt x="954" y="1061"/>
                </a:cubicBezTo>
                <a:cubicBezTo>
                  <a:pt x="978" y="1110"/>
                  <a:pt x="996" y="1160"/>
                  <a:pt x="1026" y="1205"/>
                </a:cubicBezTo>
                <a:cubicBezTo>
                  <a:pt x="1033" y="1215"/>
                  <a:pt x="1058" y="1227"/>
                  <a:pt x="1068" y="1235"/>
                </a:cubicBezTo>
                <a:cubicBezTo>
                  <a:pt x="1094" y="1258"/>
                  <a:pt x="1114" y="1285"/>
                  <a:pt x="1146" y="1301"/>
                </a:cubicBezTo>
                <a:cubicBezTo>
                  <a:pt x="1190" y="1323"/>
                  <a:pt x="1232" y="1334"/>
                  <a:pt x="1278" y="1349"/>
                </a:cubicBezTo>
                <a:cubicBezTo>
                  <a:pt x="1295" y="1375"/>
                  <a:pt x="1314" y="1387"/>
                  <a:pt x="1332" y="1415"/>
                </a:cubicBezTo>
                <a:cubicBezTo>
                  <a:pt x="1342" y="1429"/>
                  <a:pt x="1362" y="1433"/>
                  <a:pt x="1374" y="1445"/>
                </a:cubicBezTo>
                <a:cubicBezTo>
                  <a:pt x="1421" y="1492"/>
                  <a:pt x="1477" y="1543"/>
                  <a:pt x="1542" y="1565"/>
                </a:cubicBezTo>
                <a:cubicBezTo>
                  <a:pt x="1565" y="1573"/>
                  <a:pt x="1590" y="1572"/>
                  <a:pt x="1614" y="1577"/>
                </a:cubicBezTo>
                <a:cubicBezTo>
                  <a:pt x="1672" y="1575"/>
                  <a:pt x="1736" y="1591"/>
                  <a:pt x="1788" y="1565"/>
                </a:cubicBezTo>
                <a:cubicBezTo>
                  <a:pt x="1832" y="1543"/>
                  <a:pt x="1878" y="1499"/>
                  <a:pt x="1926" y="1487"/>
                </a:cubicBezTo>
                <a:cubicBezTo>
                  <a:pt x="2038" y="1403"/>
                  <a:pt x="2230" y="1447"/>
                  <a:pt x="2340" y="1445"/>
                </a:cubicBezTo>
                <a:cubicBezTo>
                  <a:pt x="2387" y="1429"/>
                  <a:pt x="2394" y="1426"/>
                  <a:pt x="2454" y="1421"/>
                </a:cubicBezTo>
                <a:cubicBezTo>
                  <a:pt x="2476" y="1406"/>
                  <a:pt x="2498" y="1393"/>
                  <a:pt x="2520" y="1379"/>
                </a:cubicBezTo>
                <a:cubicBezTo>
                  <a:pt x="2536" y="1369"/>
                  <a:pt x="2546" y="1352"/>
                  <a:pt x="2562" y="1343"/>
                </a:cubicBezTo>
                <a:cubicBezTo>
                  <a:pt x="2573" y="1337"/>
                  <a:pt x="2586" y="1335"/>
                  <a:pt x="2598" y="1331"/>
                </a:cubicBezTo>
                <a:cubicBezTo>
                  <a:pt x="2604" y="1329"/>
                  <a:pt x="2616" y="1325"/>
                  <a:pt x="2616" y="1325"/>
                </a:cubicBezTo>
                <a:cubicBezTo>
                  <a:pt x="2684" y="1348"/>
                  <a:pt x="2748" y="1381"/>
                  <a:pt x="2820" y="1391"/>
                </a:cubicBezTo>
                <a:cubicBezTo>
                  <a:pt x="2841" y="1389"/>
                  <a:pt x="2911" y="1386"/>
                  <a:pt x="2940" y="1379"/>
                </a:cubicBezTo>
                <a:cubicBezTo>
                  <a:pt x="2995" y="1366"/>
                  <a:pt x="3038" y="1330"/>
                  <a:pt x="3090" y="1313"/>
                </a:cubicBezTo>
                <a:cubicBezTo>
                  <a:pt x="3122" y="1289"/>
                  <a:pt x="3153" y="1263"/>
                  <a:pt x="3186" y="1241"/>
                </a:cubicBezTo>
                <a:cubicBezTo>
                  <a:pt x="3205" y="1212"/>
                  <a:pt x="3229" y="1178"/>
                  <a:pt x="3240" y="1145"/>
                </a:cubicBezTo>
                <a:cubicBezTo>
                  <a:pt x="3245" y="1129"/>
                  <a:pt x="3248" y="1113"/>
                  <a:pt x="3252" y="1097"/>
                </a:cubicBezTo>
                <a:cubicBezTo>
                  <a:pt x="3254" y="1089"/>
                  <a:pt x="3258" y="1073"/>
                  <a:pt x="3258" y="1073"/>
                </a:cubicBezTo>
                <a:cubicBezTo>
                  <a:pt x="3248" y="1002"/>
                  <a:pt x="3239" y="924"/>
                  <a:pt x="3198" y="863"/>
                </a:cubicBezTo>
                <a:cubicBezTo>
                  <a:pt x="3180" y="774"/>
                  <a:pt x="3168" y="645"/>
                  <a:pt x="3222" y="563"/>
                </a:cubicBezTo>
                <a:cubicBezTo>
                  <a:pt x="3220" y="509"/>
                  <a:pt x="3220" y="455"/>
                  <a:pt x="3216" y="401"/>
                </a:cubicBezTo>
                <a:cubicBezTo>
                  <a:pt x="3216" y="395"/>
                  <a:pt x="3214" y="387"/>
                  <a:pt x="3210" y="383"/>
                </a:cubicBezTo>
                <a:cubicBezTo>
                  <a:pt x="3207" y="380"/>
                  <a:pt x="3210" y="391"/>
                  <a:pt x="3210" y="395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Freeform 13" descr="Large confetti"/>
          <p:cNvSpPr>
            <a:spLocks/>
          </p:cNvSpPr>
          <p:nvPr/>
        </p:nvSpPr>
        <p:spPr bwMode="auto">
          <a:xfrm>
            <a:off x="1068388" y="4395788"/>
            <a:ext cx="1227137" cy="622300"/>
          </a:xfrm>
          <a:custGeom>
            <a:avLst/>
            <a:gdLst>
              <a:gd name="T0" fmla="*/ 24 w 2086"/>
              <a:gd name="T1" fmla="*/ 0 h 1060"/>
              <a:gd name="T2" fmla="*/ 676 w 2086"/>
              <a:gd name="T3" fmla="*/ 16 h 1060"/>
              <a:gd name="T4" fmla="*/ 772 w 2086"/>
              <a:gd name="T5" fmla="*/ 34 h 1060"/>
              <a:gd name="T6" fmla="*/ 820 w 2086"/>
              <a:gd name="T7" fmla="*/ 70 h 1060"/>
              <a:gd name="T8" fmla="*/ 886 w 2086"/>
              <a:gd name="T9" fmla="*/ 142 h 1060"/>
              <a:gd name="T10" fmla="*/ 928 w 2086"/>
              <a:gd name="T11" fmla="*/ 178 h 1060"/>
              <a:gd name="T12" fmla="*/ 1054 w 2086"/>
              <a:gd name="T13" fmla="*/ 280 h 1060"/>
              <a:gd name="T14" fmla="*/ 1234 w 2086"/>
              <a:gd name="T15" fmla="*/ 268 h 1060"/>
              <a:gd name="T16" fmla="*/ 1426 w 2086"/>
              <a:gd name="T17" fmla="*/ 292 h 1060"/>
              <a:gd name="T18" fmla="*/ 1648 w 2086"/>
              <a:gd name="T19" fmla="*/ 406 h 1060"/>
              <a:gd name="T20" fmla="*/ 1672 w 2086"/>
              <a:gd name="T21" fmla="*/ 418 h 1060"/>
              <a:gd name="T22" fmla="*/ 1696 w 2086"/>
              <a:gd name="T23" fmla="*/ 436 h 1060"/>
              <a:gd name="T24" fmla="*/ 1744 w 2086"/>
              <a:gd name="T25" fmla="*/ 448 h 1060"/>
              <a:gd name="T26" fmla="*/ 1846 w 2086"/>
              <a:gd name="T27" fmla="*/ 496 h 1060"/>
              <a:gd name="T28" fmla="*/ 1912 w 2086"/>
              <a:gd name="T29" fmla="*/ 538 h 1060"/>
              <a:gd name="T30" fmla="*/ 1942 w 2086"/>
              <a:gd name="T31" fmla="*/ 568 h 1060"/>
              <a:gd name="T32" fmla="*/ 1990 w 2086"/>
              <a:gd name="T33" fmla="*/ 646 h 1060"/>
              <a:gd name="T34" fmla="*/ 2026 w 2086"/>
              <a:gd name="T35" fmla="*/ 694 h 1060"/>
              <a:gd name="T36" fmla="*/ 2056 w 2086"/>
              <a:gd name="T37" fmla="*/ 754 h 1060"/>
              <a:gd name="T38" fmla="*/ 2068 w 2086"/>
              <a:gd name="T39" fmla="*/ 796 h 1060"/>
              <a:gd name="T40" fmla="*/ 2026 w 2086"/>
              <a:gd name="T41" fmla="*/ 976 h 1060"/>
              <a:gd name="T42" fmla="*/ 1948 w 2086"/>
              <a:gd name="T43" fmla="*/ 1060 h 1060"/>
              <a:gd name="T44" fmla="*/ 1750 w 2086"/>
              <a:gd name="T45" fmla="*/ 1000 h 1060"/>
              <a:gd name="T46" fmla="*/ 1690 w 2086"/>
              <a:gd name="T47" fmla="*/ 964 h 1060"/>
              <a:gd name="T48" fmla="*/ 1552 w 2086"/>
              <a:gd name="T49" fmla="*/ 976 h 1060"/>
              <a:gd name="T50" fmla="*/ 1384 w 2086"/>
              <a:gd name="T51" fmla="*/ 826 h 1060"/>
              <a:gd name="T52" fmla="*/ 1234 w 2086"/>
              <a:gd name="T53" fmla="*/ 670 h 1060"/>
              <a:gd name="T54" fmla="*/ 1222 w 2086"/>
              <a:gd name="T55" fmla="*/ 646 h 1060"/>
              <a:gd name="T56" fmla="*/ 1084 w 2086"/>
              <a:gd name="T57" fmla="*/ 514 h 1060"/>
              <a:gd name="T58" fmla="*/ 760 w 2086"/>
              <a:gd name="T59" fmla="*/ 472 h 1060"/>
              <a:gd name="T60" fmla="*/ 688 w 2086"/>
              <a:gd name="T61" fmla="*/ 442 h 1060"/>
              <a:gd name="T62" fmla="*/ 0 w 2086"/>
              <a:gd name="T63" fmla="*/ 396 h 1060"/>
              <a:gd name="T64" fmla="*/ 24 w 2086"/>
              <a:gd name="T65" fmla="*/ 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86" h="1060">
                <a:moveTo>
                  <a:pt x="24" y="0"/>
                </a:moveTo>
                <a:cubicBezTo>
                  <a:pt x="46" y="11"/>
                  <a:pt x="654" y="6"/>
                  <a:pt x="676" y="16"/>
                </a:cubicBezTo>
                <a:cubicBezTo>
                  <a:pt x="701" y="27"/>
                  <a:pt x="746" y="30"/>
                  <a:pt x="772" y="34"/>
                </a:cubicBezTo>
                <a:cubicBezTo>
                  <a:pt x="792" y="47"/>
                  <a:pt x="797" y="62"/>
                  <a:pt x="820" y="70"/>
                </a:cubicBezTo>
                <a:cubicBezTo>
                  <a:pt x="830" y="101"/>
                  <a:pt x="864" y="120"/>
                  <a:pt x="886" y="142"/>
                </a:cubicBezTo>
                <a:cubicBezTo>
                  <a:pt x="924" y="180"/>
                  <a:pt x="893" y="166"/>
                  <a:pt x="928" y="178"/>
                </a:cubicBezTo>
                <a:cubicBezTo>
                  <a:pt x="962" y="212"/>
                  <a:pt x="1008" y="269"/>
                  <a:pt x="1054" y="280"/>
                </a:cubicBezTo>
                <a:cubicBezTo>
                  <a:pt x="1140" y="274"/>
                  <a:pt x="1149" y="261"/>
                  <a:pt x="1234" y="268"/>
                </a:cubicBezTo>
                <a:cubicBezTo>
                  <a:pt x="1295" y="288"/>
                  <a:pt x="1371" y="255"/>
                  <a:pt x="1426" y="292"/>
                </a:cubicBezTo>
                <a:cubicBezTo>
                  <a:pt x="1498" y="340"/>
                  <a:pt x="1570" y="372"/>
                  <a:pt x="1648" y="406"/>
                </a:cubicBezTo>
                <a:cubicBezTo>
                  <a:pt x="1656" y="410"/>
                  <a:pt x="1664" y="413"/>
                  <a:pt x="1672" y="418"/>
                </a:cubicBezTo>
                <a:cubicBezTo>
                  <a:pt x="1680" y="423"/>
                  <a:pt x="1687" y="432"/>
                  <a:pt x="1696" y="436"/>
                </a:cubicBezTo>
                <a:cubicBezTo>
                  <a:pt x="1758" y="463"/>
                  <a:pt x="1701" y="426"/>
                  <a:pt x="1744" y="448"/>
                </a:cubicBezTo>
                <a:cubicBezTo>
                  <a:pt x="1781" y="467"/>
                  <a:pt x="1804" y="488"/>
                  <a:pt x="1846" y="496"/>
                </a:cubicBezTo>
                <a:cubicBezTo>
                  <a:pt x="1867" y="512"/>
                  <a:pt x="1890" y="523"/>
                  <a:pt x="1912" y="538"/>
                </a:cubicBezTo>
                <a:cubicBezTo>
                  <a:pt x="1960" y="610"/>
                  <a:pt x="1886" y="504"/>
                  <a:pt x="1942" y="568"/>
                </a:cubicBezTo>
                <a:cubicBezTo>
                  <a:pt x="1963" y="592"/>
                  <a:pt x="1972" y="621"/>
                  <a:pt x="1990" y="646"/>
                </a:cubicBezTo>
                <a:cubicBezTo>
                  <a:pt x="2002" y="662"/>
                  <a:pt x="2026" y="694"/>
                  <a:pt x="2026" y="694"/>
                </a:cubicBezTo>
                <a:cubicBezTo>
                  <a:pt x="2033" y="716"/>
                  <a:pt x="2048" y="732"/>
                  <a:pt x="2056" y="754"/>
                </a:cubicBezTo>
                <a:cubicBezTo>
                  <a:pt x="2061" y="768"/>
                  <a:pt x="2063" y="782"/>
                  <a:pt x="2068" y="796"/>
                </a:cubicBezTo>
                <a:cubicBezTo>
                  <a:pt x="2065" y="864"/>
                  <a:pt x="2086" y="936"/>
                  <a:pt x="2026" y="976"/>
                </a:cubicBezTo>
                <a:cubicBezTo>
                  <a:pt x="2004" y="1010"/>
                  <a:pt x="1982" y="1037"/>
                  <a:pt x="1948" y="1060"/>
                </a:cubicBezTo>
                <a:cubicBezTo>
                  <a:pt x="1881" y="1053"/>
                  <a:pt x="1811" y="1030"/>
                  <a:pt x="1750" y="1000"/>
                </a:cubicBezTo>
                <a:cubicBezTo>
                  <a:pt x="1727" y="989"/>
                  <a:pt x="1714" y="972"/>
                  <a:pt x="1690" y="964"/>
                </a:cubicBezTo>
                <a:cubicBezTo>
                  <a:pt x="1610" y="977"/>
                  <a:pt x="1664" y="984"/>
                  <a:pt x="1552" y="976"/>
                </a:cubicBezTo>
                <a:cubicBezTo>
                  <a:pt x="1446" y="941"/>
                  <a:pt x="1446" y="900"/>
                  <a:pt x="1384" y="826"/>
                </a:cubicBezTo>
                <a:cubicBezTo>
                  <a:pt x="1337" y="769"/>
                  <a:pt x="1287" y="723"/>
                  <a:pt x="1234" y="670"/>
                </a:cubicBezTo>
                <a:cubicBezTo>
                  <a:pt x="1228" y="664"/>
                  <a:pt x="1227" y="653"/>
                  <a:pt x="1222" y="646"/>
                </a:cubicBezTo>
                <a:cubicBezTo>
                  <a:pt x="1187" y="597"/>
                  <a:pt x="1138" y="541"/>
                  <a:pt x="1084" y="514"/>
                </a:cubicBezTo>
                <a:cubicBezTo>
                  <a:pt x="975" y="460"/>
                  <a:pt x="895" y="476"/>
                  <a:pt x="760" y="472"/>
                </a:cubicBezTo>
                <a:cubicBezTo>
                  <a:pt x="741" y="466"/>
                  <a:pt x="708" y="445"/>
                  <a:pt x="688" y="442"/>
                </a:cubicBezTo>
                <a:cubicBezTo>
                  <a:pt x="666" y="439"/>
                  <a:pt x="111" y="470"/>
                  <a:pt x="0" y="396"/>
                </a:cubicBezTo>
                <a:lnTo>
                  <a:pt x="24" y="0"/>
                </a:lnTo>
                <a:close/>
              </a:path>
            </a:pathLst>
          </a:custGeom>
          <a:pattFill prst="lgConfetti">
            <a:fgClr>
              <a:srgbClr val="008000">
                <a:alpha val="50999"/>
              </a:srgbClr>
            </a:fgClr>
            <a:bgClr>
              <a:schemeClr val="bg1">
                <a:alpha val="50999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Freeform 14" descr="Large confetti"/>
          <p:cNvSpPr>
            <a:spLocks/>
          </p:cNvSpPr>
          <p:nvPr/>
        </p:nvSpPr>
        <p:spPr bwMode="auto">
          <a:xfrm>
            <a:off x="1081088" y="3079750"/>
            <a:ext cx="2008187" cy="1638300"/>
          </a:xfrm>
          <a:custGeom>
            <a:avLst/>
            <a:gdLst>
              <a:gd name="T0" fmla="*/ 227 w 1265"/>
              <a:gd name="T1" fmla="*/ 32 h 1032"/>
              <a:gd name="T2" fmla="*/ 230 w 1265"/>
              <a:gd name="T3" fmla="*/ 43 h 1032"/>
              <a:gd name="T4" fmla="*/ 250 w 1265"/>
              <a:gd name="T5" fmla="*/ 59 h 1032"/>
              <a:gd name="T6" fmla="*/ 305 w 1265"/>
              <a:gd name="T7" fmla="*/ 81 h 1032"/>
              <a:gd name="T8" fmla="*/ 330 w 1265"/>
              <a:gd name="T9" fmla="*/ 94 h 1032"/>
              <a:gd name="T10" fmla="*/ 343 w 1265"/>
              <a:gd name="T11" fmla="*/ 99 h 1032"/>
              <a:gd name="T12" fmla="*/ 454 w 1265"/>
              <a:gd name="T13" fmla="*/ 90 h 1032"/>
              <a:gd name="T14" fmla="*/ 534 w 1265"/>
              <a:gd name="T15" fmla="*/ 110 h 1032"/>
              <a:gd name="T16" fmla="*/ 603 w 1265"/>
              <a:gd name="T17" fmla="*/ 107 h 1032"/>
              <a:gd name="T18" fmla="*/ 647 w 1265"/>
              <a:gd name="T19" fmla="*/ 87 h 1032"/>
              <a:gd name="T20" fmla="*/ 701 w 1265"/>
              <a:gd name="T21" fmla="*/ 70 h 1032"/>
              <a:gd name="T22" fmla="*/ 756 w 1265"/>
              <a:gd name="T23" fmla="*/ 36 h 1032"/>
              <a:gd name="T24" fmla="*/ 814 w 1265"/>
              <a:gd name="T25" fmla="*/ 47 h 1032"/>
              <a:gd name="T26" fmla="*/ 803 w 1265"/>
              <a:gd name="T27" fmla="*/ 139 h 1032"/>
              <a:gd name="T28" fmla="*/ 645 w 1265"/>
              <a:gd name="T29" fmla="*/ 290 h 1032"/>
              <a:gd name="T30" fmla="*/ 691 w 1265"/>
              <a:gd name="T31" fmla="*/ 336 h 1032"/>
              <a:gd name="T32" fmla="*/ 759 w 1265"/>
              <a:gd name="T33" fmla="*/ 318 h 1032"/>
              <a:gd name="T34" fmla="*/ 827 w 1265"/>
              <a:gd name="T35" fmla="*/ 246 h 1032"/>
              <a:gd name="T36" fmla="*/ 909 w 1265"/>
              <a:gd name="T37" fmla="*/ 274 h 1032"/>
              <a:gd name="T38" fmla="*/ 1012 w 1265"/>
              <a:gd name="T39" fmla="*/ 327 h 1032"/>
              <a:gd name="T40" fmla="*/ 1154 w 1265"/>
              <a:gd name="T41" fmla="*/ 454 h 1032"/>
              <a:gd name="T42" fmla="*/ 1049 w 1265"/>
              <a:gd name="T43" fmla="*/ 550 h 1032"/>
              <a:gd name="T44" fmla="*/ 996 w 1265"/>
              <a:gd name="T45" fmla="*/ 650 h 1032"/>
              <a:gd name="T46" fmla="*/ 969 w 1265"/>
              <a:gd name="T47" fmla="*/ 754 h 1032"/>
              <a:gd name="T48" fmla="*/ 952 w 1265"/>
              <a:gd name="T49" fmla="*/ 785 h 1032"/>
              <a:gd name="T50" fmla="*/ 936 w 1265"/>
              <a:gd name="T51" fmla="*/ 821 h 1032"/>
              <a:gd name="T52" fmla="*/ 952 w 1265"/>
              <a:gd name="T53" fmla="*/ 899 h 1032"/>
              <a:gd name="T54" fmla="*/ 1152 w 1265"/>
              <a:gd name="T55" fmla="*/ 616 h 1032"/>
              <a:gd name="T56" fmla="*/ 1252 w 1265"/>
              <a:gd name="T57" fmla="*/ 612 h 1032"/>
              <a:gd name="T58" fmla="*/ 1232 w 1265"/>
              <a:gd name="T59" fmla="*/ 736 h 1032"/>
              <a:gd name="T60" fmla="*/ 1198 w 1265"/>
              <a:gd name="T61" fmla="*/ 845 h 1032"/>
              <a:gd name="T62" fmla="*/ 1001 w 1265"/>
              <a:gd name="T63" fmla="*/ 1016 h 1032"/>
              <a:gd name="T64" fmla="*/ 867 w 1265"/>
              <a:gd name="T65" fmla="*/ 1008 h 1032"/>
              <a:gd name="T66" fmla="*/ 770 w 1265"/>
              <a:gd name="T67" fmla="*/ 961 h 1032"/>
              <a:gd name="T68" fmla="*/ 752 w 1265"/>
              <a:gd name="T69" fmla="*/ 954 h 1032"/>
              <a:gd name="T70" fmla="*/ 718 w 1265"/>
              <a:gd name="T71" fmla="*/ 910 h 1032"/>
              <a:gd name="T72" fmla="*/ 661 w 1265"/>
              <a:gd name="T73" fmla="*/ 905 h 1032"/>
              <a:gd name="T74" fmla="*/ 634 w 1265"/>
              <a:gd name="T75" fmla="*/ 896 h 1032"/>
              <a:gd name="T76" fmla="*/ 583 w 1265"/>
              <a:gd name="T77" fmla="*/ 894 h 1032"/>
              <a:gd name="T78" fmla="*/ 543 w 1265"/>
              <a:gd name="T79" fmla="*/ 879 h 1032"/>
              <a:gd name="T80" fmla="*/ 530 w 1265"/>
              <a:gd name="T81" fmla="*/ 870 h 1032"/>
              <a:gd name="T82" fmla="*/ 516 w 1265"/>
              <a:gd name="T83" fmla="*/ 865 h 1032"/>
              <a:gd name="T84" fmla="*/ 478 w 1265"/>
              <a:gd name="T85" fmla="*/ 850 h 1032"/>
              <a:gd name="T86" fmla="*/ 456 w 1265"/>
              <a:gd name="T87" fmla="*/ 841 h 1032"/>
              <a:gd name="T88" fmla="*/ 416 w 1265"/>
              <a:gd name="T89" fmla="*/ 799 h 1032"/>
              <a:gd name="T90" fmla="*/ 385 w 1265"/>
              <a:gd name="T91" fmla="*/ 768 h 1032"/>
              <a:gd name="T92" fmla="*/ 378 w 1265"/>
              <a:gd name="T93" fmla="*/ 761 h 1032"/>
              <a:gd name="T94" fmla="*/ 365 w 1265"/>
              <a:gd name="T95" fmla="*/ 756 h 1032"/>
              <a:gd name="T96" fmla="*/ 347 w 1265"/>
              <a:gd name="T97" fmla="*/ 743 h 1032"/>
              <a:gd name="T98" fmla="*/ 298 w 1265"/>
              <a:gd name="T99" fmla="*/ 745 h 1032"/>
              <a:gd name="T100" fmla="*/ 154 w 1265"/>
              <a:gd name="T101" fmla="*/ 733 h 1032"/>
              <a:gd name="T102" fmla="*/ 40 w 1265"/>
              <a:gd name="T103" fmla="*/ 723 h 1032"/>
              <a:gd name="T104" fmla="*/ 0 w 1265"/>
              <a:gd name="T105" fmla="*/ 725 h 1032"/>
              <a:gd name="T106" fmla="*/ 0 w 1265"/>
              <a:gd name="T107" fmla="*/ 0 h 1032"/>
              <a:gd name="T108" fmla="*/ 227 w 1265"/>
              <a:gd name="T109" fmla="*/ 32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5" h="1032">
                <a:moveTo>
                  <a:pt x="227" y="32"/>
                </a:moveTo>
                <a:cubicBezTo>
                  <a:pt x="228" y="36"/>
                  <a:pt x="228" y="40"/>
                  <a:pt x="230" y="43"/>
                </a:cubicBezTo>
                <a:cubicBezTo>
                  <a:pt x="232" y="48"/>
                  <a:pt x="247" y="57"/>
                  <a:pt x="250" y="59"/>
                </a:cubicBezTo>
                <a:cubicBezTo>
                  <a:pt x="264" y="68"/>
                  <a:pt x="288" y="72"/>
                  <a:pt x="305" y="81"/>
                </a:cubicBezTo>
                <a:cubicBezTo>
                  <a:pt x="321" y="89"/>
                  <a:pt x="299" y="84"/>
                  <a:pt x="330" y="94"/>
                </a:cubicBezTo>
                <a:cubicBezTo>
                  <a:pt x="334" y="96"/>
                  <a:pt x="343" y="99"/>
                  <a:pt x="343" y="99"/>
                </a:cubicBezTo>
                <a:cubicBezTo>
                  <a:pt x="381" y="97"/>
                  <a:pt x="416" y="92"/>
                  <a:pt x="454" y="90"/>
                </a:cubicBezTo>
                <a:cubicBezTo>
                  <a:pt x="481" y="94"/>
                  <a:pt x="508" y="99"/>
                  <a:pt x="534" y="110"/>
                </a:cubicBezTo>
                <a:cubicBezTo>
                  <a:pt x="557" y="109"/>
                  <a:pt x="580" y="109"/>
                  <a:pt x="603" y="107"/>
                </a:cubicBezTo>
                <a:cubicBezTo>
                  <a:pt x="620" y="106"/>
                  <a:pt x="632" y="93"/>
                  <a:pt x="647" y="87"/>
                </a:cubicBezTo>
                <a:cubicBezTo>
                  <a:pt x="663" y="82"/>
                  <a:pt x="687" y="79"/>
                  <a:pt x="701" y="70"/>
                </a:cubicBezTo>
                <a:cubicBezTo>
                  <a:pt x="718" y="58"/>
                  <a:pt x="736" y="43"/>
                  <a:pt x="756" y="36"/>
                </a:cubicBezTo>
                <a:cubicBezTo>
                  <a:pt x="778" y="37"/>
                  <a:pt x="802" y="29"/>
                  <a:pt x="814" y="47"/>
                </a:cubicBezTo>
                <a:cubicBezTo>
                  <a:pt x="812" y="83"/>
                  <a:pt x="811" y="106"/>
                  <a:pt x="803" y="139"/>
                </a:cubicBezTo>
                <a:cubicBezTo>
                  <a:pt x="804" y="166"/>
                  <a:pt x="637" y="265"/>
                  <a:pt x="645" y="290"/>
                </a:cubicBezTo>
                <a:cubicBezTo>
                  <a:pt x="628" y="317"/>
                  <a:pt x="676" y="332"/>
                  <a:pt x="691" y="336"/>
                </a:cubicBezTo>
                <a:cubicBezTo>
                  <a:pt x="710" y="341"/>
                  <a:pt x="735" y="346"/>
                  <a:pt x="759" y="318"/>
                </a:cubicBezTo>
                <a:cubicBezTo>
                  <a:pt x="766" y="327"/>
                  <a:pt x="817" y="239"/>
                  <a:pt x="827" y="246"/>
                </a:cubicBezTo>
                <a:cubicBezTo>
                  <a:pt x="830" y="257"/>
                  <a:pt x="903" y="264"/>
                  <a:pt x="909" y="274"/>
                </a:cubicBezTo>
                <a:cubicBezTo>
                  <a:pt x="927" y="285"/>
                  <a:pt x="971" y="297"/>
                  <a:pt x="1012" y="327"/>
                </a:cubicBezTo>
                <a:cubicBezTo>
                  <a:pt x="1052" y="357"/>
                  <a:pt x="1148" y="417"/>
                  <a:pt x="1154" y="454"/>
                </a:cubicBezTo>
                <a:cubicBezTo>
                  <a:pt x="1152" y="482"/>
                  <a:pt x="1102" y="536"/>
                  <a:pt x="1049" y="550"/>
                </a:cubicBezTo>
                <a:cubicBezTo>
                  <a:pt x="1023" y="582"/>
                  <a:pt x="1009" y="616"/>
                  <a:pt x="996" y="650"/>
                </a:cubicBezTo>
                <a:cubicBezTo>
                  <a:pt x="983" y="684"/>
                  <a:pt x="977" y="732"/>
                  <a:pt x="969" y="754"/>
                </a:cubicBezTo>
                <a:cubicBezTo>
                  <a:pt x="965" y="779"/>
                  <a:pt x="967" y="765"/>
                  <a:pt x="952" y="785"/>
                </a:cubicBezTo>
                <a:cubicBezTo>
                  <a:pt x="924" y="763"/>
                  <a:pt x="965" y="844"/>
                  <a:pt x="936" y="821"/>
                </a:cubicBezTo>
                <a:cubicBezTo>
                  <a:pt x="936" y="840"/>
                  <a:pt x="916" y="933"/>
                  <a:pt x="952" y="899"/>
                </a:cubicBezTo>
                <a:cubicBezTo>
                  <a:pt x="994" y="872"/>
                  <a:pt x="1102" y="664"/>
                  <a:pt x="1152" y="616"/>
                </a:cubicBezTo>
                <a:cubicBezTo>
                  <a:pt x="1202" y="569"/>
                  <a:pt x="1238" y="592"/>
                  <a:pt x="1252" y="612"/>
                </a:cubicBezTo>
                <a:cubicBezTo>
                  <a:pt x="1265" y="632"/>
                  <a:pt x="1241" y="698"/>
                  <a:pt x="1232" y="736"/>
                </a:cubicBezTo>
                <a:cubicBezTo>
                  <a:pt x="1223" y="775"/>
                  <a:pt x="1237" y="799"/>
                  <a:pt x="1198" y="845"/>
                </a:cubicBezTo>
                <a:cubicBezTo>
                  <a:pt x="1160" y="892"/>
                  <a:pt x="1056" y="989"/>
                  <a:pt x="1001" y="1016"/>
                </a:cubicBezTo>
                <a:cubicBezTo>
                  <a:pt x="1001" y="1024"/>
                  <a:pt x="867" y="1008"/>
                  <a:pt x="867" y="1008"/>
                </a:cubicBezTo>
                <a:cubicBezTo>
                  <a:pt x="867" y="1032"/>
                  <a:pt x="771" y="936"/>
                  <a:pt x="770" y="961"/>
                </a:cubicBezTo>
                <a:cubicBezTo>
                  <a:pt x="768" y="989"/>
                  <a:pt x="761" y="929"/>
                  <a:pt x="752" y="954"/>
                </a:cubicBezTo>
                <a:cubicBezTo>
                  <a:pt x="743" y="978"/>
                  <a:pt x="746" y="900"/>
                  <a:pt x="718" y="910"/>
                </a:cubicBezTo>
                <a:cubicBezTo>
                  <a:pt x="699" y="909"/>
                  <a:pt x="680" y="909"/>
                  <a:pt x="661" y="905"/>
                </a:cubicBezTo>
                <a:cubicBezTo>
                  <a:pt x="651" y="903"/>
                  <a:pt x="644" y="897"/>
                  <a:pt x="634" y="896"/>
                </a:cubicBezTo>
                <a:cubicBezTo>
                  <a:pt x="617" y="895"/>
                  <a:pt x="600" y="895"/>
                  <a:pt x="583" y="894"/>
                </a:cubicBezTo>
                <a:cubicBezTo>
                  <a:pt x="569" y="890"/>
                  <a:pt x="557" y="882"/>
                  <a:pt x="543" y="879"/>
                </a:cubicBezTo>
                <a:cubicBezTo>
                  <a:pt x="538" y="876"/>
                  <a:pt x="535" y="872"/>
                  <a:pt x="530" y="870"/>
                </a:cubicBezTo>
                <a:cubicBezTo>
                  <a:pt x="525" y="868"/>
                  <a:pt x="516" y="865"/>
                  <a:pt x="516" y="865"/>
                </a:cubicBezTo>
                <a:cubicBezTo>
                  <a:pt x="507" y="850"/>
                  <a:pt x="496" y="852"/>
                  <a:pt x="478" y="850"/>
                </a:cubicBezTo>
                <a:cubicBezTo>
                  <a:pt x="470" y="847"/>
                  <a:pt x="465" y="843"/>
                  <a:pt x="456" y="841"/>
                </a:cubicBezTo>
                <a:cubicBezTo>
                  <a:pt x="440" y="830"/>
                  <a:pt x="432" y="809"/>
                  <a:pt x="416" y="799"/>
                </a:cubicBezTo>
                <a:cubicBezTo>
                  <a:pt x="408" y="786"/>
                  <a:pt x="395" y="778"/>
                  <a:pt x="385" y="768"/>
                </a:cubicBezTo>
                <a:cubicBezTo>
                  <a:pt x="383" y="765"/>
                  <a:pt x="381" y="763"/>
                  <a:pt x="378" y="761"/>
                </a:cubicBezTo>
                <a:cubicBezTo>
                  <a:pt x="375" y="758"/>
                  <a:pt x="365" y="756"/>
                  <a:pt x="365" y="756"/>
                </a:cubicBezTo>
                <a:cubicBezTo>
                  <a:pt x="360" y="748"/>
                  <a:pt x="355" y="748"/>
                  <a:pt x="347" y="743"/>
                </a:cubicBezTo>
                <a:cubicBezTo>
                  <a:pt x="331" y="744"/>
                  <a:pt x="315" y="745"/>
                  <a:pt x="298" y="745"/>
                </a:cubicBezTo>
                <a:cubicBezTo>
                  <a:pt x="264" y="751"/>
                  <a:pt x="204" y="737"/>
                  <a:pt x="154" y="733"/>
                </a:cubicBezTo>
                <a:cubicBezTo>
                  <a:pt x="111" y="730"/>
                  <a:pt x="66" y="725"/>
                  <a:pt x="40" y="723"/>
                </a:cubicBezTo>
                <a:cubicBezTo>
                  <a:pt x="14" y="722"/>
                  <a:pt x="7" y="845"/>
                  <a:pt x="0" y="725"/>
                </a:cubicBezTo>
                <a:lnTo>
                  <a:pt x="0" y="0"/>
                </a:lnTo>
                <a:lnTo>
                  <a:pt x="227" y="32"/>
                </a:ln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Freeform 15" descr="Large confetti"/>
          <p:cNvSpPr>
            <a:spLocks/>
          </p:cNvSpPr>
          <p:nvPr/>
        </p:nvSpPr>
        <p:spPr bwMode="auto">
          <a:xfrm>
            <a:off x="1066800" y="4497388"/>
            <a:ext cx="2379663" cy="2352675"/>
          </a:xfrm>
          <a:custGeom>
            <a:avLst/>
            <a:gdLst>
              <a:gd name="T0" fmla="*/ 1492 w 1499"/>
              <a:gd name="T1" fmla="*/ 1482 h 1482"/>
              <a:gd name="T2" fmla="*/ 1488 w 1499"/>
              <a:gd name="T3" fmla="*/ 1444 h 1482"/>
              <a:gd name="T4" fmla="*/ 1499 w 1499"/>
              <a:gd name="T5" fmla="*/ 1424 h 1482"/>
              <a:gd name="T6" fmla="*/ 1492 w 1499"/>
              <a:gd name="T7" fmla="*/ 1395 h 1482"/>
              <a:gd name="T8" fmla="*/ 1477 w 1499"/>
              <a:gd name="T9" fmla="*/ 1386 h 1482"/>
              <a:gd name="T10" fmla="*/ 1426 w 1499"/>
              <a:gd name="T11" fmla="*/ 1355 h 1482"/>
              <a:gd name="T12" fmla="*/ 1408 w 1499"/>
              <a:gd name="T13" fmla="*/ 1337 h 1482"/>
              <a:gd name="T14" fmla="*/ 1392 w 1499"/>
              <a:gd name="T15" fmla="*/ 1311 h 1482"/>
              <a:gd name="T16" fmla="*/ 1381 w 1499"/>
              <a:gd name="T17" fmla="*/ 1275 h 1482"/>
              <a:gd name="T18" fmla="*/ 1337 w 1499"/>
              <a:gd name="T19" fmla="*/ 1246 h 1482"/>
              <a:gd name="T20" fmla="*/ 1317 w 1499"/>
              <a:gd name="T21" fmla="*/ 1231 h 1482"/>
              <a:gd name="T22" fmla="*/ 1237 w 1499"/>
              <a:gd name="T23" fmla="*/ 1164 h 1482"/>
              <a:gd name="T24" fmla="*/ 1203 w 1499"/>
              <a:gd name="T25" fmla="*/ 1151 h 1482"/>
              <a:gd name="T26" fmla="*/ 1157 w 1499"/>
              <a:gd name="T27" fmla="*/ 1115 h 1482"/>
              <a:gd name="T28" fmla="*/ 1143 w 1499"/>
              <a:gd name="T29" fmla="*/ 1100 h 1482"/>
              <a:gd name="T30" fmla="*/ 1139 w 1499"/>
              <a:gd name="T31" fmla="*/ 1086 h 1482"/>
              <a:gd name="T32" fmla="*/ 1112 w 1499"/>
              <a:gd name="T33" fmla="*/ 1031 h 1482"/>
              <a:gd name="T34" fmla="*/ 1097 w 1499"/>
              <a:gd name="T35" fmla="*/ 1060 h 1482"/>
              <a:gd name="T36" fmla="*/ 1081 w 1499"/>
              <a:gd name="T37" fmla="*/ 1095 h 1482"/>
              <a:gd name="T38" fmla="*/ 1079 w 1499"/>
              <a:gd name="T39" fmla="*/ 1088 h 1482"/>
              <a:gd name="T40" fmla="*/ 1072 w 1499"/>
              <a:gd name="T41" fmla="*/ 1086 h 1482"/>
              <a:gd name="T42" fmla="*/ 1052 w 1499"/>
              <a:gd name="T43" fmla="*/ 1075 h 1482"/>
              <a:gd name="T44" fmla="*/ 1039 w 1499"/>
              <a:gd name="T45" fmla="*/ 1071 h 1482"/>
              <a:gd name="T46" fmla="*/ 1017 w 1499"/>
              <a:gd name="T47" fmla="*/ 1035 h 1482"/>
              <a:gd name="T48" fmla="*/ 1014 w 1499"/>
              <a:gd name="T49" fmla="*/ 997 h 1482"/>
              <a:gd name="T50" fmla="*/ 1012 w 1499"/>
              <a:gd name="T51" fmla="*/ 984 h 1482"/>
              <a:gd name="T52" fmla="*/ 983 w 1499"/>
              <a:gd name="T53" fmla="*/ 915 h 1482"/>
              <a:gd name="T54" fmla="*/ 957 w 1499"/>
              <a:gd name="T55" fmla="*/ 895 h 1482"/>
              <a:gd name="T56" fmla="*/ 943 w 1499"/>
              <a:gd name="T57" fmla="*/ 866 h 1482"/>
              <a:gd name="T58" fmla="*/ 923 w 1499"/>
              <a:gd name="T59" fmla="*/ 822 h 1482"/>
              <a:gd name="T60" fmla="*/ 901 w 1499"/>
              <a:gd name="T61" fmla="*/ 788 h 1482"/>
              <a:gd name="T62" fmla="*/ 881 w 1499"/>
              <a:gd name="T63" fmla="*/ 791 h 1482"/>
              <a:gd name="T64" fmla="*/ 852 w 1499"/>
              <a:gd name="T65" fmla="*/ 822 h 1482"/>
              <a:gd name="T66" fmla="*/ 843 w 1499"/>
              <a:gd name="T67" fmla="*/ 837 h 1482"/>
              <a:gd name="T68" fmla="*/ 841 w 1499"/>
              <a:gd name="T69" fmla="*/ 844 h 1482"/>
              <a:gd name="T70" fmla="*/ 823 w 1499"/>
              <a:gd name="T71" fmla="*/ 851 h 1482"/>
              <a:gd name="T72" fmla="*/ 814 w 1499"/>
              <a:gd name="T73" fmla="*/ 860 h 1482"/>
              <a:gd name="T74" fmla="*/ 801 w 1499"/>
              <a:gd name="T75" fmla="*/ 871 h 1482"/>
              <a:gd name="T76" fmla="*/ 781 w 1499"/>
              <a:gd name="T77" fmla="*/ 884 h 1482"/>
              <a:gd name="T78" fmla="*/ 777 w 1499"/>
              <a:gd name="T79" fmla="*/ 891 h 1482"/>
              <a:gd name="T80" fmla="*/ 725 w 1499"/>
              <a:gd name="T81" fmla="*/ 926 h 1482"/>
              <a:gd name="T82" fmla="*/ 688 w 1499"/>
              <a:gd name="T83" fmla="*/ 924 h 1482"/>
              <a:gd name="T84" fmla="*/ 654 w 1499"/>
              <a:gd name="T85" fmla="*/ 904 h 1482"/>
              <a:gd name="T86" fmla="*/ 563 w 1499"/>
              <a:gd name="T87" fmla="*/ 826 h 1482"/>
              <a:gd name="T88" fmla="*/ 534 w 1499"/>
              <a:gd name="T89" fmla="*/ 684 h 1482"/>
              <a:gd name="T90" fmla="*/ 512 w 1499"/>
              <a:gd name="T91" fmla="*/ 637 h 1482"/>
              <a:gd name="T92" fmla="*/ 485 w 1499"/>
              <a:gd name="T93" fmla="*/ 609 h 1482"/>
              <a:gd name="T94" fmla="*/ 561 w 1499"/>
              <a:gd name="T95" fmla="*/ 566 h 1482"/>
              <a:gd name="T96" fmla="*/ 536 w 1499"/>
              <a:gd name="T97" fmla="*/ 540 h 1482"/>
              <a:gd name="T98" fmla="*/ 532 w 1499"/>
              <a:gd name="T99" fmla="*/ 531 h 1482"/>
              <a:gd name="T100" fmla="*/ 519 w 1499"/>
              <a:gd name="T101" fmla="*/ 506 h 1482"/>
              <a:gd name="T102" fmla="*/ 508 w 1499"/>
              <a:gd name="T103" fmla="*/ 491 h 1482"/>
              <a:gd name="T104" fmla="*/ 510 w 1499"/>
              <a:gd name="T105" fmla="*/ 464 h 1482"/>
              <a:gd name="T106" fmla="*/ 470 w 1499"/>
              <a:gd name="T107" fmla="*/ 413 h 1482"/>
              <a:gd name="T108" fmla="*/ 363 w 1499"/>
              <a:gd name="T109" fmla="*/ 311 h 1482"/>
              <a:gd name="T110" fmla="*/ 356 w 1499"/>
              <a:gd name="T111" fmla="*/ 241 h 1482"/>
              <a:gd name="T112" fmla="*/ 311 w 1499"/>
              <a:gd name="T113" fmla="*/ 213 h 1482"/>
              <a:gd name="T114" fmla="*/ 293 w 1499"/>
              <a:gd name="T115" fmla="*/ 185 h 1482"/>
              <a:gd name="T116" fmla="*/ 176 w 1499"/>
              <a:gd name="T117" fmla="*/ 163 h 1482"/>
              <a:gd name="T118" fmla="*/ 293 w 1499"/>
              <a:gd name="T119" fmla="*/ 300 h 1482"/>
              <a:gd name="T120" fmla="*/ 0 w 1499"/>
              <a:gd name="T121" fmla="*/ 197 h 1482"/>
              <a:gd name="T122" fmla="*/ 6 w 1499"/>
              <a:gd name="T123" fmla="*/ 1481 h 1482"/>
              <a:gd name="T124" fmla="*/ 1492 w 1499"/>
              <a:gd name="T125" fmla="*/ 148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9" h="1482">
                <a:moveTo>
                  <a:pt x="1492" y="1482"/>
                </a:moveTo>
                <a:cubicBezTo>
                  <a:pt x="1484" y="1469"/>
                  <a:pt x="1483" y="1461"/>
                  <a:pt x="1488" y="1444"/>
                </a:cubicBezTo>
                <a:cubicBezTo>
                  <a:pt x="1490" y="1437"/>
                  <a:pt x="1496" y="1431"/>
                  <a:pt x="1499" y="1424"/>
                </a:cubicBezTo>
                <a:cubicBezTo>
                  <a:pt x="1496" y="1404"/>
                  <a:pt x="1498" y="1413"/>
                  <a:pt x="1492" y="1395"/>
                </a:cubicBezTo>
                <a:cubicBezTo>
                  <a:pt x="1492" y="1393"/>
                  <a:pt x="1477" y="1386"/>
                  <a:pt x="1477" y="1386"/>
                </a:cubicBezTo>
                <a:cubicBezTo>
                  <a:pt x="1456" y="1377"/>
                  <a:pt x="1444" y="1367"/>
                  <a:pt x="1426" y="1355"/>
                </a:cubicBezTo>
                <a:cubicBezTo>
                  <a:pt x="1421" y="1347"/>
                  <a:pt x="1416" y="1343"/>
                  <a:pt x="1408" y="1337"/>
                </a:cubicBezTo>
                <a:cubicBezTo>
                  <a:pt x="1401" y="1327"/>
                  <a:pt x="1395" y="1324"/>
                  <a:pt x="1392" y="1311"/>
                </a:cubicBezTo>
                <a:cubicBezTo>
                  <a:pt x="1390" y="1299"/>
                  <a:pt x="1389" y="1285"/>
                  <a:pt x="1381" y="1275"/>
                </a:cubicBezTo>
                <a:cubicBezTo>
                  <a:pt x="1370" y="1262"/>
                  <a:pt x="1351" y="1256"/>
                  <a:pt x="1337" y="1246"/>
                </a:cubicBezTo>
                <a:cubicBezTo>
                  <a:pt x="1331" y="1238"/>
                  <a:pt x="1326" y="1235"/>
                  <a:pt x="1317" y="1231"/>
                </a:cubicBezTo>
                <a:cubicBezTo>
                  <a:pt x="1300" y="1206"/>
                  <a:pt x="1260" y="1177"/>
                  <a:pt x="1237" y="1164"/>
                </a:cubicBezTo>
                <a:cubicBezTo>
                  <a:pt x="1227" y="1158"/>
                  <a:pt x="1213" y="1158"/>
                  <a:pt x="1203" y="1151"/>
                </a:cubicBezTo>
                <a:cubicBezTo>
                  <a:pt x="1188" y="1140"/>
                  <a:pt x="1175" y="1121"/>
                  <a:pt x="1157" y="1115"/>
                </a:cubicBezTo>
                <a:cubicBezTo>
                  <a:pt x="1152" y="1111"/>
                  <a:pt x="1146" y="1105"/>
                  <a:pt x="1143" y="1100"/>
                </a:cubicBezTo>
                <a:cubicBezTo>
                  <a:pt x="1141" y="1096"/>
                  <a:pt x="1139" y="1086"/>
                  <a:pt x="1139" y="1086"/>
                </a:cubicBezTo>
                <a:cubicBezTo>
                  <a:pt x="1137" y="1063"/>
                  <a:pt x="1137" y="1039"/>
                  <a:pt x="1112" y="1031"/>
                </a:cubicBezTo>
                <a:cubicBezTo>
                  <a:pt x="1102" y="1038"/>
                  <a:pt x="1102" y="1048"/>
                  <a:pt x="1097" y="1060"/>
                </a:cubicBezTo>
                <a:cubicBezTo>
                  <a:pt x="1092" y="1071"/>
                  <a:pt x="1087" y="1084"/>
                  <a:pt x="1081" y="1095"/>
                </a:cubicBezTo>
                <a:cubicBezTo>
                  <a:pt x="1080" y="1093"/>
                  <a:pt x="1080" y="1090"/>
                  <a:pt x="1079" y="1088"/>
                </a:cubicBezTo>
                <a:cubicBezTo>
                  <a:pt x="1077" y="1087"/>
                  <a:pt x="1074" y="1087"/>
                  <a:pt x="1072" y="1086"/>
                </a:cubicBezTo>
                <a:cubicBezTo>
                  <a:pt x="1066" y="1083"/>
                  <a:pt x="1059" y="1078"/>
                  <a:pt x="1052" y="1075"/>
                </a:cubicBezTo>
                <a:cubicBezTo>
                  <a:pt x="1048" y="1073"/>
                  <a:pt x="1039" y="1071"/>
                  <a:pt x="1039" y="1071"/>
                </a:cubicBezTo>
                <a:cubicBezTo>
                  <a:pt x="1028" y="1060"/>
                  <a:pt x="1023" y="1048"/>
                  <a:pt x="1017" y="1035"/>
                </a:cubicBezTo>
                <a:cubicBezTo>
                  <a:pt x="1016" y="1023"/>
                  <a:pt x="1016" y="1010"/>
                  <a:pt x="1014" y="997"/>
                </a:cubicBezTo>
                <a:cubicBezTo>
                  <a:pt x="1014" y="993"/>
                  <a:pt x="1013" y="988"/>
                  <a:pt x="1012" y="984"/>
                </a:cubicBezTo>
                <a:cubicBezTo>
                  <a:pt x="1010" y="951"/>
                  <a:pt x="1019" y="924"/>
                  <a:pt x="983" y="915"/>
                </a:cubicBezTo>
                <a:cubicBezTo>
                  <a:pt x="974" y="908"/>
                  <a:pt x="967" y="900"/>
                  <a:pt x="957" y="895"/>
                </a:cubicBezTo>
                <a:cubicBezTo>
                  <a:pt x="951" y="886"/>
                  <a:pt x="948" y="876"/>
                  <a:pt x="943" y="866"/>
                </a:cubicBezTo>
                <a:cubicBezTo>
                  <a:pt x="936" y="851"/>
                  <a:pt x="929" y="837"/>
                  <a:pt x="923" y="822"/>
                </a:cubicBezTo>
                <a:cubicBezTo>
                  <a:pt x="918" y="807"/>
                  <a:pt x="916" y="796"/>
                  <a:pt x="901" y="788"/>
                </a:cubicBezTo>
                <a:cubicBezTo>
                  <a:pt x="894" y="789"/>
                  <a:pt x="887" y="788"/>
                  <a:pt x="881" y="791"/>
                </a:cubicBezTo>
                <a:cubicBezTo>
                  <a:pt x="868" y="797"/>
                  <a:pt x="864" y="814"/>
                  <a:pt x="852" y="822"/>
                </a:cubicBezTo>
                <a:cubicBezTo>
                  <a:pt x="847" y="837"/>
                  <a:pt x="854" y="818"/>
                  <a:pt x="843" y="837"/>
                </a:cubicBezTo>
                <a:cubicBezTo>
                  <a:pt x="842" y="839"/>
                  <a:pt x="843" y="843"/>
                  <a:pt x="841" y="844"/>
                </a:cubicBezTo>
                <a:cubicBezTo>
                  <a:pt x="836" y="848"/>
                  <a:pt x="829" y="848"/>
                  <a:pt x="823" y="851"/>
                </a:cubicBezTo>
                <a:cubicBezTo>
                  <a:pt x="818" y="866"/>
                  <a:pt x="825" y="850"/>
                  <a:pt x="814" y="860"/>
                </a:cubicBezTo>
                <a:cubicBezTo>
                  <a:pt x="798" y="873"/>
                  <a:pt x="816" y="866"/>
                  <a:pt x="801" y="871"/>
                </a:cubicBezTo>
                <a:cubicBezTo>
                  <a:pt x="795" y="876"/>
                  <a:pt x="787" y="879"/>
                  <a:pt x="781" y="884"/>
                </a:cubicBezTo>
                <a:cubicBezTo>
                  <a:pt x="779" y="886"/>
                  <a:pt x="778" y="889"/>
                  <a:pt x="777" y="891"/>
                </a:cubicBezTo>
                <a:cubicBezTo>
                  <a:pt x="762" y="906"/>
                  <a:pt x="746" y="921"/>
                  <a:pt x="725" y="926"/>
                </a:cubicBezTo>
                <a:cubicBezTo>
                  <a:pt x="713" y="926"/>
                  <a:pt x="700" y="926"/>
                  <a:pt x="688" y="924"/>
                </a:cubicBezTo>
                <a:cubicBezTo>
                  <a:pt x="677" y="923"/>
                  <a:pt x="663" y="909"/>
                  <a:pt x="654" y="904"/>
                </a:cubicBezTo>
                <a:cubicBezTo>
                  <a:pt x="618" y="882"/>
                  <a:pt x="587" y="862"/>
                  <a:pt x="563" y="826"/>
                </a:cubicBezTo>
                <a:cubicBezTo>
                  <a:pt x="551" y="779"/>
                  <a:pt x="547" y="731"/>
                  <a:pt x="534" y="684"/>
                </a:cubicBezTo>
                <a:cubicBezTo>
                  <a:pt x="530" y="668"/>
                  <a:pt x="526" y="647"/>
                  <a:pt x="512" y="637"/>
                </a:cubicBezTo>
                <a:cubicBezTo>
                  <a:pt x="508" y="627"/>
                  <a:pt x="494" y="616"/>
                  <a:pt x="485" y="609"/>
                </a:cubicBezTo>
                <a:cubicBezTo>
                  <a:pt x="476" y="600"/>
                  <a:pt x="574" y="570"/>
                  <a:pt x="561" y="566"/>
                </a:cubicBezTo>
                <a:cubicBezTo>
                  <a:pt x="544" y="568"/>
                  <a:pt x="552" y="536"/>
                  <a:pt x="536" y="540"/>
                </a:cubicBezTo>
                <a:cubicBezTo>
                  <a:pt x="526" y="547"/>
                  <a:pt x="543" y="525"/>
                  <a:pt x="532" y="531"/>
                </a:cubicBezTo>
                <a:cubicBezTo>
                  <a:pt x="523" y="535"/>
                  <a:pt x="528" y="504"/>
                  <a:pt x="519" y="506"/>
                </a:cubicBezTo>
                <a:cubicBezTo>
                  <a:pt x="506" y="504"/>
                  <a:pt x="518" y="499"/>
                  <a:pt x="508" y="491"/>
                </a:cubicBezTo>
                <a:cubicBezTo>
                  <a:pt x="500" y="484"/>
                  <a:pt x="518" y="468"/>
                  <a:pt x="510" y="464"/>
                </a:cubicBezTo>
                <a:cubicBezTo>
                  <a:pt x="514" y="432"/>
                  <a:pt x="494" y="439"/>
                  <a:pt x="470" y="413"/>
                </a:cubicBezTo>
                <a:cubicBezTo>
                  <a:pt x="445" y="387"/>
                  <a:pt x="382" y="339"/>
                  <a:pt x="363" y="311"/>
                </a:cubicBezTo>
                <a:cubicBezTo>
                  <a:pt x="355" y="232"/>
                  <a:pt x="375" y="267"/>
                  <a:pt x="356" y="241"/>
                </a:cubicBezTo>
                <a:cubicBezTo>
                  <a:pt x="347" y="225"/>
                  <a:pt x="322" y="222"/>
                  <a:pt x="311" y="213"/>
                </a:cubicBezTo>
                <a:cubicBezTo>
                  <a:pt x="301" y="204"/>
                  <a:pt x="316" y="193"/>
                  <a:pt x="293" y="185"/>
                </a:cubicBezTo>
                <a:cubicBezTo>
                  <a:pt x="271" y="176"/>
                  <a:pt x="176" y="143"/>
                  <a:pt x="176" y="163"/>
                </a:cubicBezTo>
                <a:cubicBezTo>
                  <a:pt x="176" y="182"/>
                  <a:pt x="323" y="295"/>
                  <a:pt x="293" y="300"/>
                </a:cubicBezTo>
                <a:cubicBezTo>
                  <a:pt x="264" y="306"/>
                  <a:pt x="48" y="0"/>
                  <a:pt x="0" y="197"/>
                </a:cubicBezTo>
                <a:lnTo>
                  <a:pt x="6" y="1481"/>
                </a:lnTo>
                <a:lnTo>
                  <a:pt x="1492" y="1482"/>
                </a:ln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3790950" y="1195388"/>
            <a:ext cx="3887788" cy="5662612"/>
          </a:xfrm>
          <a:custGeom>
            <a:avLst/>
            <a:gdLst>
              <a:gd name="T0" fmla="*/ 10 w 2449"/>
              <a:gd name="T1" fmla="*/ 3490 h 3567"/>
              <a:gd name="T2" fmla="*/ 69 w 2449"/>
              <a:gd name="T3" fmla="*/ 3336 h 3567"/>
              <a:gd name="T4" fmla="*/ 290 w 2449"/>
              <a:gd name="T5" fmla="*/ 3137 h 3567"/>
              <a:gd name="T6" fmla="*/ 413 w 2449"/>
              <a:gd name="T7" fmla="*/ 3071 h 3567"/>
              <a:gd name="T8" fmla="*/ 491 w 2449"/>
              <a:gd name="T9" fmla="*/ 3031 h 3567"/>
              <a:gd name="T10" fmla="*/ 627 w 2449"/>
              <a:gd name="T11" fmla="*/ 2958 h 3567"/>
              <a:gd name="T12" fmla="*/ 755 w 2449"/>
              <a:gd name="T13" fmla="*/ 2887 h 3567"/>
              <a:gd name="T14" fmla="*/ 968 w 2449"/>
              <a:gd name="T15" fmla="*/ 2730 h 3567"/>
              <a:gd name="T16" fmla="*/ 1028 w 2449"/>
              <a:gd name="T17" fmla="*/ 2631 h 3567"/>
              <a:gd name="T18" fmla="*/ 1084 w 2449"/>
              <a:gd name="T19" fmla="*/ 2641 h 3567"/>
              <a:gd name="T20" fmla="*/ 1316 w 2449"/>
              <a:gd name="T21" fmla="*/ 2488 h 3567"/>
              <a:gd name="T22" fmla="*/ 1474 w 2449"/>
              <a:gd name="T23" fmla="*/ 2316 h 3567"/>
              <a:gd name="T24" fmla="*/ 1519 w 2449"/>
              <a:gd name="T25" fmla="*/ 2050 h 3567"/>
              <a:gd name="T26" fmla="*/ 1523 w 2449"/>
              <a:gd name="T27" fmla="*/ 1836 h 3567"/>
              <a:gd name="T28" fmla="*/ 1545 w 2449"/>
              <a:gd name="T29" fmla="*/ 1482 h 3567"/>
              <a:gd name="T30" fmla="*/ 1580 w 2449"/>
              <a:gd name="T31" fmla="*/ 1180 h 3567"/>
              <a:gd name="T32" fmla="*/ 1618 w 2449"/>
              <a:gd name="T33" fmla="*/ 1081 h 3567"/>
              <a:gd name="T34" fmla="*/ 1685 w 2449"/>
              <a:gd name="T35" fmla="*/ 971 h 3567"/>
              <a:gd name="T36" fmla="*/ 1790 w 2449"/>
              <a:gd name="T37" fmla="*/ 852 h 3567"/>
              <a:gd name="T38" fmla="*/ 1919 w 2449"/>
              <a:gd name="T39" fmla="*/ 703 h 3567"/>
              <a:gd name="T40" fmla="*/ 2039 w 2449"/>
              <a:gd name="T41" fmla="*/ 577 h 3567"/>
              <a:gd name="T42" fmla="*/ 2132 w 2449"/>
              <a:gd name="T43" fmla="*/ 492 h 3567"/>
              <a:gd name="T44" fmla="*/ 2220 w 2449"/>
              <a:gd name="T45" fmla="*/ 397 h 3567"/>
              <a:gd name="T46" fmla="*/ 2295 w 2449"/>
              <a:gd name="T47" fmla="*/ 304 h 3567"/>
              <a:gd name="T48" fmla="*/ 2392 w 2449"/>
              <a:gd name="T49" fmla="*/ 154 h 3567"/>
              <a:gd name="T50" fmla="*/ 2435 w 2449"/>
              <a:gd name="T51" fmla="*/ 378 h 3567"/>
              <a:gd name="T52" fmla="*/ 2432 w 2449"/>
              <a:gd name="T53" fmla="*/ 383 h 3567"/>
              <a:gd name="T54" fmla="*/ 2411 w 2449"/>
              <a:gd name="T55" fmla="*/ 406 h 3567"/>
              <a:gd name="T56" fmla="*/ 2292 w 2449"/>
              <a:gd name="T57" fmla="*/ 506 h 3567"/>
              <a:gd name="T58" fmla="*/ 2218 w 2449"/>
              <a:gd name="T59" fmla="*/ 571 h 3567"/>
              <a:gd name="T60" fmla="*/ 2138 w 2449"/>
              <a:gd name="T61" fmla="*/ 654 h 3567"/>
              <a:gd name="T62" fmla="*/ 2007 w 2449"/>
              <a:gd name="T63" fmla="*/ 795 h 3567"/>
              <a:gd name="T64" fmla="*/ 1928 w 2449"/>
              <a:gd name="T65" fmla="*/ 916 h 3567"/>
              <a:gd name="T66" fmla="*/ 1817 w 2449"/>
              <a:gd name="T67" fmla="*/ 1036 h 3567"/>
              <a:gd name="T68" fmla="*/ 1736 w 2449"/>
              <a:gd name="T69" fmla="*/ 1265 h 3567"/>
              <a:gd name="T70" fmla="*/ 1732 w 2449"/>
              <a:gd name="T71" fmla="*/ 1415 h 3567"/>
              <a:gd name="T72" fmla="*/ 1708 w 2449"/>
              <a:gd name="T73" fmla="*/ 1706 h 3567"/>
              <a:gd name="T74" fmla="*/ 1689 w 2449"/>
              <a:gd name="T75" fmla="*/ 2118 h 3567"/>
              <a:gd name="T76" fmla="*/ 1656 w 2449"/>
              <a:gd name="T77" fmla="*/ 2337 h 3567"/>
              <a:gd name="T78" fmla="*/ 1591 w 2449"/>
              <a:gd name="T79" fmla="*/ 2515 h 3567"/>
              <a:gd name="T80" fmla="*/ 1450 w 2449"/>
              <a:gd name="T81" fmla="*/ 2622 h 3567"/>
              <a:gd name="T82" fmla="*/ 1324 w 2449"/>
              <a:gd name="T83" fmla="*/ 2716 h 3567"/>
              <a:gd name="T84" fmla="*/ 1194 w 2449"/>
              <a:gd name="T85" fmla="*/ 2785 h 3567"/>
              <a:gd name="T86" fmla="*/ 1059 w 2449"/>
              <a:gd name="T87" fmla="*/ 2877 h 3567"/>
              <a:gd name="T88" fmla="*/ 912 w 2449"/>
              <a:gd name="T89" fmla="*/ 2994 h 3567"/>
              <a:gd name="T90" fmla="*/ 826 w 2449"/>
              <a:gd name="T91" fmla="*/ 3042 h 3567"/>
              <a:gd name="T92" fmla="*/ 672 w 2449"/>
              <a:gd name="T93" fmla="*/ 3137 h 3567"/>
              <a:gd name="T94" fmla="*/ 512 w 2449"/>
              <a:gd name="T95" fmla="*/ 3245 h 3567"/>
              <a:gd name="T96" fmla="*/ 309 w 2449"/>
              <a:gd name="T97" fmla="*/ 3355 h 3567"/>
              <a:gd name="T98" fmla="*/ 234 w 2449"/>
              <a:gd name="T99" fmla="*/ 3481 h 3567"/>
              <a:gd name="T100" fmla="*/ 0 w 2449"/>
              <a:gd name="T101" fmla="*/ 3564 h 3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49" h="3567">
                <a:moveTo>
                  <a:pt x="0" y="3564"/>
                </a:moveTo>
                <a:lnTo>
                  <a:pt x="10" y="3490"/>
                </a:lnTo>
                <a:cubicBezTo>
                  <a:pt x="18" y="3461"/>
                  <a:pt x="35" y="3416"/>
                  <a:pt x="45" y="3391"/>
                </a:cubicBezTo>
                <a:cubicBezTo>
                  <a:pt x="55" y="3365"/>
                  <a:pt x="48" y="3366"/>
                  <a:pt x="69" y="3336"/>
                </a:cubicBezTo>
                <a:cubicBezTo>
                  <a:pt x="86" y="3304"/>
                  <a:pt x="133" y="3244"/>
                  <a:pt x="170" y="3211"/>
                </a:cubicBezTo>
                <a:cubicBezTo>
                  <a:pt x="207" y="3178"/>
                  <a:pt x="259" y="3155"/>
                  <a:pt x="290" y="3137"/>
                </a:cubicBezTo>
                <a:cubicBezTo>
                  <a:pt x="294" y="3133"/>
                  <a:pt x="333" y="3116"/>
                  <a:pt x="354" y="3105"/>
                </a:cubicBezTo>
                <a:cubicBezTo>
                  <a:pt x="374" y="3094"/>
                  <a:pt x="398" y="3081"/>
                  <a:pt x="413" y="3071"/>
                </a:cubicBezTo>
                <a:cubicBezTo>
                  <a:pt x="427" y="3067"/>
                  <a:pt x="431" y="3053"/>
                  <a:pt x="446" y="3048"/>
                </a:cubicBezTo>
                <a:cubicBezTo>
                  <a:pt x="460" y="3044"/>
                  <a:pt x="491" y="3031"/>
                  <a:pt x="491" y="3031"/>
                </a:cubicBezTo>
                <a:cubicBezTo>
                  <a:pt x="524" y="2997"/>
                  <a:pt x="545" y="3005"/>
                  <a:pt x="586" y="2985"/>
                </a:cubicBezTo>
                <a:cubicBezTo>
                  <a:pt x="600" y="2978"/>
                  <a:pt x="614" y="2965"/>
                  <a:pt x="627" y="2958"/>
                </a:cubicBezTo>
                <a:cubicBezTo>
                  <a:pt x="656" y="2941"/>
                  <a:pt x="680" y="2925"/>
                  <a:pt x="712" y="2914"/>
                </a:cubicBezTo>
                <a:cubicBezTo>
                  <a:pt x="726" y="2909"/>
                  <a:pt x="741" y="2893"/>
                  <a:pt x="755" y="2887"/>
                </a:cubicBezTo>
                <a:cubicBezTo>
                  <a:pt x="817" y="2855"/>
                  <a:pt x="795" y="2868"/>
                  <a:pt x="853" y="2823"/>
                </a:cubicBezTo>
                <a:cubicBezTo>
                  <a:pt x="894" y="2792"/>
                  <a:pt x="932" y="2766"/>
                  <a:pt x="968" y="2730"/>
                </a:cubicBezTo>
                <a:cubicBezTo>
                  <a:pt x="999" y="2705"/>
                  <a:pt x="1015" y="2698"/>
                  <a:pt x="1038" y="2679"/>
                </a:cubicBezTo>
                <a:cubicBezTo>
                  <a:pt x="1048" y="2663"/>
                  <a:pt x="1026" y="2641"/>
                  <a:pt x="1028" y="2631"/>
                </a:cubicBezTo>
                <a:cubicBezTo>
                  <a:pt x="1030" y="2620"/>
                  <a:pt x="1039" y="2615"/>
                  <a:pt x="1049" y="2617"/>
                </a:cubicBezTo>
                <a:cubicBezTo>
                  <a:pt x="1058" y="2619"/>
                  <a:pt x="1065" y="2645"/>
                  <a:pt x="1084" y="2641"/>
                </a:cubicBezTo>
                <a:cubicBezTo>
                  <a:pt x="1103" y="2637"/>
                  <a:pt x="1123" y="2621"/>
                  <a:pt x="1161" y="2595"/>
                </a:cubicBezTo>
                <a:cubicBezTo>
                  <a:pt x="1160" y="2595"/>
                  <a:pt x="1253" y="2520"/>
                  <a:pt x="1316" y="2488"/>
                </a:cubicBezTo>
                <a:cubicBezTo>
                  <a:pt x="1329" y="2482"/>
                  <a:pt x="1356" y="2443"/>
                  <a:pt x="1370" y="2438"/>
                </a:cubicBezTo>
                <a:cubicBezTo>
                  <a:pt x="1394" y="2409"/>
                  <a:pt x="1456" y="2343"/>
                  <a:pt x="1474" y="2316"/>
                </a:cubicBezTo>
                <a:cubicBezTo>
                  <a:pt x="1496" y="2280"/>
                  <a:pt x="1493" y="2268"/>
                  <a:pt x="1501" y="2223"/>
                </a:cubicBezTo>
                <a:cubicBezTo>
                  <a:pt x="1505" y="2180"/>
                  <a:pt x="1520" y="2110"/>
                  <a:pt x="1519" y="2050"/>
                </a:cubicBezTo>
                <a:cubicBezTo>
                  <a:pt x="1523" y="2002"/>
                  <a:pt x="1524" y="1970"/>
                  <a:pt x="1525" y="1934"/>
                </a:cubicBezTo>
                <a:cubicBezTo>
                  <a:pt x="1525" y="1899"/>
                  <a:pt x="1522" y="1890"/>
                  <a:pt x="1523" y="1836"/>
                </a:cubicBezTo>
                <a:cubicBezTo>
                  <a:pt x="1517" y="1787"/>
                  <a:pt x="1522" y="1719"/>
                  <a:pt x="1532" y="1610"/>
                </a:cubicBezTo>
                <a:cubicBezTo>
                  <a:pt x="1536" y="1551"/>
                  <a:pt x="1543" y="1527"/>
                  <a:pt x="1545" y="1482"/>
                </a:cubicBezTo>
                <a:cubicBezTo>
                  <a:pt x="1548" y="1438"/>
                  <a:pt x="1542" y="1393"/>
                  <a:pt x="1548" y="1343"/>
                </a:cubicBezTo>
                <a:cubicBezTo>
                  <a:pt x="1554" y="1292"/>
                  <a:pt x="1572" y="1214"/>
                  <a:pt x="1580" y="1180"/>
                </a:cubicBezTo>
                <a:cubicBezTo>
                  <a:pt x="1585" y="1165"/>
                  <a:pt x="1585" y="1149"/>
                  <a:pt x="1594" y="1137"/>
                </a:cubicBezTo>
                <a:cubicBezTo>
                  <a:pt x="1605" y="1124"/>
                  <a:pt x="1609" y="1095"/>
                  <a:pt x="1618" y="1081"/>
                </a:cubicBezTo>
                <a:cubicBezTo>
                  <a:pt x="1634" y="1055"/>
                  <a:pt x="1637" y="1040"/>
                  <a:pt x="1653" y="1015"/>
                </a:cubicBezTo>
                <a:cubicBezTo>
                  <a:pt x="1663" y="1001"/>
                  <a:pt x="1675" y="985"/>
                  <a:pt x="1685" y="971"/>
                </a:cubicBezTo>
                <a:cubicBezTo>
                  <a:pt x="1695" y="954"/>
                  <a:pt x="1716" y="933"/>
                  <a:pt x="1729" y="913"/>
                </a:cubicBezTo>
                <a:cubicBezTo>
                  <a:pt x="1746" y="894"/>
                  <a:pt x="1771" y="872"/>
                  <a:pt x="1790" y="852"/>
                </a:cubicBezTo>
                <a:cubicBezTo>
                  <a:pt x="1799" y="838"/>
                  <a:pt x="1845" y="796"/>
                  <a:pt x="1845" y="796"/>
                </a:cubicBezTo>
                <a:cubicBezTo>
                  <a:pt x="1864" y="772"/>
                  <a:pt x="1899" y="729"/>
                  <a:pt x="1919" y="703"/>
                </a:cubicBezTo>
                <a:cubicBezTo>
                  <a:pt x="1938" y="677"/>
                  <a:pt x="1942" y="662"/>
                  <a:pt x="1962" y="641"/>
                </a:cubicBezTo>
                <a:cubicBezTo>
                  <a:pt x="1981" y="612"/>
                  <a:pt x="2010" y="596"/>
                  <a:pt x="2039" y="577"/>
                </a:cubicBezTo>
                <a:cubicBezTo>
                  <a:pt x="2037" y="575"/>
                  <a:pt x="2098" y="523"/>
                  <a:pt x="2100" y="523"/>
                </a:cubicBezTo>
                <a:cubicBezTo>
                  <a:pt x="2114" y="514"/>
                  <a:pt x="2132" y="492"/>
                  <a:pt x="2132" y="492"/>
                </a:cubicBezTo>
                <a:cubicBezTo>
                  <a:pt x="2144" y="476"/>
                  <a:pt x="2174" y="448"/>
                  <a:pt x="2189" y="432"/>
                </a:cubicBezTo>
                <a:cubicBezTo>
                  <a:pt x="2203" y="416"/>
                  <a:pt x="2208" y="410"/>
                  <a:pt x="2220" y="397"/>
                </a:cubicBezTo>
                <a:cubicBezTo>
                  <a:pt x="2234" y="383"/>
                  <a:pt x="2247" y="367"/>
                  <a:pt x="2263" y="355"/>
                </a:cubicBezTo>
                <a:cubicBezTo>
                  <a:pt x="2276" y="343"/>
                  <a:pt x="2284" y="317"/>
                  <a:pt x="2295" y="304"/>
                </a:cubicBezTo>
                <a:cubicBezTo>
                  <a:pt x="2318" y="279"/>
                  <a:pt x="2327" y="256"/>
                  <a:pt x="2346" y="227"/>
                </a:cubicBezTo>
                <a:cubicBezTo>
                  <a:pt x="2361" y="201"/>
                  <a:pt x="2376" y="186"/>
                  <a:pt x="2392" y="154"/>
                </a:cubicBezTo>
                <a:cubicBezTo>
                  <a:pt x="2407" y="123"/>
                  <a:pt x="2429" y="0"/>
                  <a:pt x="2436" y="37"/>
                </a:cubicBezTo>
                <a:cubicBezTo>
                  <a:pt x="2449" y="66"/>
                  <a:pt x="2437" y="311"/>
                  <a:pt x="2435" y="378"/>
                </a:cubicBezTo>
                <a:cubicBezTo>
                  <a:pt x="2434" y="436"/>
                  <a:pt x="2435" y="380"/>
                  <a:pt x="2435" y="381"/>
                </a:cubicBezTo>
                <a:cubicBezTo>
                  <a:pt x="2434" y="382"/>
                  <a:pt x="2433" y="381"/>
                  <a:pt x="2432" y="383"/>
                </a:cubicBezTo>
                <a:cubicBezTo>
                  <a:pt x="2430" y="385"/>
                  <a:pt x="2429" y="389"/>
                  <a:pt x="2426" y="393"/>
                </a:cubicBezTo>
                <a:cubicBezTo>
                  <a:pt x="2422" y="397"/>
                  <a:pt x="2418" y="399"/>
                  <a:pt x="2411" y="406"/>
                </a:cubicBezTo>
                <a:cubicBezTo>
                  <a:pt x="2404" y="414"/>
                  <a:pt x="2404" y="421"/>
                  <a:pt x="2384" y="437"/>
                </a:cubicBezTo>
                <a:cubicBezTo>
                  <a:pt x="2381" y="435"/>
                  <a:pt x="2318" y="497"/>
                  <a:pt x="2292" y="506"/>
                </a:cubicBezTo>
                <a:cubicBezTo>
                  <a:pt x="2278" y="510"/>
                  <a:pt x="2269" y="529"/>
                  <a:pt x="2269" y="529"/>
                </a:cubicBezTo>
                <a:cubicBezTo>
                  <a:pt x="2255" y="540"/>
                  <a:pt x="2240" y="550"/>
                  <a:pt x="2218" y="571"/>
                </a:cubicBezTo>
                <a:cubicBezTo>
                  <a:pt x="2204" y="585"/>
                  <a:pt x="2200" y="603"/>
                  <a:pt x="2187" y="617"/>
                </a:cubicBezTo>
                <a:cubicBezTo>
                  <a:pt x="2174" y="631"/>
                  <a:pt x="2160" y="633"/>
                  <a:pt x="2138" y="654"/>
                </a:cubicBezTo>
                <a:cubicBezTo>
                  <a:pt x="2100" y="692"/>
                  <a:pt x="2043" y="763"/>
                  <a:pt x="2054" y="744"/>
                </a:cubicBezTo>
                <a:cubicBezTo>
                  <a:pt x="2043" y="762"/>
                  <a:pt x="2018" y="777"/>
                  <a:pt x="2007" y="795"/>
                </a:cubicBezTo>
                <a:cubicBezTo>
                  <a:pt x="1989" y="825"/>
                  <a:pt x="1950" y="881"/>
                  <a:pt x="1950" y="881"/>
                </a:cubicBezTo>
                <a:cubicBezTo>
                  <a:pt x="1937" y="903"/>
                  <a:pt x="1939" y="903"/>
                  <a:pt x="1928" y="916"/>
                </a:cubicBezTo>
                <a:cubicBezTo>
                  <a:pt x="1916" y="929"/>
                  <a:pt x="1899" y="942"/>
                  <a:pt x="1880" y="962"/>
                </a:cubicBezTo>
                <a:cubicBezTo>
                  <a:pt x="1864" y="994"/>
                  <a:pt x="1838" y="1001"/>
                  <a:pt x="1817" y="1036"/>
                </a:cubicBezTo>
                <a:cubicBezTo>
                  <a:pt x="1795" y="1071"/>
                  <a:pt x="1766" y="1133"/>
                  <a:pt x="1753" y="1171"/>
                </a:cubicBezTo>
                <a:cubicBezTo>
                  <a:pt x="1743" y="1200"/>
                  <a:pt x="1746" y="1237"/>
                  <a:pt x="1736" y="1265"/>
                </a:cubicBezTo>
                <a:cubicBezTo>
                  <a:pt x="1732" y="1279"/>
                  <a:pt x="1722" y="1308"/>
                  <a:pt x="1722" y="1308"/>
                </a:cubicBezTo>
                <a:cubicBezTo>
                  <a:pt x="1720" y="1333"/>
                  <a:pt x="1732" y="1369"/>
                  <a:pt x="1732" y="1415"/>
                </a:cubicBezTo>
                <a:cubicBezTo>
                  <a:pt x="1732" y="1462"/>
                  <a:pt x="1726" y="1539"/>
                  <a:pt x="1722" y="1587"/>
                </a:cubicBezTo>
                <a:cubicBezTo>
                  <a:pt x="1718" y="1636"/>
                  <a:pt x="1710" y="1639"/>
                  <a:pt x="1708" y="1706"/>
                </a:cubicBezTo>
                <a:cubicBezTo>
                  <a:pt x="1703" y="1821"/>
                  <a:pt x="1713" y="1922"/>
                  <a:pt x="1710" y="1990"/>
                </a:cubicBezTo>
                <a:cubicBezTo>
                  <a:pt x="1707" y="2059"/>
                  <a:pt x="1696" y="2077"/>
                  <a:pt x="1689" y="2118"/>
                </a:cubicBezTo>
                <a:cubicBezTo>
                  <a:pt x="1684" y="2156"/>
                  <a:pt x="1673" y="2194"/>
                  <a:pt x="1670" y="2232"/>
                </a:cubicBezTo>
                <a:cubicBezTo>
                  <a:pt x="1666" y="2266"/>
                  <a:pt x="1664" y="2299"/>
                  <a:pt x="1656" y="2337"/>
                </a:cubicBezTo>
                <a:cubicBezTo>
                  <a:pt x="1649" y="2375"/>
                  <a:pt x="1633" y="2430"/>
                  <a:pt x="1623" y="2460"/>
                </a:cubicBezTo>
                <a:cubicBezTo>
                  <a:pt x="1617" y="2502"/>
                  <a:pt x="1605" y="2496"/>
                  <a:pt x="1591" y="2515"/>
                </a:cubicBezTo>
                <a:cubicBezTo>
                  <a:pt x="1577" y="2534"/>
                  <a:pt x="1560" y="2556"/>
                  <a:pt x="1537" y="2574"/>
                </a:cubicBezTo>
                <a:cubicBezTo>
                  <a:pt x="1487" y="2615"/>
                  <a:pt x="1506" y="2594"/>
                  <a:pt x="1450" y="2622"/>
                </a:cubicBezTo>
                <a:cubicBezTo>
                  <a:pt x="1437" y="2628"/>
                  <a:pt x="1422" y="2652"/>
                  <a:pt x="1409" y="2659"/>
                </a:cubicBezTo>
                <a:cubicBezTo>
                  <a:pt x="1379" y="2676"/>
                  <a:pt x="1356" y="2705"/>
                  <a:pt x="1324" y="2716"/>
                </a:cubicBezTo>
                <a:cubicBezTo>
                  <a:pt x="1265" y="2736"/>
                  <a:pt x="1294" y="2722"/>
                  <a:pt x="1238" y="2759"/>
                </a:cubicBezTo>
                <a:cubicBezTo>
                  <a:pt x="1229" y="2773"/>
                  <a:pt x="1190" y="2786"/>
                  <a:pt x="1194" y="2785"/>
                </a:cubicBezTo>
                <a:cubicBezTo>
                  <a:pt x="1191" y="2785"/>
                  <a:pt x="1231" y="2737"/>
                  <a:pt x="1110" y="2844"/>
                </a:cubicBezTo>
                <a:cubicBezTo>
                  <a:pt x="1089" y="2860"/>
                  <a:pt x="1081" y="2859"/>
                  <a:pt x="1059" y="2877"/>
                </a:cubicBezTo>
                <a:cubicBezTo>
                  <a:pt x="1037" y="2894"/>
                  <a:pt x="1001" y="2928"/>
                  <a:pt x="976" y="2948"/>
                </a:cubicBezTo>
                <a:cubicBezTo>
                  <a:pt x="975" y="2946"/>
                  <a:pt x="1011" y="2915"/>
                  <a:pt x="912" y="2994"/>
                </a:cubicBezTo>
                <a:cubicBezTo>
                  <a:pt x="899" y="3004"/>
                  <a:pt x="891" y="2998"/>
                  <a:pt x="880" y="3011"/>
                </a:cubicBezTo>
                <a:cubicBezTo>
                  <a:pt x="867" y="3027"/>
                  <a:pt x="839" y="3027"/>
                  <a:pt x="826" y="3042"/>
                </a:cubicBezTo>
                <a:cubicBezTo>
                  <a:pt x="815" y="3055"/>
                  <a:pt x="765" y="3070"/>
                  <a:pt x="752" y="3083"/>
                </a:cubicBezTo>
                <a:cubicBezTo>
                  <a:pt x="724" y="3089"/>
                  <a:pt x="707" y="3114"/>
                  <a:pt x="672" y="3137"/>
                </a:cubicBezTo>
                <a:cubicBezTo>
                  <a:pt x="637" y="3160"/>
                  <a:pt x="569" y="3202"/>
                  <a:pt x="542" y="3220"/>
                </a:cubicBezTo>
                <a:cubicBezTo>
                  <a:pt x="514" y="3237"/>
                  <a:pt x="526" y="3235"/>
                  <a:pt x="512" y="3245"/>
                </a:cubicBezTo>
                <a:cubicBezTo>
                  <a:pt x="499" y="3256"/>
                  <a:pt x="493" y="3267"/>
                  <a:pt x="459" y="3286"/>
                </a:cubicBezTo>
                <a:cubicBezTo>
                  <a:pt x="425" y="3304"/>
                  <a:pt x="342" y="3336"/>
                  <a:pt x="309" y="3355"/>
                </a:cubicBezTo>
                <a:cubicBezTo>
                  <a:pt x="300" y="3370"/>
                  <a:pt x="270" y="3384"/>
                  <a:pt x="263" y="3400"/>
                </a:cubicBezTo>
                <a:cubicBezTo>
                  <a:pt x="251" y="3427"/>
                  <a:pt x="234" y="3481"/>
                  <a:pt x="234" y="3481"/>
                </a:cubicBezTo>
                <a:lnTo>
                  <a:pt x="243" y="3567"/>
                </a:lnTo>
                <a:lnTo>
                  <a:pt x="0" y="3564"/>
                </a:lnTo>
                <a:close/>
              </a:path>
            </a:pathLst>
          </a:custGeom>
          <a:gradFill rotWithShape="1">
            <a:gsLst>
              <a:gs pos="0">
                <a:srgbClr val="99CCFF">
                  <a:gamma/>
                  <a:shade val="46275"/>
                  <a:invGamma/>
                </a:srgbClr>
              </a:gs>
              <a:gs pos="50000">
                <a:srgbClr val="99CCFF">
                  <a:alpha val="77000"/>
                </a:srgbClr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5" name="AutoShape 17"/>
          <p:cNvSpPr>
            <a:spLocks noChangeArrowheads="1"/>
          </p:cNvSpPr>
          <p:nvPr/>
        </p:nvSpPr>
        <p:spPr bwMode="auto">
          <a:xfrm rot="6396683">
            <a:off x="6339682" y="2863056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6" name="AutoShape 18"/>
          <p:cNvSpPr>
            <a:spLocks noChangeArrowheads="1"/>
          </p:cNvSpPr>
          <p:nvPr/>
        </p:nvSpPr>
        <p:spPr bwMode="auto">
          <a:xfrm rot="6396683">
            <a:off x="6376195" y="2872581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7" name="AutoShape 19"/>
          <p:cNvSpPr>
            <a:spLocks noChangeArrowheads="1"/>
          </p:cNvSpPr>
          <p:nvPr/>
        </p:nvSpPr>
        <p:spPr bwMode="auto">
          <a:xfrm rot="6396683">
            <a:off x="6411120" y="2885281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8" name="AutoShape 20"/>
          <p:cNvSpPr>
            <a:spLocks noChangeArrowheads="1"/>
          </p:cNvSpPr>
          <p:nvPr/>
        </p:nvSpPr>
        <p:spPr bwMode="auto">
          <a:xfrm rot="6396683">
            <a:off x="6446838" y="2894013"/>
            <a:ext cx="106362" cy="36512"/>
          </a:xfrm>
          <a:prstGeom prst="homePlate">
            <a:avLst>
              <a:gd name="adj" fmla="val 72827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9" name="AutoShape 21"/>
          <p:cNvSpPr>
            <a:spLocks noChangeArrowheads="1"/>
          </p:cNvSpPr>
          <p:nvPr/>
        </p:nvSpPr>
        <p:spPr bwMode="auto">
          <a:xfrm rot="6396683">
            <a:off x="6482557" y="2904331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0" name="AutoShape 22"/>
          <p:cNvSpPr>
            <a:spLocks noChangeArrowheads="1"/>
          </p:cNvSpPr>
          <p:nvPr/>
        </p:nvSpPr>
        <p:spPr bwMode="auto">
          <a:xfrm rot="6396683">
            <a:off x="6517482" y="2917031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1" name="AutoShape 23"/>
          <p:cNvSpPr>
            <a:spLocks noChangeArrowheads="1"/>
          </p:cNvSpPr>
          <p:nvPr/>
        </p:nvSpPr>
        <p:spPr bwMode="auto">
          <a:xfrm rot="6396683">
            <a:off x="6553201" y="2925762"/>
            <a:ext cx="106362" cy="36513"/>
          </a:xfrm>
          <a:prstGeom prst="homePlate">
            <a:avLst>
              <a:gd name="adj" fmla="val 72825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2" name="AutoShape 24"/>
          <p:cNvSpPr>
            <a:spLocks noChangeArrowheads="1"/>
          </p:cNvSpPr>
          <p:nvPr/>
        </p:nvSpPr>
        <p:spPr bwMode="auto">
          <a:xfrm rot="6781811">
            <a:off x="3837782" y="6539706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3" name="AutoShape 25"/>
          <p:cNvSpPr>
            <a:spLocks noChangeArrowheads="1"/>
          </p:cNvSpPr>
          <p:nvPr/>
        </p:nvSpPr>
        <p:spPr bwMode="auto">
          <a:xfrm rot="6781811">
            <a:off x="3873500" y="6553200"/>
            <a:ext cx="104775" cy="34925"/>
          </a:xfrm>
          <a:prstGeom prst="homePlate">
            <a:avLst>
              <a:gd name="adj" fmla="val 75000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4" name="AutoShape 26"/>
          <p:cNvSpPr>
            <a:spLocks noChangeArrowheads="1"/>
          </p:cNvSpPr>
          <p:nvPr/>
        </p:nvSpPr>
        <p:spPr bwMode="auto">
          <a:xfrm rot="6781811">
            <a:off x="3906044" y="6569869"/>
            <a:ext cx="106363" cy="34925"/>
          </a:xfrm>
          <a:prstGeom prst="homePlate">
            <a:avLst>
              <a:gd name="adj" fmla="val 76137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5" name="AutoShape 27"/>
          <p:cNvSpPr>
            <a:spLocks noChangeArrowheads="1"/>
          </p:cNvSpPr>
          <p:nvPr/>
        </p:nvSpPr>
        <p:spPr bwMode="auto">
          <a:xfrm rot="6781811">
            <a:off x="3940970" y="6584156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AutoShape 28"/>
          <p:cNvSpPr>
            <a:spLocks noChangeArrowheads="1"/>
          </p:cNvSpPr>
          <p:nvPr/>
        </p:nvSpPr>
        <p:spPr bwMode="auto">
          <a:xfrm rot="6781811">
            <a:off x="3974307" y="6596856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AutoShape 29"/>
          <p:cNvSpPr>
            <a:spLocks noChangeArrowheads="1"/>
          </p:cNvSpPr>
          <p:nvPr/>
        </p:nvSpPr>
        <p:spPr bwMode="auto">
          <a:xfrm rot="6781811">
            <a:off x="4009231" y="6614319"/>
            <a:ext cx="106363" cy="34925"/>
          </a:xfrm>
          <a:prstGeom prst="homePlate">
            <a:avLst>
              <a:gd name="adj" fmla="val 76137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8" name="AutoShape 30"/>
          <p:cNvSpPr>
            <a:spLocks noChangeArrowheads="1"/>
          </p:cNvSpPr>
          <p:nvPr/>
        </p:nvSpPr>
        <p:spPr bwMode="auto">
          <a:xfrm rot="6781811">
            <a:off x="4042569" y="6627019"/>
            <a:ext cx="106363" cy="34925"/>
          </a:xfrm>
          <a:prstGeom prst="homePlate">
            <a:avLst>
              <a:gd name="adj" fmla="val 76137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9" name="AutoShape 31"/>
          <p:cNvSpPr>
            <a:spLocks noChangeArrowheads="1"/>
          </p:cNvSpPr>
          <p:nvPr/>
        </p:nvSpPr>
        <p:spPr bwMode="auto">
          <a:xfrm rot="6781811">
            <a:off x="4079081" y="6639720"/>
            <a:ext cx="104775" cy="36512"/>
          </a:xfrm>
          <a:prstGeom prst="homePlate">
            <a:avLst>
              <a:gd name="adj" fmla="val 71740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 rot="6781811">
            <a:off x="4112420" y="6654006"/>
            <a:ext cx="106362" cy="34925"/>
          </a:xfrm>
          <a:prstGeom prst="homePlate">
            <a:avLst>
              <a:gd name="adj" fmla="val 76136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 rot="-23537585">
            <a:off x="4905375" y="5483225"/>
            <a:ext cx="10604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b="1" i="1">
                <a:latin typeface="Times New Roman" panose="02020603050405020304" pitchFamily="18" charset="0"/>
                <a:cs typeface="Arial" panose="020B0604020202020204" pitchFamily="34" charset="0"/>
              </a:rPr>
              <a:t>Hudson River</a:t>
            </a:r>
          </a:p>
        </p:txBody>
      </p:sp>
      <p:sp>
        <p:nvSpPr>
          <p:cNvPr id="7202" name="Freeform 34"/>
          <p:cNvSpPr>
            <a:spLocks/>
          </p:cNvSpPr>
          <p:nvPr/>
        </p:nvSpPr>
        <p:spPr bwMode="auto">
          <a:xfrm>
            <a:off x="2622550" y="3798888"/>
            <a:ext cx="1814513" cy="654050"/>
          </a:xfrm>
          <a:custGeom>
            <a:avLst/>
            <a:gdLst>
              <a:gd name="T0" fmla="*/ 3086 w 3086"/>
              <a:gd name="T1" fmla="*/ 83 h 1112"/>
              <a:gd name="T2" fmla="*/ 2954 w 3086"/>
              <a:gd name="T3" fmla="*/ 47 h 1112"/>
              <a:gd name="T4" fmla="*/ 2882 w 3086"/>
              <a:gd name="T5" fmla="*/ 11 h 1112"/>
              <a:gd name="T6" fmla="*/ 2846 w 3086"/>
              <a:gd name="T7" fmla="*/ 23 h 1112"/>
              <a:gd name="T8" fmla="*/ 2822 w 3086"/>
              <a:gd name="T9" fmla="*/ 59 h 1112"/>
              <a:gd name="T10" fmla="*/ 2750 w 3086"/>
              <a:gd name="T11" fmla="*/ 83 h 1112"/>
              <a:gd name="T12" fmla="*/ 2654 w 3086"/>
              <a:gd name="T13" fmla="*/ 71 h 1112"/>
              <a:gd name="T14" fmla="*/ 2582 w 3086"/>
              <a:gd name="T15" fmla="*/ 47 h 1112"/>
              <a:gd name="T16" fmla="*/ 2414 w 3086"/>
              <a:gd name="T17" fmla="*/ 59 h 1112"/>
              <a:gd name="T18" fmla="*/ 2306 w 3086"/>
              <a:gd name="T19" fmla="*/ 119 h 1112"/>
              <a:gd name="T20" fmla="*/ 2162 w 3086"/>
              <a:gd name="T21" fmla="*/ 131 h 1112"/>
              <a:gd name="T22" fmla="*/ 2054 w 3086"/>
              <a:gd name="T23" fmla="*/ 191 h 1112"/>
              <a:gd name="T24" fmla="*/ 1982 w 3086"/>
              <a:gd name="T25" fmla="*/ 251 h 1112"/>
              <a:gd name="T26" fmla="*/ 1898 w 3086"/>
              <a:gd name="T27" fmla="*/ 263 h 1112"/>
              <a:gd name="T28" fmla="*/ 1346 w 3086"/>
              <a:gd name="T29" fmla="*/ 263 h 1112"/>
              <a:gd name="T30" fmla="*/ 1238 w 3086"/>
              <a:gd name="T31" fmla="*/ 227 h 1112"/>
              <a:gd name="T32" fmla="*/ 1202 w 3086"/>
              <a:gd name="T33" fmla="*/ 203 h 1112"/>
              <a:gd name="T34" fmla="*/ 974 w 3086"/>
              <a:gd name="T35" fmla="*/ 191 h 1112"/>
              <a:gd name="T36" fmla="*/ 770 w 3086"/>
              <a:gd name="T37" fmla="*/ 203 h 1112"/>
              <a:gd name="T38" fmla="*/ 542 w 3086"/>
              <a:gd name="T39" fmla="*/ 263 h 1112"/>
              <a:gd name="T40" fmla="*/ 470 w 3086"/>
              <a:gd name="T41" fmla="*/ 311 h 1112"/>
              <a:gd name="T42" fmla="*/ 398 w 3086"/>
              <a:gd name="T43" fmla="*/ 335 h 1112"/>
              <a:gd name="T44" fmla="*/ 362 w 3086"/>
              <a:gd name="T45" fmla="*/ 347 h 1112"/>
              <a:gd name="T46" fmla="*/ 326 w 3086"/>
              <a:gd name="T47" fmla="*/ 359 h 1112"/>
              <a:gd name="T48" fmla="*/ 278 w 3086"/>
              <a:gd name="T49" fmla="*/ 503 h 1112"/>
              <a:gd name="T50" fmla="*/ 218 w 3086"/>
              <a:gd name="T51" fmla="*/ 575 h 1112"/>
              <a:gd name="T52" fmla="*/ 146 w 3086"/>
              <a:gd name="T53" fmla="*/ 719 h 1112"/>
              <a:gd name="T54" fmla="*/ 62 w 3086"/>
              <a:gd name="T55" fmla="*/ 923 h 1112"/>
              <a:gd name="T56" fmla="*/ 38 w 3086"/>
              <a:gd name="T57" fmla="*/ 959 h 1112"/>
              <a:gd name="T58" fmla="*/ 14 w 3086"/>
              <a:gd name="T59" fmla="*/ 1031 h 1112"/>
              <a:gd name="T60" fmla="*/ 10 w 3086"/>
              <a:gd name="T61" fmla="*/ 1079 h 1112"/>
              <a:gd name="T62" fmla="*/ 8 w 3086"/>
              <a:gd name="T63" fmla="*/ 1088 h 1112"/>
              <a:gd name="T64" fmla="*/ 8 w 3086"/>
              <a:gd name="T65" fmla="*/ 110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86" h="1112">
                <a:moveTo>
                  <a:pt x="3086" y="83"/>
                </a:moveTo>
                <a:cubicBezTo>
                  <a:pt x="3042" y="72"/>
                  <a:pt x="2995" y="67"/>
                  <a:pt x="2954" y="47"/>
                </a:cubicBezTo>
                <a:cubicBezTo>
                  <a:pt x="2861" y="0"/>
                  <a:pt x="2972" y="41"/>
                  <a:pt x="2882" y="11"/>
                </a:cubicBezTo>
                <a:cubicBezTo>
                  <a:pt x="2870" y="15"/>
                  <a:pt x="2856" y="15"/>
                  <a:pt x="2846" y="23"/>
                </a:cubicBezTo>
                <a:cubicBezTo>
                  <a:pt x="2835" y="32"/>
                  <a:pt x="2834" y="51"/>
                  <a:pt x="2822" y="59"/>
                </a:cubicBezTo>
                <a:cubicBezTo>
                  <a:pt x="2801" y="72"/>
                  <a:pt x="2750" y="83"/>
                  <a:pt x="2750" y="83"/>
                </a:cubicBezTo>
                <a:cubicBezTo>
                  <a:pt x="2718" y="79"/>
                  <a:pt x="2686" y="78"/>
                  <a:pt x="2654" y="71"/>
                </a:cubicBezTo>
                <a:cubicBezTo>
                  <a:pt x="2629" y="66"/>
                  <a:pt x="2582" y="47"/>
                  <a:pt x="2582" y="47"/>
                </a:cubicBezTo>
                <a:cubicBezTo>
                  <a:pt x="2526" y="51"/>
                  <a:pt x="2470" y="52"/>
                  <a:pt x="2414" y="59"/>
                </a:cubicBezTo>
                <a:cubicBezTo>
                  <a:pt x="2373" y="64"/>
                  <a:pt x="2347" y="116"/>
                  <a:pt x="2306" y="119"/>
                </a:cubicBezTo>
                <a:cubicBezTo>
                  <a:pt x="2258" y="123"/>
                  <a:pt x="2210" y="127"/>
                  <a:pt x="2162" y="131"/>
                </a:cubicBezTo>
                <a:cubicBezTo>
                  <a:pt x="2127" y="155"/>
                  <a:pt x="2087" y="164"/>
                  <a:pt x="2054" y="191"/>
                </a:cubicBezTo>
                <a:cubicBezTo>
                  <a:pt x="2034" y="208"/>
                  <a:pt x="2010" y="243"/>
                  <a:pt x="1982" y="251"/>
                </a:cubicBezTo>
                <a:cubicBezTo>
                  <a:pt x="1955" y="259"/>
                  <a:pt x="1926" y="259"/>
                  <a:pt x="1898" y="263"/>
                </a:cubicBezTo>
                <a:cubicBezTo>
                  <a:pt x="1745" y="365"/>
                  <a:pt x="1346" y="263"/>
                  <a:pt x="1346" y="263"/>
                </a:cubicBezTo>
                <a:cubicBezTo>
                  <a:pt x="1310" y="251"/>
                  <a:pt x="1270" y="248"/>
                  <a:pt x="1238" y="227"/>
                </a:cubicBezTo>
                <a:cubicBezTo>
                  <a:pt x="1226" y="219"/>
                  <a:pt x="1216" y="205"/>
                  <a:pt x="1202" y="203"/>
                </a:cubicBezTo>
                <a:cubicBezTo>
                  <a:pt x="1127" y="193"/>
                  <a:pt x="1050" y="195"/>
                  <a:pt x="974" y="191"/>
                </a:cubicBezTo>
                <a:cubicBezTo>
                  <a:pt x="898" y="180"/>
                  <a:pt x="843" y="179"/>
                  <a:pt x="770" y="203"/>
                </a:cubicBezTo>
                <a:cubicBezTo>
                  <a:pt x="717" y="283"/>
                  <a:pt x="646" y="256"/>
                  <a:pt x="542" y="263"/>
                </a:cubicBezTo>
                <a:cubicBezTo>
                  <a:pt x="423" y="303"/>
                  <a:pt x="605" y="236"/>
                  <a:pt x="470" y="311"/>
                </a:cubicBezTo>
                <a:cubicBezTo>
                  <a:pt x="448" y="323"/>
                  <a:pt x="422" y="327"/>
                  <a:pt x="398" y="335"/>
                </a:cubicBezTo>
                <a:cubicBezTo>
                  <a:pt x="386" y="339"/>
                  <a:pt x="374" y="343"/>
                  <a:pt x="362" y="347"/>
                </a:cubicBezTo>
                <a:cubicBezTo>
                  <a:pt x="350" y="351"/>
                  <a:pt x="326" y="359"/>
                  <a:pt x="326" y="359"/>
                </a:cubicBezTo>
                <a:cubicBezTo>
                  <a:pt x="295" y="406"/>
                  <a:pt x="302" y="454"/>
                  <a:pt x="278" y="503"/>
                </a:cubicBezTo>
                <a:cubicBezTo>
                  <a:pt x="252" y="554"/>
                  <a:pt x="255" y="527"/>
                  <a:pt x="218" y="575"/>
                </a:cubicBezTo>
                <a:cubicBezTo>
                  <a:pt x="164" y="645"/>
                  <a:pt x="172" y="640"/>
                  <a:pt x="146" y="719"/>
                </a:cubicBezTo>
                <a:cubicBezTo>
                  <a:pt x="120" y="798"/>
                  <a:pt x="137" y="873"/>
                  <a:pt x="62" y="923"/>
                </a:cubicBezTo>
                <a:cubicBezTo>
                  <a:pt x="54" y="935"/>
                  <a:pt x="44" y="946"/>
                  <a:pt x="38" y="959"/>
                </a:cubicBezTo>
                <a:cubicBezTo>
                  <a:pt x="28" y="982"/>
                  <a:pt x="14" y="1031"/>
                  <a:pt x="14" y="1031"/>
                </a:cubicBezTo>
                <a:cubicBezTo>
                  <a:pt x="10" y="1079"/>
                  <a:pt x="30" y="1035"/>
                  <a:pt x="10" y="1079"/>
                </a:cubicBezTo>
                <a:cubicBezTo>
                  <a:pt x="3" y="1094"/>
                  <a:pt x="20" y="1100"/>
                  <a:pt x="8" y="1088"/>
                </a:cubicBezTo>
                <a:cubicBezTo>
                  <a:pt x="0" y="1080"/>
                  <a:pt x="8" y="1112"/>
                  <a:pt x="8" y="1100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3" name="Freeform 35"/>
          <p:cNvSpPr>
            <a:spLocks/>
          </p:cNvSpPr>
          <p:nvPr/>
        </p:nvSpPr>
        <p:spPr bwMode="auto">
          <a:xfrm>
            <a:off x="1077913" y="4668838"/>
            <a:ext cx="2554287" cy="1878012"/>
          </a:xfrm>
          <a:custGeom>
            <a:avLst/>
            <a:gdLst>
              <a:gd name="T0" fmla="*/ 0 w 4341"/>
              <a:gd name="T1" fmla="*/ 0 h 3194"/>
              <a:gd name="T2" fmla="*/ 348 w 4341"/>
              <a:gd name="T3" fmla="*/ 20 h 3194"/>
              <a:gd name="T4" fmla="*/ 472 w 4341"/>
              <a:gd name="T5" fmla="*/ 72 h 3194"/>
              <a:gd name="T6" fmla="*/ 718 w 4341"/>
              <a:gd name="T7" fmla="*/ 92 h 3194"/>
              <a:gd name="T8" fmla="*/ 852 w 4341"/>
              <a:gd name="T9" fmla="*/ 164 h 3194"/>
              <a:gd name="T10" fmla="*/ 996 w 4341"/>
              <a:gd name="T11" fmla="*/ 248 h 3194"/>
              <a:gd name="T12" fmla="*/ 1080 w 4341"/>
              <a:gd name="T13" fmla="*/ 344 h 3194"/>
              <a:gd name="T14" fmla="*/ 1212 w 4341"/>
              <a:gd name="T15" fmla="*/ 584 h 3194"/>
              <a:gd name="T16" fmla="*/ 1356 w 4341"/>
              <a:gd name="T17" fmla="*/ 740 h 3194"/>
              <a:gd name="T18" fmla="*/ 1500 w 4341"/>
              <a:gd name="T19" fmla="*/ 752 h 3194"/>
              <a:gd name="T20" fmla="*/ 1548 w 4341"/>
              <a:gd name="T21" fmla="*/ 800 h 3194"/>
              <a:gd name="T22" fmla="*/ 1608 w 4341"/>
              <a:gd name="T23" fmla="*/ 908 h 3194"/>
              <a:gd name="T24" fmla="*/ 1632 w 4341"/>
              <a:gd name="T25" fmla="*/ 1016 h 3194"/>
              <a:gd name="T26" fmla="*/ 1728 w 4341"/>
              <a:gd name="T27" fmla="*/ 1076 h 3194"/>
              <a:gd name="T28" fmla="*/ 1764 w 4341"/>
              <a:gd name="T29" fmla="*/ 1088 h 3194"/>
              <a:gd name="T30" fmla="*/ 1848 w 4341"/>
              <a:gd name="T31" fmla="*/ 1184 h 3194"/>
              <a:gd name="T32" fmla="*/ 1860 w 4341"/>
              <a:gd name="T33" fmla="*/ 1316 h 3194"/>
              <a:gd name="T34" fmla="*/ 1896 w 4341"/>
              <a:gd name="T35" fmla="*/ 1340 h 3194"/>
              <a:gd name="T36" fmla="*/ 1968 w 4341"/>
              <a:gd name="T37" fmla="*/ 1448 h 3194"/>
              <a:gd name="T38" fmla="*/ 2076 w 4341"/>
              <a:gd name="T39" fmla="*/ 1520 h 3194"/>
              <a:gd name="T40" fmla="*/ 2112 w 4341"/>
              <a:gd name="T41" fmla="*/ 1544 h 3194"/>
              <a:gd name="T42" fmla="*/ 2340 w 4341"/>
              <a:gd name="T43" fmla="*/ 1640 h 3194"/>
              <a:gd name="T44" fmla="*/ 2556 w 4341"/>
              <a:gd name="T45" fmla="*/ 1688 h 3194"/>
              <a:gd name="T46" fmla="*/ 2616 w 4341"/>
              <a:gd name="T47" fmla="*/ 1736 h 3194"/>
              <a:gd name="T48" fmla="*/ 2640 w 4341"/>
              <a:gd name="T49" fmla="*/ 1772 h 3194"/>
              <a:gd name="T50" fmla="*/ 2676 w 4341"/>
              <a:gd name="T51" fmla="*/ 1796 h 3194"/>
              <a:gd name="T52" fmla="*/ 2784 w 4341"/>
              <a:gd name="T53" fmla="*/ 1904 h 3194"/>
              <a:gd name="T54" fmla="*/ 2856 w 4341"/>
              <a:gd name="T55" fmla="*/ 1964 h 3194"/>
              <a:gd name="T56" fmla="*/ 2880 w 4341"/>
              <a:gd name="T57" fmla="*/ 2000 h 3194"/>
              <a:gd name="T58" fmla="*/ 2916 w 4341"/>
              <a:gd name="T59" fmla="*/ 2024 h 3194"/>
              <a:gd name="T60" fmla="*/ 2928 w 4341"/>
              <a:gd name="T61" fmla="*/ 2060 h 3194"/>
              <a:gd name="T62" fmla="*/ 2988 w 4341"/>
              <a:gd name="T63" fmla="*/ 2168 h 3194"/>
              <a:gd name="T64" fmla="*/ 3024 w 4341"/>
              <a:gd name="T65" fmla="*/ 2312 h 3194"/>
              <a:gd name="T66" fmla="*/ 3132 w 4341"/>
              <a:gd name="T67" fmla="*/ 2372 h 3194"/>
              <a:gd name="T68" fmla="*/ 3216 w 4341"/>
              <a:gd name="T69" fmla="*/ 2492 h 3194"/>
              <a:gd name="T70" fmla="*/ 3396 w 4341"/>
              <a:gd name="T71" fmla="*/ 2636 h 3194"/>
              <a:gd name="T72" fmla="*/ 3420 w 4341"/>
              <a:gd name="T73" fmla="*/ 2672 h 3194"/>
              <a:gd name="T74" fmla="*/ 3492 w 4341"/>
              <a:gd name="T75" fmla="*/ 2744 h 3194"/>
              <a:gd name="T76" fmla="*/ 3684 w 4341"/>
              <a:gd name="T77" fmla="*/ 2924 h 3194"/>
              <a:gd name="T78" fmla="*/ 3696 w 4341"/>
              <a:gd name="T79" fmla="*/ 2972 h 3194"/>
              <a:gd name="T80" fmla="*/ 3840 w 4341"/>
              <a:gd name="T81" fmla="*/ 3020 h 3194"/>
              <a:gd name="T82" fmla="*/ 3912 w 4341"/>
              <a:gd name="T83" fmla="*/ 3044 h 3194"/>
              <a:gd name="T84" fmla="*/ 3948 w 4341"/>
              <a:gd name="T85" fmla="*/ 3056 h 3194"/>
              <a:gd name="T86" fmla="*/ 4020 w 4341"/>
              <a:gd name="T87" fmla="*/ 3032 h 3194"/>
              <a:gd name="T88" fmla="*/ 4212 w 4341"/>
              <a:gd name="T89" fmla="*/ 3116 h 3194"/>
              <a:gd name="T90" fmla="*/ 4240 w 4341"/>
              <a:gd name="T91" fmla="*/ 3136 h 3194"/>
              <a:gd name="T92" fmla="*/ 4280 w 4341"/>
              <a:gd name="T93" fmla="*/ 3164 h 3194"/>
              <a:gd name="T94" fmla="*/ 4300 w 4341"/>
              <a:gd name="T95" fmla="*/ 3176 h 3194"/>
              <a:gd name="T96" fmla="*/ 4328 w 4341"/>
              <a:gd name="T97" fmla="*/ 3192 h 3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41" h="3194">
                <a:moveTo>
                  <a:pt x="0" y="0"/>
                </a:moveTo>
                <a:cubicBezTo>
                  <a:pt x="58" y="8"/>
                  <a:pt x="228" y="5"/>
                  <a:pt x="348" y="20"/>
                </a:cubicBezTo>
                <a:cubicBezTo>
                  <a:pt x="427" y="32"/>
                  <a:pt x="410" y="60"/>
                  <a:pt x="472" y="72"/>
                </a:cubicBezTo>
                <a:cubicBezTo>
                  <a:pt x="534" y="84"/>
                  <a:pt x="655" y="77"/>
                  <a:pt x="718" y="92"/>
                </a:cubicBezTo>
                <a:cubicBezTo>
                  <a:pt x="764" y="109"/>
                  <a:pt x="808" y="139"/>
                  <a:pt x="852" y="164"/>
                </a:cubicBezTo>
                <a:cubicBezTo>
                  <a:pt x="905" y="194"/>
                  <a:pt x="940" y="229"/>
                  <a:pt x="996" y="248"/>
                </a:cubicBezTo>
                <a:cubicBezTo>
                  <a:pt x="1052" y="332"/>
                  <a:pt x="1020" y="304"/>
                  <a:pt x="1080" y="344"/>
                </a:cubicBezTo>
                <a:cubicBezTo>
                  <a:pt x="1111" y="436"/>
                  <a:pt x="1127" y="527"/>
                  <a:pt x="1212" y="584"/>
                </a:cubicBezTo>
                <a:cubicBezTo>
                  <a:pt x="1239" y="624"/>
                  <a:pt x="1292" y="735"/>
                  <a:pt x="1356" y="740"/>
                </a:cubicBezTo>
                <a:cubicBezTo>
                  <a:pt x="1404" y="744"/>
                  <a:pt x="1452" y="748"/>
                  <a:pt x="1500" y="752"/>
                </a:cubicBezTo>
                <a:cubicBezTo>
                  <a:pt x="1561" y="772"/>
                  <a:pt x="1519" y="748"/>
                  <a:pt x="1548" y="800"/>
                </a:cubicBezTo>
                <a:cubicBezTo>
                  <a:pt x="1582" y="862"/>
                  <a:pt x="1596" y="854"/>
                  <a:pt x="1608" y="908"/>
                </a:cubicBezTo>
                <a:cubicBezTo>
                  <a:pt x="1615" y="941"/>
                  <a:pt x="1616" y="984"/>
                  <a:pt x="1632" y="1016"/>
                </a:cubicBezTo>
                <a:cubicBezTo>
                  <a:pt x="1659" y="1069"/>
                  <a:pt x="1662" y="1054"/>
                  <a:pt x="1728" y="1076"/>
                </a:cubicBezTo>
                <a:cubicBezTo>
                  <a:pt x="1740" y="1080"/>
                  <a:pt x="1764" y="1088"/>
                  <a:pt x="1764" y="1088"/>
                </a:cubicBezTo>
                <a:cubicBezTo>
                  <a:pt x="1790" y="1127"/>
                  <a:pt x="1822" y="1145"/>
                  <a:pt x="1848" y="1184"/>
                </a:cubicBezTo>
                <a:cubicBezTo>
                  <a:pt x="1852" y="1228"/>
                  <a:pt x="1847" y="1274"/>
                  <a:pt x="1860" y="1316"/>
                </a:cubicBezTo>
                <a:cubicBezTo>
                  <a:pt x="1864" y="1330"/>
                  <a:pt x="1887" y="1329"/>
                  <a:pt x="1896" y="1340"/>
                </a:cubicBezTo>
                <a:cubicBezTo>
                  <a:pt x="1924" y="1373"/>
                  <a:pt x="1932" y="1424"/>
                  <a:pt x="1968" y="1448"/>
                </a:cubicBezTo>
                <a:cubicBezTo>
                  <a:pt x="2004" y="1472"/>
                  <a:pt x="2040" y="1496"/>
                  <a:pt x="2076" y="1520"/>
                </a:cubicBezTo>
                <a:cubicBezTo>
                  <a:pt x="2088" y="1528"/>
                  <a:pt x="2112" y="1544"/>
                  <a:pt x="2112" y="1544"/>
                </a:cubicBezTo>
                <a:cubicBezTo>
                  <a:pt x="2182" y="1649"/>
                  <a:pt x="2221" y="1629"/>
                  <a:pt x="2340" y="1640"/>
                </a:cubicBezTo>
                <a:cubicBezTo>
                  <a:pt x="2415" y="1655"/>
                  <a:pt x="2487" y="1654"/>
                  <a:pt x="2556" y="1688"/>
                </a:cubicBezTo>
                <a:cubicBezTo>
                  <a:pt x="2625" y="1791"/>
                  <a:pt x="2533" y="1670"/>
                  <a:pt x="2616" y="1736"/>
                </a:cubicBezTo>
                <a:cubicBezTo>
                  <a:pt x="2627" y="1745"/>
                  <a:pt x="2630" y="1762"/>
                  <a:pt x="2640" y="1772"/>
                </a:cubicBezTo>
                <a:cubicBezTo>
                  <a:pt x="2650" y="1782"/>
                  <a:pt x="2664" y="1788"/>
                  <a:pt x="2676" y="1796"/>
                </a:cubicBezTo>
                <a:cubicBezTo>
                  <a:pt x="2708" y="1844"/>
                  <a:pt x="2745" y="1865"/>
                  <a:pt x="2784" y="1904"/>
                </a:cubicBezTo>
                <a:cubicBezTo>
                  <a:pt x="2849" y="1969"/>
                  <a:pt x="2787" y="1941"/>
                  <a:pt x="2856" y="1964"/>
                </a:cubicBezTo>
                <a:cubicBezTo>
                  <a:pt x="2864" y="1976"/>
                  <a:pt x="2870" y="1990"/>
                  <a:pt x="2880" y="2000"/>
                </a:cubicBezTo>
                <a:cubicBezTo>
                  <a:pt x="2890" y="2010"/>
                  <a:pt x="2907" y="2013"/>
                  <a:pt x="2916" y="2024"/>
                </a:cubicBezTo>
                <a:cubicBezTo>
                  <a:pt x="2924" y="2034"/>
                  <a:pt x="2922" y="2049"/>
                  <a:pt x="2928" y="2060"/>
                </a:cubicBezTo>
                <a:cubicBezTo>
                  <a:pt x="2946" y="2097"/>
                  <a:pt x="2970" y="2131"/>
                  <a:pt x="2988" y="2168"/>
                </a:cubicBezTo>
                <a:cubicBezTo>
                  <a:pt x="3010" y="2211"/>
                  <a:pt x="3001" y="2272"/>
                  <a:pt x="3024" y="2312"/>
                </a:cubicBezTo>
                <a:cubicBezTo>
                  <a:pt x="3043" y="2345"/>
                  <a:pt x="3105" y="2345"/>
                  <a:pt x="3132" y="2372"/>
                </a:cubicBezTo>
                <a:cubicBezTo>
                  <a:pt x="3151" y="2391"/>
                  <a:pt x="3215" y="2492"/>
                  <a:pt x="3216" y="2492"/>
                </a:cubicBezTo>
                <a:cubicBezTo>
                  <a:pt x="3293" y="2518"/>
                  <a:pt x="3339" y="2579"/>
                  <a:pt x="3396" y="2636"/>
                </a:cubicBezTo>
                <a:cubicBezTo>
                  <a:pt x="3406" y="2646"/>
                  <a:pt x="3410" y="2661"/>
                  <a:pt x="3420" y="2672"/>
                </a:cubicBezTo>
                <a:cubicBezTo>
                  <a:pt x="3443" y="2697"/>
                  <a:pt x="3473" y="2716"/>
                  <a:pt x="3492" y="2744"/>
                </a:cubicBezTo>
                <a:cubicBezTo>
                  <a:pt x="3538" y="2812"/>
                  <a:pt x="3604" y="2897"/>
                  <a:pt x="3684" y="2924"/>
                </a:cubicBezTo>
                <a:cubicBezTo>
                  <a:pt x="3688" y="2940"/>
                  <a:pt x="3683" y="2961"/>
                  <a:pt x="3696" y="2972"/>
                </a:cubicBezTo>
                <a:cubicBezTo>
                  <a:pt x="3720" y="2992"/>
                  <a:pt x="3805" y="3008"/>
                  <a:pt x="3840" y="3020"/>
                </a:cubicBezTo>
                <a:cubicBezTo>
                  <a:pt x="3864" y="3028"/>
                  <a:pt x="3888" y="3036"/>
                  <a:pt x="3912" y="3044"/>
                </a:cubicBezTo>
                <a:cubicBezTo>
                  <a:pt x="3924" y="3048"/>
                  <a:pt x="3948" y="3056"/>
                  <a:pt x="3948" y="3056"/>
                </a:cubicBezTo>
                <a:cubicBezTo>
                  <a:pt x="3972" y="3048"/>
                  <a:pt x="3995" y="3026"/>
                  <a:pt x="4020" y="3032"/>
                </a:cubicBezTo>
                <a:cubicBezTo>
                  <a:pt x="4089" y="3049"/>
                  <a:pt x="4153" y="3077"/>
                  <a:pt x="4212" y="3116"/>
                </a:cubicBezTo>
                <a:cubicBezTo>
                  <a:pt x="4263" y="3192"/>
                  <a:pt x="4157" y="3128"/>
                  <a:pt x="4240" y="3136"/>
                </a:cubicBezTo>
                <a:cubicBezTo>
                  <a:pt x="4297" y="3174"/>
                  <a:pt x="4251" y="3078"/>
                  <a:pt x="4280" y="3164"/>
                </a:cubicBezTo>
                <a:cubicBezTo>
                  <a:pt x="4285" y="3178"/>
                  <a:pt x="4287" y="3170"/>
                  <a:pt x="4300" y="3176"/>
                </a:cubicBezTo>
                <a:cubicBezTo>
                  <a:pt x="4341" y="3194"/>
                  <a:pt x="4283" y="3192"/>
                  <a:pt x="4328" y="3192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4" name="Freeform 36"/>
          <p:cNvSpPr>
            <a:spLocks/>
          </p:cNvSpPr>
          <p:nvPr/>
        </p:nvSpPr>
        <p:spPr bwMode="auto">
          <a:xfrm>
            <a:off x="1081088" y="2913063"/>
            <a:ext cx="3278187" cy="234950"/>
          </a:xfrm>
          <a:custGeom>
            <a:avLst/>
            <a:gdLst>
              <a:gd name="T0" fmla="*/ 5576 w 5576"/>
              <a:gd name="T1" fmla="*/ 236 h 399"/>
              <a:gd name="T2" fmla="*/ 5520 w 5576"/>
              <a:gd name="T3" fmla="*/ 212 h 399"/>
              <a:gd name="T4" fmla="*/ 5472 w 5576"/>
              <a:gd name="T5" fmla="*/ 180 h 399"/>
              <a:gd name="T6" fmla="*/ 5224 w 5576"/>
              <a:gd name="T7" fmla="*/ 140 h 399"/>
              <a:gd name="T8" fmla="*/ 5200 w 5576"/>
              <a:gd name="T9" fmla="*/ 124 h 399"/>
              <a:gd name="T10" fmla="*/ 5184 w 5576"/>
              <a:gd name="T11" fmla="*/ 100 h 399"/>
              <a:gd name="T12" fmla="*/ 5160 w 5576"/>
              <a:gd name="T13" fmla="*/ 92 h 399"/>
              <a:gd name="T14" fmla="*/ 5136 w 5576"/>
              <a:gd name="T15" fmla="*/ 76 h 399"/>
              <a:gd name="T16" fmla="*/ 5016 w 5576"/>
              <a:gd name="T17" fmla="*/ 28 h 399"/>
              <a:gd name="T18" fmla="*/ 4576 w 5576"/>
              <a:gd name="T19" fmla="*/ 36 h 399"/>
              <a:gd name="T20" fmla="*/ 4432 w 5576"/>
              <a:gd name="T21" fmla="*/ 20 h 399"/>
              <a:gd name="T22" fmla="*/ 4352 w 5576"/>
              <a:gd name="T23" fmla="*/ 92 h 399"/>
              <a:gd name="T24" fmla="*/ 4248 w 5576"/>
              <a:gd name="T25" fmla="*/ 52 h 399"/>
              <a:gd name="T26" fmla="*/ 4080 w 5576"/>
              <a:gd name="T27" fmla="*/ 108 h 399"/>
              <a:gd name="T28" fmla="*/ 4008 w 5576"/>
              <a:gd name="T29" fmla="*/ 140 h 399"/>
              <a:gd name="T30" fmla="*/ 3936 w 5576"/>
              <a:gd name="T31" fmla="*/ 116 h 399"/>
              <a:gd name="T32" fmla="*/ 3888 w 5576"/>
              <a:gd name="T33" fmla="*/ 100 h 399"/>
              <a:gd name="T34" fmla="*/ 3712 w 5576"/>
              <a:gd name="T35" fmla="*/ 124 h 399"/>
              <a:gd name="T36" fmla="*/ 3616 w 5576"/>
              <a:gd name="T37" fmla="*/ 196 h 399"/>
              <a:gd name="T38" fmla="*/ 3504 w 5576"/>
              <a:gd name="T39" fmla="*/ 188 h 399"/>
              <a:gd name="T40" fmla="*/ 3456 w 5576"/>
              <a:gd name="T41" fmla="*/ 172 h 399"/>
              <a:gd name="T42" fmla="*/ 3176 w 5576"/>
              <a:gd name="T43" fmla="*/ 180 h 399"/>
              <a:gd name="T44" fmla="*/ 3112 w 5576"/>
              <a:gd name="T45" fmla="*/ 196 h 399"/>
              <a:gd name="T46" fmla="*/ 3072 w 5576"/>
              <a:gd name="T47" fmla="*/ 188 h 399"/>
              <a:gd name="T48" fmla="*/ 3024 w 5576"/>
              <a:gd name="T49" fmla="*/ 172 h 399"/>
              <a:gd name="T50" fmla="*/ 2840 w 5576"/>
              <a:gd name="T51" fmla="*/ 212 h 399"/>
              <a:gd name="T52" fmla="*/ 2752 w 5576"/>
              <a:gd name="T53" fmla="*/ 148 h 399"/>
              <a:gd name="T54" fmla="*/ 2696 w 5576"/>
              <a:gd name="T55" fmla="*/ 164 h 399"/>
              <a:gd name="T56" fmla="*/ 2680 w 5576"/>
              <a:gd name="T57" fmla="*/ 188 h 399"/>
              <a:gd name="T58" fmla="*/ 2632 w 5576"/>
              <a:gd name="T59" fmla="*/ 212 h 399"/>
              <a:gd name="T60" fmla="*/ 2520 w 5576"/>
              <a:gd name="T61" fmla="*/ 180 h 399"/>
              <a:gd name="T62" fmla="*/ 2448 w 5576"/>
              <a:gd name="T63" fmla="*/ 140 h 399"/>
              <a:gd name="T64" fmla="*/ 2200 w 5576"/>
              <a:gd name="T65" fmla="*/ 164 h 399"/>
              <a:gd name="T66" fmla="*/ 2060 w 5576"/>
              <a:gd name="T67" fmla="*/ 200 h 399"/>
              <a:gd name="T68" fmla="*/ 1948 w 5576"/>
              <a:gd name="T69" fmla="*/ 256 h 399"/>
              <a:gd name="T70" fmla="*/ 1810 w 5576"/>
              <a:gd name="T71" fmla="*/ 300 h 399"/>
              <a:gd name="T72" fmla="*/ 1600 w 5576"/>
              <a:gd name="T73" fmla="*/ 356 h 399"/>
              <a:gd name="T74" fmla="*/ 1528 w 5576"/>
              <a:gd name="T75" fmla="*/ 388 h 399"/>
              <a:gd name="T76" fmla="*/ 1320 w 5576"/>
              <a:gd name="T77" fmla="*/ 394 h 399"/>
              <a:gd name="T78" fmla="*/ 1194 w 5576"/>
              <a:gd name="T79" fmla="*/ 358 h 399"/>
              <a:gd name="T80" fmla="*/ 968 w 5576"/>
              <a:gd name="T81" fmla="*/ 356 h 399"/>
              <a:gd name="T82" fmla="*/ 904 w 5576"/>
              <a:gd name="T83" fmla="*/ 308 h 399"/>
              <a:gd name="T84" fmla="*/ 880 w 5576"/>
              <a:gd name="T85" fmla="*/ 284 h 399"/>
              <a:gd name="T86" fmla="*/ 808 w 5576"/>
              <a:gd name="T87" fmla="*/ 292 h 399"/>
              <a:gd name="T88" fmla="*/ 684 w 5576"/>
              <a:gd name="T89" fmla="*/ 308 h 399"/>
              <a:gd name="T90" fmla="*/ 468 w 5576"/>
              <a:gd name="T91" fmla="*/ 188 h 399"/>
              <a:gd name="T92" fmla="*/ 280 w 5576"/>
              <a:gd name="T93" fmla="*/ 212 h 399"/>
              <a:gd name="T94" fmla="*/ 0 w 5576"/>
              <a:gd name="T95" fmla="*/ 12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576" h="399">
                <a:moveTo>
                  <a:pt x="5576" y="236"/>
                </a:moveTo>
                <a:cubicBezTo>
                  <a:pt x="5551" y="211"/>
                  <a:pt x="5549" y="228"/>
                  <a:pt x="5520" y="212"/>
                </a:cubicBezTo>
                <a:cubicBezTo>
                  <a:pt x="5503" y="203"/>
                  <a:pt x="5472" y="180"/>
                  <a:pt x="5472" y="180"/>
                </a:cubicBezTo>
                <a:cubicBezTo>
                  <a:pt x="5422" y="105"/>
                  <a:pt x="5301" y="143"/>
                  <a:pt x="5224" y="140"/>
                </a:cubicBezTo>
                <a:cubicBezTo>
                  <a:pt x="5216" y="135"/>
                  <a:pt x="5207" y="131"/>
                  <a:pt x="5200" y="124"/>
                </a:cubicBezTo>
                <a:cubicBezTo>
                  <a:pt x="5193" y="117"/>
                  <a:pt x="5192" y="106"/>
                  <a:pt x="5184" y="100"/>
                </a:cubicBezTo>
                <a:cubicBezTo>
                  <a:pt x="5177" y="95"/>
                  <a:pt x="5168" y="96"/>
                  <a:pt x="5160" y="92"/>
                </a:cubicBezTo>
                <a:cubicBezTo>
                  <a:pt x="5151" y="88"/>
                  <a:pt x="5145" y="80"/>
                  <a:pt x="5136" y="76"/>
                </a:cubicBezTo>
                <a:cubicBezTo>
                  <a:pt x="5094" y="58"/>
                  <a:pt x="5054" y="53"/>
                  <a:pt x="5016" y="28"/>
                </a:cubicBezTo>
                <a:cubicBezTo>
                  <a:pt x="4855" y="43"/>
                  <a:pt x="4759" y="41"/>
                  <a:pt x="4576" y="36"/>
                </a:cubicBezTo>
                <a:cubicBezTo>
                  <a:pt x="4522" y="0"/>
                  <a:pt x="4511" y="13"/>
                  <a:pt x="4432" y="20"/>
                </a:cubicBezTo>
                <a:cubicBezTo>
                  <a:pt x="4397" y="43"/>
                  <a:pt x="4392" y="79"/>
                  <a:pt x="4352" y="92"/>
                </a:cubicBezTo>
                <a:cubicBezTo>
                  <a:pt x="4315" y="80"/>
                  <a:pt x="4287" y="62"/>
                  <a:pt x="4248" y="52"/>
                </a:cubicBezTo>
                <a:cubicBezTo>
                  <a:pt x="4140" y="61"/>
                  <a:pt x="4158" y="56"/>
                  <a:pt x="4080" y="108"/>
                </a:cubicBezTo>
                <a:cubicBezTo>
                  <a:pt x="4058" y="123"/>
                  <a:pt x="4008" y="140"/>
                  <a:pt x="4008" y="140"/>
                </a:cubicBezTo>
                <a:cubicBezTo>
                  <a:pt x="3984" y="132"/>
                  <a:pt x="3960" y="124"/>
                  <a:pt x="3936" y="116"/>
                </a:cubicBezTo>
                <a:cubicBezTo>
                  <a:pt x="3920" y="111"/>
                  <a:pt x="3888" y="100"/>
                  <a:pt x="3888" y="100"/>
                </a:cubicBezTo>
                <a:cubicBezTo>
                  <a:pt x="3802" y="106"/>
                  <a:pt x="3780" y="107"/>
                  <a:pt x="3712" y="124"/>
                </a:cubicBezTo>
                <a:cubicBezTo>
                  <a:pt x="3677" y="147"/>
                  <a:pt x="3650" y="173"/>
                  <a:pt x="3616" y="196"/>
                </a:cubicBezTo>
                <a:cubicBezTo>
                  <a:pt x="3579" y="193"/>
                  <a:pt x="3541" y="194"/>
                  <a:pt x="3504" y="188"/>
                </a:cubicBezTo>
                <a:cubicBezTo>
                  <a:pt x="3487" y="185"/>
                  <a:pt x="3456" y="172"/>
                  <a:pt x="3456" y="172"/>
                </a:cubicBezTo>
                <a:cubicBezTo>
                  <a:pt x="3363" y="175"/>
                  <a:pt x="3269" y="174"/>
                  <a:pt x="3176" y="180"/>
                </a:cubicBezTo>
                <a:cubicBezTo>
                  <a:pt x="3154" y="182"/>
                  <a:pt x="3112" y="196"/>
                  <a:pt x="3112" y="196"/>
                </a:cubicBezTo>
                <a:cubicBezTo>
                  <a:pt x="3099" y="193"/>
                  <a:pt x="3085" y="192"/>
                  <a:pt x="3072" y="188"/>
                </a:cubicBezTo>
                <a:cubicBezTo>
                  <a:pt x="3056" y="184"/>
                  <a:pt x="3024" y="172"/>
                  <a:pt x="3024" y="172"/>
                </a:cubicBezTo>
                <a:cubicBezTo>
                  <a:pt x="2951" y="177"/>
                  <a:pt x="2898" y="173"/>
                  <a:pt x="2840" y="212"/>
                </a:cubicBezTo>
                <a:cubicBezTo>
                  <a:pt x="2806" y="189"/>
                  <a:pt x="2793" y="162"/>
                  <a:pt x="2752" y="148"/>
                </a:cubicBezTo>
                <a:cubicBezTo>
                  <a:pt x="2750" y="149"/>
                  <a:pt x="2701" y="160"/>
                  <a:pt x="2696" y="164"/>
                </a:cubicBezTo>
                <a:cubicBezTo>
                  <a:pt x="2688" y="170"/>
                  <a:pt x="2687" y="181"/>
                  <a:pt x="2680" y="188"/>
                </a:cubicBezTo>
                <a:cubicBezTo>
                  <a:pt x="2664" y="204"/>
                  <a:pt x="2652" y="205"/>
                  <a:pt x="2632" y="212"/>
                </a:cubicBezTo>
                <a:cubicBezTo>
                  <a:pt x="2593" y="204"/>
                  <a:pt x="2557" y="192"/>
                  <a:pt x="2520" y="180"/>
                </a:cubicBezTo>
                <a:cubicBezTo>
                  <a:pt x="2494" y="171"/>
                  <a:pt x="2474" y="149"/>
                  <a:pt x="2448" y="140"/>
                </a:cubicBezTo>
                <a:cubicBezTo>
                  <a:pt x="2355" y="145"/>
                  <a:pt x="2289" y="156"/>
                  <a:pt x="2200" y="164"/>
                </a:cubicBezTo>
                <a:cubicBezTo>
                  <a:pt x="2153" y="180"/>
                  <a:pt x="2109" y="191"/>
                  <a:pt x="2060" y="200"/>
                </a:cubicBezTo>
                <a:cubicBezTo>
                  <a:pt x="2026" y="206"/>
                  <a:pt x="1983" y="253"/>
                  <a:pt x="1948" y="256"/>
                </a:cubicBezTo>
                <a:cubicBezTo>
                  <a:pt x="1895" y="274"/>
                  <a:pt x="1866" y="296"/>
                  <a:pt x="1810" y="300"/>
                </a:cubicBezTo>
                <a:cubicBezTo>
                  <a:pt x="1738" y="305"/>
                  <a:pt x="1672" y="353"/>
                  <a:pt x="1600" y="356"/>
                </a:cubicBezTo>
                <a:cubicBezTo>
                  <a:pt x="1543" y="375"/>
                  <a:pt x="1566" y="363"/>
                  <a:pt x="1528" y="388"/>
                </a:cubicBezTo>
                <a:cubicBezTo>
                  <a:pt x="1482" y="390"/>
                  <a:pt x="1376" y="399"/>
                  <a:pt x="1320" y="394"/>
                </a:cubicBezTo>
                <a:cubicBezTo>
                  <a:pt x="1264" y="389"/>
                  <a:pt x="1253" y="364"/>
                  <a:pt x="1194" y="358"/>
                </a:cubicBezTo>
                <a:cubicBezTo>
                  <a:pt x="1135" y="352"/>
                  <a:pt x="1016" y="364"/>
                  <a:pt x="968" y="356"/>
                </a:cubicBezTo>
                <a:cubicBezTo>
                  <a:pt x="949" y="328"/>
                  <a:pt x="936" y="319"/>
                  <a:pt x="904" y="308"/>
                </a:cubicBezTo>
                <a:cubicBezTo>
                  <a:pt x="896" y="300"/>
                  <a:pt x="891" y="286"/>
                  <a:pt x="880" y="284"/>
                </a:cubicBezTo>
                <a:cubicBezTo>
                  <a:pt x="856" y="280"/>
                  <a:pt x="832" y="291"/>
                  <a:pt x="808" y="292"/>
                </a:cubicBezTo>
                <a:cubicBezTo>
                  <a:pt x="775" y="289"/>
                  <a:pt x="719" y="315"/>
                  <a:pt x="684" y="308"/>
                </a:cubicBezTo>
                <a:cubicBezTo>
                  <a:pt x="627" y="291"/>
                  <a:pt x="535" y="204"/>
                  <a:pt x="468" y="188"/>
                </a:cubicBezTo>
                <a:cubicBezTo>
                  <a:pt x="401" y="172"/>
                  <a:pt x="358" y="222"/>
                  <a:pt x="280" y="212"/>
                </a:cubicBezTo>
                <a:cubicBezTo>
                  <a:pt x="202" y="202"/>
                  <a:pt x="58" y="146"/>
                  <a:pt x="0" y="128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5" name="Freeform 37"/>
          <p:cNvSpPr>
            <a:spLocks/>
          </p:cNvSpPr>
          <p:nvPr/>
        </p:nvSpPr>
        <p:spPr bwMode="auto">
          <a:xfrm>
            <a:off x="2786063" y="1908175"/>
            <a:ext cx="1570037" cy="771525"/>
          </a:xfrm>
          <a:custGeom>
            <a:avLst/>
            <a:gdLst>
              <a:gd name="T0" fmla="*/ 985 w 989"/>
              <a:gd name="T1" fmla="*/ 486 h 486"/>
              <a:gd name="T2" fmla="*/ 980 w 989"/>
              <a:gd name="T3" fmla="*/ 427 h 486"/>
              <a:gd name="T4" fmla="*/ 974 w 989"/>
              <a:gd name="T5" fmla="*/ 410 h 486"/>
              <a:gd name="T6" fmla="*/ 971 w 989"/>
              <a:gd name="T7" fmla="*/ 401 h 486"/>
              <a:gd name="T8" fmla="*/ 980 w 989"/>
              <a:gd name="T9" fmla="*/ 368 h 486"/>
              <a:gd name="T10" fmla="*/ 983 w 989"/>
              <a:gd name="T11" fmla="*/ 359 h 486"/>
              <a:gd name="T12" fmla="*/ 989 w 989"/>
              <a:gd name="T13" fmla="*/ 205 h 486"/>
              <a:gd name="T14" fmla="*/ 986 w 989"/>
              <a:gd name="T15" fmla="*/ 142 h 486"/>
              <a:gd name="T16" fmla="*/ 977 w 989"/>
              <a:gd name="T17" fmla="*/ 116 h 486"/>
              <a:gd name="T18" fmla="*/ 974 w 989"/>
              <a:gd name="T19" fmla="*/ 107 h 486"/>
              <a:gd name="T20" fmla="*/ 977 w 989"/>
              <a:gd name="T21" fmla="*/ 92 h 486"/>
              <a:gd name="T22" fmla="*/ 983 w 989"/>
              <a:gd name="T23" fmla="*/ 74 h 486"/>
              <a:gd name="T24" fmla="*/ 971 w 989"/>
              <a:gd name="T25" fmla="*/ 36 h 486"/>
              <a:gd name="T26" fmla="*/ 953 w 989"/>
              <a:gd name="T27" fmla="*/ 21 h 486"/>
              <a:gd name="T28" fmla="*/ 948 w 989"/>
              <a:gd name="T29" fmla="*/ 12 h 486"/>
              <a:gd name="T30" fmla="*/ 930 w 989"/>
              <a:gd name="T31" fmla="*/ 0 h 486"/>
              <a:gd name="T32" fmla="*/ 870 w 989"/>
              <a:gd name="T33" fmla="*/ 3 h 486"/>
              <a:gd name="T34" fmla="*/ 853 w 989"/>
              <a:gd name="T35" fmla="*/ 9 h 486"/>
              <a:gd name="T36" fmla="*/ 847 w 989"/>
              <a:gd name="T37" fmla="*/ 18 h 486"/>
              <a:gd name="T38" fmla="*/ 829 w 989"/>
              <a:gd name="T39" fmla="*/ 24 h 486"/>
              <a:gd name="T40" fmla="*/ 773 w 989"/>
              <a:gd name="T41" fmla="*/ 12 h 486"/>
              <a:gd name="T42" fmla="*/ 740 w 989"/>
              <a:gd name="T43" fmla="*/ 0 h 486"/>
              <a:gd name="T44" fmla="*/ 716 w 989"/>
              <a:gd name="T45" fmla="*/ 3 h 486"/>
              <a:gd name="T46" fmla="*/ 699 w 989"/>
              <a:gd name="T47" fmla="*/ 9 h 486"/>
              <a:gd name="T48" fmla="*/ 616 w 989"/>
              <a:gd name="T49" fmla="*/ 27 h 486"/>
              <a:gd name="T50" fmla="*/ 530 w 989"/>
              <a:gd name="T51" fmla="*/ 39 h 486"/>
              <a:gd name="T52" fmla="*/ 417 w 989"/>
              <a:gd name="T53" fmla="*/ 55 h 486"/>
              <a:gd name="T54" fmla="*/ 303 w 989"/>
              <a:gd name="T55" fmla="*/ 172 h 486"/>
              <a:gd name="T56" fmla="*/ 120 w 989"/>
              <a:gd name="T57" fmla="*/ 55 h 486"/>
              <a:gd name="T58" fmla="*/ 0 w 989"/>
              <a:gd name="T59" fmla="*/ 52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89" h="486">
                <a:moveTo>
                  <a:pt x="985" y="486"/>
                </a:moveTo>
                <a:cubicBezTo>
                  <a:pt x="983" y="476"/>
                  <a:pt x="982" y="437"/>
                  <a:pt x="980" y="427"/>
                </a:cubicBezTo>
                <a:cubicBezTo>
                  <a:pt x="979" y="421"/>
                  <a:pt x="976" y="416"/>
                  <a:pt x="974" y="410"/>
                </a:cubicBezTo>
                <a:cubicBezTo>
                  <a:pt x="973" y="407"/>
                  <a:pt x="971" y="401"/>
                  <a:pt x="971" y="401"/>
                </a:cubicBezTo>
                <a:cubicBezTo>
                  <a:pt x="975" y="380"/>
                  <a:pt x="973" y="391"/>
                  <a:pt x="980" y="368"/>
                </a:cubicBezTo>
                <a:cubicBezTo>
                  <a:pt x="981" y="365"/>
                  <a:pt x="983" y="359"/>
                  <a:pt x="983" y="359"/>
                </a:cubicBezTo>
                <a:cubicBezTo>
                  <a:pt x="978" y="302"/>
                  <a:pt x="975" y="260"/>
                  <a:pt x="989" y="205"/>
                </a:cubicBezTo>
                <a:cubicBezTo>
                  <a:pt x="988" y="184"/>
                  <a:pt x="988" y="163"/>
                  <a:pt x="986" y="142"/>
                </a:cubicBezTo>
                <a:cubicBezTo>
                  <a:pt x="986" y="142"/>
                  <a:pt x="979" y="120"/>
                  <a:pt x="977" y="116"/>
                </a:cubicBezTo>
                <a:cubicBezTo>
                  <a:pt x="976" y="113"/>
                  <a:pt x="974" y="107"/>
                  <a:pt x="974" y="107"/>
                </a:cubicBezTo>
                <a:cubicBezTo>
                  <a:pt x="975" y="102"/>
                  <a:pt x="976" y="97"/>
                  <a:pt x="977" y="92"/>
                </a:cubicBezTo>
                <a:cubicBezTo>
                  <a:pt x="979" y="86"/>
                  <a:pt x="983" y="74"/>
                  <a:pt x="983" y="74"/>
                </a:cubicBezTo>
                <a:cubicBezTo>
                  <a:pt x="981" y="62"/>
                  <a:pt x="981" y="46"/>
                  <a:pt x="971" y="36"/>
                </a:cubicBezTo>
                <a:cubicBezTo>
                  <a:pt x="948" y="12"/>
                  <a:pt x="978" y="50"/>
                  <a:pt x="953" y="21"/>
                </a:cubicBezTo>
                <a:cubicBezTo>
                  <a:pt x="951" y="18"/>
                  <a:pt x="950" y="14"/>
                  <a:pt x="948" y="12"/>
                </a:cubicBezTo>
                <a:cubicBezTo>
                  <a:pt x="942" y="7"/>
                  <a:pt x="930" y="0"/>
                  <a:pt x="930" y="0"/>
                </a:cubicBezTo>
                <a:cubicBezTo>
                  <a:pt x="910" y="1"/>
                  <a:pt x="890" y="1"/>
                  <a:pt x="870" y="3"/>
                </a:cubicBezTo>
                <a:cubicBezTo>
                  <a:pt x="864" y="4"/>
                  <a:pt x="853" y="9"/>
                  <a:pt x="853" y="9"/>
                </a:cubicBezTo>
                <a:cubicBezTo>
                  <a:pt x="851" y="12"/>
                  <a:pt x="850" y="16"/>
                  <a:pt x="847" y="18"/>
                </a:cubicBezTo>
                <a:cubicBezTo>
                  <a:pt x="842" y="21"/>
                  <a:pt x="829" y="24"/>
                  <a:pt x="829" y="24"/>
                </a:cubicBezTo>
                <a:cubicBezTo>
                  <a:pt x="814" y="22"/>
                  <a:pt x="786" y="21"/>
                  <a:pt x="773" y="12"/>
                </a:cubicBezTo>
                <a:cubicBezTo>
                  <a:pt x="762" y="4"/>
                  <a:pt x="754" y="3"/>
                  <a:pt x="740" y="0"/>
                </a:cubicBezTo>
                <a:cubicBezTo>
                  <a:pt x="732" y="1"/>
                  <a:pt x="724" y="1"/>
                  <a:pt x="716" y="3"/>
                </a:cubicBezTo>
                <a:cubicBezTo>
                  <a:pt x="710" y="4"/>
                  <a:pt x="699" y="9"/>
                  <a:pt x="699" y="9"/>
                </a:cubicBezTo>
                <a:cubicBezTo>
                  <a:pt x="676" y="32"/>
                  <a:pt x="647" y="25"/>
                  <a:pt x="616" y="27"/>
                </a:cubicBezTo>
                <a:cubicBezTo>
                  <a:pt x="576" y="40"/>
                  <a:pt x="614" y="35"/>
                  <a:pt x="530" y="39"/>
                </a:cubicBezTo>
                <a:cubicBezTo>
                  <a:pt x="488" y="44"/>
                  <a:pt x="455" y="33"/>
                  <a:pt x="417" y="55"/>
                </a:cubicBezTo>
                <a:cubicBezTo>
                  <a:pt x="379" y="77"/>
                  <a:pt x="352" y="172"/>
                  <a:pt x="303" y="172"/>
                </a:cubicBezTo>
                <a:cubicBezTo>
                  <a:pt x="254" y="172"/>
                  <a:pt x="171" y="75"/>
                  <a:pt x="120" y="55"/>
                </a:cubicBezTo>
                <a:cubicBezTo>
                  <a:pt x="69" y="35"/>
                  <a:pt x="25" y="53"/>
                  <a:pt x="0" y="52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6" name="Freeform 38"/>
          <p:cNvSpPr>
            <a:spLocks/>
          </p:cNvSpPr>
          <p:nvPr/>
        </p:nvSpPr>
        <p:spPr bwMode="auto">
          <a:xfrm>
            <a:off x="3216275" y="1054100"/>
            <a:ext cx="1627188" cy="185738"/>
          </a:xfrm>
          <a:custGeom>
            <a:avLst/>
            <a:gdLst>
              <a:gd name="T0" fmla="*/ 0 w 2766"/>
              <a:gd name="T1" fmla="*/ 86 h 318"/>
              <a:gd name="T2" fmla="*/ 216 w 2766"/>
              <a:gd name="T3" fmla="*/ 222 h 318"/>
              <a:gd name="T4" fmla="*/ 384 w 2766"/>
              <a:gd name="T5" fmla="*/ 230 h 318"/>
              <a:gd name="T6" fmla="*/ 744 w 2766"/>
              <a:gd name="T7" fmla="*/ 230 h 318"/>
              <a:gd name="T8" fmla="*/ 816 w 2766"/>
              <a:gd name="T9" fmla="*/ 262 h 318"/>
              <a:gd name="T10" fmla="*/ 952 w 2766"/>
              <a:gd name="T11" fmla="*/ 270 h 318"/>
              <a:gd name="T12" fmla="*/ 1008 w 2766"/>
              <a:gd name="T13" fmla="*/ 302 h 318"/>
              <a:gd name="T14" fmla="*/ 1056 w 2766"/>
              <a:gd name="T15" fmla="*/ 318 h 318"/>
              <a:gd name="T16" fmla="*/ 1152 w 2766"/>
              <a:gd name="T17" fmla="*/ 286 h 318"/>
              <a:gd name="T18" fmla="*/ 1200 w 2766"/>
              <a:gd name="T19" fmla="*/ 270 h 318"/>
              <a:gd name="T20" fmla="*/ 1232 w 2766"/>
              <a:gd name="T21" fmla="*/ 222 h 318"/>
              <a:gd name="T22" fmla="*/ 1240 w 2766"/>
              <a:gd name="T23" fmla="*/ 198 h 318"/>
              <a:gd name="T24" fmla="*/ 1264 w 2766"/>
              <a:gd name="T25" fmla="*/ 190 h 318"/>
              <a:gd name="T26" fmla="*/ 1384 w 2766"/>
              <a:gd name="T27" fmla="*/ 182 h 318"/>
              <a:gd name="T28" fmla="*/ 1784 w 2766"/>
              <a:gd name="T29" fmla="*/ 94 h 318"/>
              <a:gd name="T30" fmla="*/ 2080 w 2766"/>
              <a:gd name="T31" fmla="*/ 30 h 318"/>
              <a:gd name="T32" fmla="*/ 2376 w 2766"/>
              <a:gd name="T33" fmla="*/ 46 h 318"/>
              <a:gd name="T34" fmla="*/ 2568 w 2766"/>
              <a:gd name="T35" fmla="*/ 126 h 318"/>
              <a:gd name="T36" fmla="*/ 2744 w 2766"/>
              <a:gd name="T37" fmla="*/ 206 h 318"/>
              <a:gd name="T38" fmla="*/ 2766 w 2766"/>
              <a:gd name="T39" fmla="*/ 2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766" h="318">
                <a:moveTo>
                  <a:pt x="0" y="86"/>
                </a:moveTo>
                <a:cubicBezTo>
                  <a:pt x="63" y="149"/>
                  <a:pt x="132" y="194"/>
                  <a:pt x="216" y="222"/>
                </a:cubicBezTo>
                <a:cubicBezTo>
                  <a:pt x="269" y="240"/>
                  <a:pt x="328" y="227"/>
                  <a:pt x="384" y="230"/>
                </a:cubicBezTo>
                <a:cubicBezTo>
                  <a:pt x="551" y="224"/>
                  <a:pt x="593" y="216"/>
                  <a:pt x="744" y="230"/>
                </a:cubicBezTo>
                <a:cubicBezTo>
                  <a:pt x="772" y="233"/>
                  <a:pt x="788" y="259"/>
                  <a:pt x="816" y="262"/>
                </a:cubicBezTo>
                <a:cubicBezTo>
                  <a:pt x="861" y="267"/>
                  <a:pt x="907" y="267"/>
                  <a:pt x="952" y="270"/>
                </a:cubicBezTo>
                <a:cubicBezTo>
                  <a:pt x="1040" y="292"/>
                  <a:pt x="930" y="259"/>
                  <a:pt x="1008" y="302"/>
                </a:cubicBezTo>
                <a:cubicBezTo>
                  <a:pt x="1023" y="310"/>
                  <a:pt x="1056" y="318"/>
                  <a:pt x="1056" y="318"/>
                </a:cubicBezTo>
                <a:cubicBezTo>
                  <a:pt x="1102" y="310"/>
                  <a:pt x="1113" y="303"/>
                  <a:pt x="1152" y="286"/>
                </a:cubicBezTo>
                <a:cubicBezTo>
                  <a:pt x="1167" y="279"/>
                  <a:pt x="1200" y="270"/>
                  <a:pt x="1200" y="270"/>
                </a:cubicBezTo>
                <a:cubicBezTo>
                  <a:pt x="1211" y="254"/>
                  <a:pt x="1226" y="240"/>
                  <a:pt x="1232" y="222"/>
                </a:cubicBezTo>
                <a:cubicBezTo>
                  <a:pt x="1235" y="214"/>
                  <a:pt x="1234" y="204"/>
                  <a:pt x="1240" y="198"/>
                </a:cubicBezTo>
                <a:cubicBezTo>
                  <a:pt x="1246" y="192"/>
                  <a:pt x="1256" y="191"/>
                  <a:pt x="1264" y="190"/>
                </a:cubicBezTo>
                <a:cubicBezTo>
                  <a:pt x="1304" y="186"/>
                  <a:pt x="1344" y="185"/>
                  <a:pt x="1384" y="182"/>
                </a:cubicBezTo>
                <a:cubicBezTo>
                  <a:pt x="1483" y="34"/>
                  <a:pt x="1576" y="99"/>
                  <a:pt x="1784" y="94"/>
                </a:cubicBezTo>
                <a:cubicBezTo>
                  <a:pt x="1844" y="4"/>
                  <a:pt x="1996" y="33"/>
                  <a:pt x="2080" y="30"/>
                </a:cubicBezTo>
                <a:cubicBezTo>
                  <a:pt x="2164" y="2"/>
                  <a:pt x="2293" y="0"/>
                  <a:pt x="2376" y="46"/>
                </a:cubicBezTo>
                <a:cubicBezTo>
                  <a:pt x="2471" y="99"/>
                  <a:pt x="2455" y="113"/>
                  <a:pt x="2568" y="126"/>
                </a:cubicBezTo>
                <a:cubicBezTo>
                  <a:pt x="2636" y="194"/>
                  <a:pt x="2653" y="197"/>
                  <a:pt x="2744" y="206"/>
                </a:cubicBezTo>
                <a:cubicBezTo>
                  <a:pt x="2747" y="233"/>
                  <a:pt x="2766" y="224"/>
                  <a:pt x="2766" y="224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7" name="Freeform 39"/>
          <p:cNvSpPr>
            <a:spLocks/>
          </p:cNvSpPr>
          <p:nvPr/>
        </p:nvSpPr>
        <p:spPr bwMode="auto">
          <a:xfrm>
            <a:off x="4810125" y="590550"/>
            <a:ext cx="49213" cy="249238"/>
          </a:xfrm>
          <a:custGeom>
            <a:avLst/>
            <a:gdLst>
              <a:gd name="T0" fmla="*/ 19 w 83"/>
              <a:gd name="T1" fmla="*/ 424 h 424"/>
              <a:gd name="T2" fmla="*/ 43 w 83"/>
              <a:gd name="T3" fmla="*/ 320 h 424"/>
              <a:gd name="T4" fmla="*/ 75 w 83"/>
              <a:gd name="T5" fmla="*/ 272 h 424"/>
              <a:gd name="T6" fmla="*/ 83 w 83"/>
              <a:gd name="T7" fmla="*/ 248 h 424"/>
              <a:gd name="T8" fmla="*/ 75 w 83"/>
              <a:gd name="T9" fmla="*/ 216 h 424"/>
              <a:gd name="T10" fmla="*/ 59 w 83"/>
              <a:gd name="T11" fmla="*/ 168 h 424"/>
              <a:gd name="T12" fmla="*/ 11 w 83"/>
              <a:gd name="T13" fmla="*/ 48 h 424"/>
              <a:gd name="T14" fmla="*/ 3 w 83"/>
              <a:gd name="T15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424">
                <a:moveTo>
                  <a:pt x="19" y="424"/>
                </a:moveTo>
                <a:cubicBezTo>
                  <a:pt x="30" y="390"/>
                  <a:pt x="30" y="353"/>
                  <a:pt x="43" y="320"/>
                </a:cubicBezTo>
                <a:cubicBezTo>
                  <a:pt x="50" y="302"/>
                  <a:pt x="69" y="290"/>
                  <a:pt x="75" y="272"/>
                </a:cubicBezTo>
                <a:cubicBezTo>
                  <a:pt x="78" y="264"/>
                  <a:pt x="80" y="256"/>
                  <a:pt x="83" y="248"/>
                </a:cubicBezTo>
                <a:cubicBezTo>
                  <a:pt x="80" y="237"/>
                  <a:pt x="78" y="227"/>
                  <a:pt x="75" y="216"/>
                </a:cubicBezTo>
                <a:cubicBezTo>
                  <a:pt x="70" y="200"/>
                  <a:pt x="59" y="168"/>
                  <a:pt x="59" y="168"/>
                </a:cubicBezTo>
                <a:cubicBezTo>
                  <a:pt x="51" y="98"/>
                  <a:pt x="55" y="92"/>
                  <a:pt x="11" y="48"/>
                </a:cubicBezTo>
                <a:cubicBezTo>
                  <a:pt x="0" y="16"/>
                  <a:pt x="3" y="32"/>
                  <a:pt x="3" y="0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8" name="Freeform 40"/>
          <p:cNvSpPr>
            <a:spLocks/>
          </p:cNvSpPr>
          <p:nvPr/>
        </p:nvSpPr>
        <p:spPr bwMode="auto">
          <a:xfrm>
            <a:off x="3814763" y="31750"/>
            <a:ext cx="1017587" cy="868363"/>
          </a:xfrm>
          <a:custGeom>
            <a:avLst/>
            <a:gdLst>
              <a:gd name="T0" fmla="*/ 0 w 641"/>
              <a:gd name="T1" fmla="*/ 0 h 547"/>
              <a:gd name="T2" fmla="*/ 24 w 641"/>
              <a:gd name="T3" fmla="*/ 27 h 547"/>
              <a:gd name="T4" fmla="*/ 47 w 641"/>
              <a:gd name="T5" fmla="*/ 65 h 547"/>
              <a:gd name="T6" fmla="*/ 68 w 641"/>
              <a:gd name="T7" fmla="*/ 89 h 547"/>
              <a:gd name="T8" fmla="*/ 92 w 641"/>
              <a:gd name="T9" fmla="*/ 113 h 547"/>
              <a:gd name="T10" fmla="*/ 142 w 641"/>
              <a:gd name="T11" fmla="*/ 160 h 547"/>
              <a:gd name="T12" fmla="*/ 163 w 641"/>
              <a:gd name="T13" fmla="*/ 187 h 547"/>
              <a:gd name="T14" fmla="*/ 175 w 641"/>
              <a:gd name="T15" fmla="*/ 205 h 547"/>
              <a:gd name="T16" fmla="*/ 198 w 641"/>
              <a:gd name="T17" fmla="*/ 240 h 547"/>
              <a:gd name="T18" fmla="*/ 216 w 641"/>
              <a:gd name="T19" fmla="*/ 258 h 547"/>
              <a:gd name="T20" fmla="*/ 243 w 641"/>
              <a:gd name="T21" fmla="*/ 288 h 547"/>
              <a:gd name="T22" fmla="*/ 258 w 641"/>
              <a:gd name="T23" fmla="*/ 299 h 547"/>
              <a:gd name="T24" fmla="*/ 264 w 641"/>
              <a:gd name="T25" fmla="*/ 308 h 547"/>
              <a:gd name="T26" fmla="*/ 287 w 641"/>
              <a:gd name="T27" fmla="*/ 332 h 547"/>
              <a:gd name="T28" fmla="*/ 296 w 641"/>
              <a:gd name="T29" fmla="*/ 338 h 547"/>
              <a:gd name="T30" fmla="*/ 305 w 641"/>
              <a:gd name="T31" fmla="*/ 350 h 547"/>
              <a:gd name="T32" fmla="*/ 341 w 641"/>
              <a:gd name="T33" fmla="*/ 368 h 547"/>
              <a:gd name="T34" fmla="*/ 359 w 641"/>
              <a:gd name="T35" fmla="*/ 379 h 547"/>
              <a:gd name="T36" fmla="*/ 427 w 641"/>
              <a:gd name="T37" fmla="*/ 382 h 547"/>
              <a:gd name="T38" fmla="*/ 450 w 641"/>
              <a:gd name="T39" fmla="*/ 397 h 547"/>
              <a:gd name="T40" fmla="*/ 501 w 641"/>
              <a:gd name="T41" fmla="*/ 421 h 547"/>
              <a:gd name="T42" fmla="*/ 522 w 641"/>
              <a:gd name="T43" fmla="*/ 433 h 547"/>
              <a:gd name="T44" fmla="*/ 539 w 641"/>
              <a:gd name="T45" fmla="*/ 439 h 547"/>
              <a:gd name="T46" fmla="*/ 605 w 641"/>
              <a:gd name="T47" fmla="*/ 465 h 547"/>
              <a:gd name="T48" fmla="*/ 628 w 641"/>
              <a:gd name="T49" fmla="*/ 489 h 547"/>
              <a:gd name="T50" fmla="*/ 631 w 641"/>
              <a:gd name="T51" fmla="*/ 498 h 547"/>
              <a:gd name="T52" fmla="*/ 637 w 641"/>
              <a:gd name="T53" fmla="*/ 519 h 547"/>
              <a:gd name="T54" fmla="*/ 641 w 641"/>
              <a:gd name="T55" fmla="*/ 528 h 547"/>
              <a:gd name="T56" fmla="*/ 637 w 641"/>
              <a:gd name="T57" fmla="*/ 547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1" h="547">
                <a:moveTo>
                  <a:pt x="0" y="0"/>
                </a:moveTo>
                <a:cubicBezTo>
                  <a:pt x="8" y="9"/>
                  <a:pt x="24" y="27"/>
                  <a:pt x="24" y="27"/>
                </a:cubicBezTo>
                <a:cubicBezTo>
                  <a:pt x="28" y="44"/>
                  <a:pt x="37" y="52"/>
                  <a:pt x="47" y="65"/>
                </a:cubicBezTo>
                <a:cubicBezTo>
                  <a:pt x="66" y="89"/>
                  <a:pt x="51" y="77"/>
                  <a:pt x="68" y="89"/>
                </a:cubicBezTo>
                <a:cubicBezTo>
                  <a:pt x="75" y="99"/>
                  <a:pt x="81" y="106"/>
                  <a:pt x="92" y="113"/>
                </a:cubicBezTo>
                <a:cubicBezTo>
                  <a:pt x="97" y="129"/>
                  <a:pt x="126" y="149"/>
                  <a:pt x="142" y="160"/>
                </a:cubicBezTo>
                <a:cubicBezTo>
                  <a:pt x="148" y="172"/>
                  <a:pt x="151" y="179"/>
                  <a:pt x="163" y="187"/>
                </a:cubicBezTo>
                <a:cubicBezTo>
                  <a:pt x="168" y="204"/>
                  <a:pt x="162" y="188"/>
                  <a:pt x="175" y="205"/>
                </a:cubicBezTo>
                <a:cubicBezTo>
                  <a:pt x="183" y="215"/>
                  <a:pt x="189" y="231"/>
                  <a:pt x="198" y="240"/>
                </a:cubicBezTo>
                <a:cubicBezTo>
                  <a:pt x="204" y="246"/>
                  <a:pt x="216" y="258"/>
                  <a:pt x="216" y="258"/>
                </a:cubicBezTo>
                <a:cubicBezTo>
                  <a:pt x="220" y="269"/>
                  <a:pt x="233" y="281"/>
                  <a:pt x="243" y="288"/>
                </a:cubicBezTo>
                <a:cubicBezTo>
                  <a:pt x="260" y="313"/>
                  <a:pt x="237" y="283"/>
                  <a:pt x="258" y="299"/>
                </a:cubicBezTo>
                <a:cubicBezTo>
                  <a:pt x="261" y="302"/>
                  <a:pt x="261" y="306"/>
                  <a:pt x="264" y="308"/>
                </a:cubicBezTo>
                <a:cubicBezTo>
                  <a:pt x="271" y="317"/>
                  <a:pt x="278" y="326"/>
                  <a:pt x="287" y="332"/>
                </a:cubicBezTo>
                <a:cubicBezTo>
                  <a:pt x="290" y="334"/>
                  <a:pt x="294" y="335"/>
                  <a:pt x="296" y="338"/>
                </a:cubicBezTo>
                <a:cubicBezTo>
                  <a:pt x="300" y="341"/>
                  <a:pt x="301" y="347"/>
                  <a:pt x="305" y="350"/>
                </a:cubicBezTo>
                <a:cubicBezTo>
                  <a:pt x="347" y="387"/>
                  <a:pt x="300" y="340"/>
                  <a:pt x="341" y="368"/>
                </a:cubicBezTo>
                <a:cubicBezTo>
                  <a:pt x="347" y="372"/>
                  <a:pt x="359" y="379"/>
                  <a:pt x="359" y="379"/>
                </a:cubicBezTo>
                <a:cubicBezTo>
                  <a:pt x="377" y="373"/>
                  <a:pt x="409" y="381"/>
                  <a:pt x="427" y="382"/>
                </a:cubicBezTo>
                <a:cubicBezTo>
                  <a:pt x="438" y="386"/>
                  <a:pt x="439" y="394"/>
                  <a:pt x="450" y="397"/>
                </a:cubicBezTo>
                <a:cubicBezTo>
                  <a:pt x="468" y="423"/>
                  <a:pt x="466" y="417"/>
                  <a:pt x="501" y="421"/>
                </a:cubicBezTo>
                <a:cubicBezTo>
                  <a:pt x="534" y="429"/>
                  <a:pt x="493" y="417"/>
                  <a:pt x="522" y="433"/>
                </a:cubicBezTo>
                <a:cubicBezTo>
                  <a:pt x="527" y="436"/>
                  <a:pt x="539" y="439"/>
                  <a:pt x="539" y="439"/>
                </a:cubicBezTo>
                <a:cubicBezTo>
                  <a:pt x="562" y="461"/>
                  <a:pt x="573" y="462"/>
                  <a:pt x="605" y="465"/>
                </a:cubicBezTo>
                <a:cubicBezTo>
                  <a:pt x="628" y="473"/>
                  <a:pt x="621" y="465"/>
                  <a:pt x="628" y="489"/>
                </a:cubicBezTo>
                <a:cubicBezTo>
                  <a:pt x="630" y="492"/>
                  <a:pt x="630" y="495"/>
                  <a:pt x="631" y="498"/>
                </a:cubicBezTo>
                <a:cubicBezTo>
                  <a:pt x="632" y="500"/>
                  <a:pt x="638" y="519"/>
                  <a:pt x="637" y="519"/>
                </a:cubicBezTo>
                <a:cubicBezTo>
                  <a:pt x="638" y="524"/>
                  <a:pt x="641" y="523"/>
                  <a:pt x="641" y="528"/>
                </a:cubicBezTo>
                <a:cubicBezTo>
                  <a:pt x="641" y="533"/>
                  <a:pt x="637" y="543"/>
                  <a:pt x="637" y="547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9" name="Freeform 41"/>
          <p:cNvSpPr>
            <a:spLocks/>
          </p:cNvSpPr>
          <p:nvPr/>
        </p:nvSpPr>
        <p:spPr bwMode="auto">
          <a:xfrm>
            <a:off x="3000375" y="1249363"/>
            <a:ext cx="2130425" cy="620712"/>
          </a:xfrm>
          <a:custGeom>
            <a:avLst/>
            <a:gdLst>
              <a:gd name="T0" fmla="*/ 0 w 3623"/>
              <a:gd name="T1" fmla="*/ 16 h 1055"/>
              <a:gd name="T2" fmla="*/ 216 w 3623"/>
              <a:gd name="T3" fmla="*/ 32 h 1055"/>
              <a:gd name="T4" fmla="*/ 240 w 3623"/>
              <a:gd name="T5" fmla="*/ 56 h 1055"/>
              <a:gd name="T6" fmla="*/ 456 w 3623"/>
              <a:gd name="T7" fmla="*/ 88 h 1055"/>
              <a:gd name="T8" fmla="*/ 560 w 3623"/>
              <a:gd name="T9" fmla="*/ 224 h 1055"/>
              <a:gd name="T10" fmla="*/ 616 w 3623"/>
              <a:gd name="T11" fmla="*/ 304 h 1055"/>
              <a:gd name="T12" fmla="*/ 736 w 3623"/>
              <a:gd name="T13" fmla="*/ 384 h 1055"/>
              <a:gd name="T14" fmla="*/ 776 w 3623"/>
              <a:gd name="T15" fmla="*/ 432 h 1055"/>
              <a:gd name="T16" fmla="*/ 824 w 3623"/>
              <a:gd name="T17" fmla="*/ 456 h 1055"/>
              <a:gd name="T18" fmla="*/ 1088 w 3623"/>
              <a:gd name="T19" fmla="*/ 424 h 1055"/>
              <a:gd name="T20" fmla="*/ 1224 w 3623"/>
              <a:gd name="T21" fmla="*/ 416 h 1055"/>
              <a:gd name="T22" fmla="*/ 1336 w 3623"/>
              <a:gd name="T23" fmla="*/ 456 h 1055"/>
              <a:gd name="T24" fmla="*/ 1536 w 3623"/>
              <a:gd name="T25" fmla="*/ 568 h 1055"/>
              <a:gd name="T26" fmla="*/ 1736 w 3623"/>
              <a:gd name="T27" fmla="*/ 576 h 1055"/>
              <a:gd name="T28" fmla="*/ 1816 w 3623"/>
              <a:gd name="T29" fmla="*/ 616 h 1055"/>
              <a:gd name="T30" fmla="*/ 1864 w 3623"/>
              <a:gd name="T31" fmla="*/ 656 h 1055"/>
              <a:gd name="T32" fmla="*/ 1976 w 3623"/>
              <a:gd name="T33" fmla="*/ 720 h 1055"/>
              <a:gd name="T34" fmla="*/ 2000 w 3623"/>
              <a:gd name="T35" fmla="*/ 736 h 1055"/>
              <a:gd name="T36" fmla="*/ 2248 w 3623"/>
              <a:gd name="T37" fmla="*/ 768 h 1055"/>
              <a:gd name="T38" fmla="*/ 2408 w 3623"/>
              <a:gd name="T39" fmla="*/ 792 h 1055"/>
              <a:gd name="T40" fmla="*/ 2536 w 3623"/>
              <a:gd name="T41" fmla="*/ 832 h 1055"/>
              <a:gd name="T42" fmla="*/ 2704 w 3623"/>
              <a:gd name="T43" fmla="*/ 936 h 1055"/>
              <a:gd name="T44" fmla="*/ 2960 w 3623"/>
              <a:gd name="T45" fmla="*/ 928 h 1055"/>
              <a:gd name="T46" fmla="*/ 3048 w 3623"/>
              <a:gd name="T47" fmla="*/ 904 h 1055"/>
              <a:gd name="T48" fmla="*/ 3152 w 3623"/>
              <a:gd name="T49" fmla="*/ 912 h 1055"/>
              <a:gd name="T50" fmla="*/ 3248 w 3623"/>
              <a:gd name="T51" fmla="*/ 976 h 1055"/>
              <a:gd name="T52" fmla="*/ 3544 w 3623"/>
              <a:gd name="T53" fmla="*/ 976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23" h="1055">
                <a:moveTo>
                  <a:pt x="0" y="16"/>
                </a:moveTo>
                <a:cubicBezTo>
                  <a:pt x="72" y="19"/>
                  <a:pt x="151" y="0"/>
                  <a:pt x="216" y="32"/>
                </a:cubicBezTo>
                <a:cubicBezTo>
                  <a:pt x="226" y="37"/>
                  <a:pt x="231" y="49"/>
                  <a:pt x="240" y="56"/>
                </a:cubicBezTo>
                <a:cubicBezTo>
                  <a:pt x="294" y="101"/>
                  <a:pt x="407" y="86"/>
                  <a:pt x="456" y="88"/>
                </a:cubicBezTo>
                <a:cubicBezTo>
                  <a:pt x="506" y="121"/>
                  <a:pt x="536" y="171"/>
                  <a:pt x="560" y="224"/>
                </a:cubicBezTo>
                <a:cubicBezTo>
                  <a:pt x="578" y="265"/>
                  <a:pt x="571" y="289"/>
                  <a:pt x="616" y="304"/>
                </a:cubicBezTo>
                <a:cubicBezTo>
                  <a:pt x="650" y="338"/>
                  <a:pt x="701" y="349"/>
                  <a:pt x="736" y="384"/>
                </a:cubicBezTo>
                <a:cubicBezTo>
                  <a:pt x="751" y="399"/>
                  <a:pt x="760" y="419"/>
                  <a:pt x="776" y="432"/>
                </a:cubicBezTo>
                <a:cubicBezTo>
                  <a:pt x="790" y="443"/>
                  <a:pt x="809" y="446"/>
                  <a:pt x="824" y="456"/>
                </a:cubicBezTo>
                <a:cubicBezTo>
                  <a:pt x="917" y="450"/>
                  <a:pt x="997" y="434"/>
                  <a:pt x="1088" y="424"/>
                </a:cubicBezTo>
                <a:cubicBezTo>
                  <a:pt x="1164" y="399"/>
                  <a:pt x="1119" y="406"/>
                  <a:pt x="1224" y="416"/>
                </a:cubicBezTo>
                <a:cubicBezTo>
                  <a:pt x="1261" y="431"/>
                  <a:pt x="1298" y="443"/>
                  <a:pt x="1336" y="456"/>
                </a:cubicBezTo>
                <a:cubicBezTo>
                  <a:pt x="1409" y="480"/>
                  <a:pt x="1451" y="565"/>
                  <a:pt x="1536" y="568"/>
                </a:cubicBezTo>
                <a:cubicBezTo>
                  <a:pt x="1603" y="571"/>
                  <a:pt x="1669" y="573"/>
                  <a:pt x="1736" y="576"/>
                </a:cubicBezTo>
                <a:cubicBezTo>
                  <a:pt x="1767" y="584"/>
                  <a:pt x="1794" y="587"/>
                  <a:pt x="1816" y="616"/>
                </a:cubicBezTo>
                <a:cubicBezTo>
                  <a:pt x="1845" y="655"/>
                  <a:pt x="1827" y="644"/>
                  <a:pt x="1864" y="656"/>
                </a:cubicBezTo>
                <a:cubicBezTo>
                  <a:pt x="1889" y="693"/>
                  <a:pt x="1934" y="706"/>
                  <a:pt x="1976" y="720"/>
                </a:cubicBezTo>
                <a:cubicBezTo>
                  <a:pt x="1985" y="723"/>
                  <a:pt x="1991" y="732"/>
                  <a:pt x="2000" y="736"/>
                </a:cubicBezTo>
                <a:cubicBezTo>
                  <a:pt x="2086" y="774"/>
                  <a:pt x="2143" y="763"/>
                  <a:pt x="2248" y="768"/>
                </a:cubicBezTo>
                <a:cubicBezTo>
                  <a:pt x="2304" y="776"/>
                  <a:pt x="2351" y="786"/>
                  <a:pt x="2408" y="792"/>
                </a:cubicBezTo>
                <a:cubicBezTo>
                  <a:pt x="2451" y="806"/>
                  <a:pt x="2494" y="818"/>
                  <a:pt x="2536" y="832"/>
                </a:cubicBezTo>
                <a:cubicBezTo>
                  <a:pt x="2567" y="924"/>
                  <a:pt x="2629" y="911"/>
                  <a:pt x="2704" y="936"/>
                </a:cubicBezTo>
                <a:cubicBezTo>
                  <a:pt x="2789" y="933"/>
                  <a:pt x="2875" y="933"/>
                  <a:pt x="2960" y="928"/>
                </a:cubicBezTo>
                <a:cubicBezTo>
                  <a:pt x="2990" y="926"/>
                  <a:pt x="3048" y="904"/>
                  <a:pt x="3048" y="904"/>
                </a:cubicBezTo>
                <a:cubicBezTo>
                  <a:pt x="3083" y="907"/>
                  <a:pt x="3118" y="903"/>
                  <a:pt x="3152" y="912"/>
                </a:cubicBezTo>
                <a:cubicBezTo>
                  <a:pt x="3190" y="922"/>
                  <a:pt x="3210" y="974"/>
                  <a:pt x="3248" y="976"/>
                </a:cubicBezTo>
                <a:cubicBezTo>
                  <a:pt x="3563" y="991"/>
                  <a:pt x="3623" y="1055"/>
                  <a:pt x="3544" y="976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0" name="Freeform 42"/>
          <p:cNvSpPr>
            <a:spLocks/>
          </p:cNvSpPr>
          <p:nvPr/>
        </p:nvSpPr>
        <p:spPr bwMode="auto">
          <a:xfrm>
            <a:off x="4787900" y="877888"/>
            <a:ext cx="1458913" cy="1974850"/>
          </a:xfrm>
          <a:custGeom>
            <a:avLst/>
            <a:gdLst>
              <a:gd name="T0" fmla="*/ 64 w 2479"/>
              <a:gd name="T1" fmla="*/ 0 h 3358"/>
              <a:gd name="T2" fmla="*/ 0 w 2479"/>
              <a:gd name="T3" fmla="*/ 104 h 3358"/>
              <a:gd name="T4" fmla="*/ 8 w 2479"/>
              <a:gd name="T5" fmla="*/ 184 h 3358"/>
              <a:gd name="T6" fmla="*/ 80 w 2479"/>
              <a:gd name="T7" fmla="*/ 240 h 3358"/>
              <a:gd name="T8" fmla="*/ 104 w 2479"/>
              <a:gd name="T9" fmla="*/ 656 h 3358"/>
              <a:gd name="T10" fmla="*/ 128 w 2479"/>
              <a:gd name="T11" fmla="*/ 776 h 3358"/>
              <a:gd name="T12" fmla="*/ 200 w 2479"/>
              <a:gd name="T13" fmla="*/ 840 h 3358"/>
              <a:gd name="T14" fmla="*/ 282 w 2479"/>
              <a:gd name="T15" fmla="*/ 946 h 3358"/>
              <a:gd name="T16" fmla="*/ 276 w 2479"/>
              <a:gd name="T17" fmla="*/ 1030 h 3358"/>
              <a:gd name="T18" fmla="*/ 280 w 2479"/>
              <a:gd name="T19" fmla="*/ 1088 h 3358"/>
              <a:gd name="T20" fmla="*/ 288 w 2479"/>
              <a:gd name="T21" fmla="*/ 1112 h 3358"/>
              <a:gd name="T22" fmla="*/ 320 w 2479"/>
              <a:gd name="T23" fmla="*/ 1160 h 3358"/>
              <a:gd name="T24" fmla="*/ 424 w 2479"/>
              <a:gd name="T25" fmla="*/ 1336 h 3358"/>
              <a:gd name="T26" fmla="*/ 496 w 2479"/>
              <a:gd name="T27" fmla="*/ 1432 h 3358"/>
              <a:gd name="T28" fmla="*/ 504 w 2479"/>
              <a:gd name="T29" fmla="*/ 1456 h 3358"/>
              <a:gd name="T30" fmla="*/ 528 w 2479"/>
              <a:gd name="T31" fmla="*/ 1480 h 3358"/>
              <a:gd name="T32" fmla="*/ 552 w 2479"/>
              <a:gd name="T33" fmla="*/ 1656 h 3358"/>
              <a:gd name="T34" fmla="*/ 640 w 2479"/>
              <a:gd name="T35" fmla="*/ 1736 h 3358"/>
              <a:gd name="T36" fmla="*/ 688 w 2479"/>
              <a:gd name="T37" fmla="*/ 1768 h 3358"/>
              <a:gd name="T38" fmla="*/ 728 w 2479"/>
              <a:gd name="T39" fmla="*/ 1808 h 3358"/>
              <a:gd name="T40" fmla="*/ 744 w 2479"/>
              <a:gd name="T41" fmla="*/ 1832 h 3358"/>
              <a:gd name="T42" fmla="*/ 792 w 2479"/>
              <a:gd name="T43" fmla="*/ 1864 h 3358"/>
              <a:gd name="T44" fmla="*/ 864 w 2479"/>
              <a:gd name="T45" fmla="*/ 1920 h 3358"/>
              <a:gd name="T46" fmla="*/ 936 w 2479"/>
              <a:gd name="T47" fmla="*/ 2008 h 3358"/>
              <a:gd name="T48" fmla="*/ 968 w 2479"/>
              <a:gd name="T49" fmla="*/ 2128 h 3358"/>
              <a:gd name="T50" fmla="*/ 1000 w 2479"/>
              <a:gd name="T51" fmla="*/ 2176 h 3358"/>
              <a:gd name="T52" fmla="*/ 1128 w 2479"/>
              <a:gd name="T53" fmla="*/ 2304 h 3358"/>
              <a:gd name="T54" fmla="*/ 1152 w 2479"/>
              <a:gd name="T55" fmla="*/ 2328 h 3358"/>
              <a:gd name="T56" fmla="*/ 1176 w 2479"/>
              <a:gd name="T57" fmla="*/ 2336 h 3358"/>
              <a:gd name="T58" fmla="*/ 1232 w 2479"/>
              <a:gd name="T59" fmla="*/ 2432 h 3358"/>
              <a:gd name="T60" fmla="*/ 1312 w 2479"/>
              <a:gd name="T61" fmla="*/ 2464 h 3358"/>
              <a:gd name="T62" fmla="*/ 1360 w 2479"/>
              <a:gd name="T63" fmla="*/ 2496 h 3358"/>
              <a:gd name="T64" fmla="*/ 1448 w 2479"/>
              <a:gd name="T65" fmla="*/ 2592 h 3358"/>
              <a:gd name="T66" fmla="*/ 1472 w 2479"/>
              <a:gd name="T67" fmla="*/ 2608 h 3358"/>
              <a:gd name="T68" fmla="*/ 1576 w 2479"/>
              <a:gd name="T69" fmla="*/ 2672 h 3358"/>
              <a:gd name="T70" fmla="*/ 1592 w 2479"/>
              <a:gd name="T71" fmla="*/ 2696 h 3358"/>
              <a:gd name="T72" fmla="*/ 1640 w 2479"/>
              <a:gd name="T73" fmla="*/ 2728 h 3358"/>
              <a:gd name="T74" fmla="*/ 1688 w 2479"/>
              <a:gd name="T75" fmla="*/ 2776 h 3358"/>
              <a:gd name="T76" fmla="*/ 1776 w 2479"/>
              <a:gd name="T77" fmla="*/ 2784 h 3358"/>
              <a:gd name="T78" fmla="*/ 1816 w 2479"/>
              <a:gd name="T79" fmla="*/ 2816 h 3358"/>
              <a:gd name="T80" fmla="*/ 1912 w 2479"/>
              <a:gd name="T81" fmla="*/ 2920 h 3358"/>
              <a:gd name="T82" fmla="*/ 2056 w 2479"/>
              <a:gd name="T83" fmla="*/ 3008 h 3358"/>
              <a:gd name="T84" fmla="*/ 2112 w 2479"/>
              <a:gd name="T85" fmla="*/ 3080 h 3358"/>
              <a:gd name="T86" fmla="*/ 2128 w 2479"/>
              <a:gd name="T87" fmla="*/ 3104 h 3358"/>
              <a:gd name="T88" fmla="*/ 2144 w 2479"/>
              <a:gd name="T89" fmla="*/ 3128 h 3358"/>
              <a:gd name="T90" fmla="*/ 2232 w 2479"/>
              <a:gd name="T91" fmla="*/ 3248 h 3358"/>
              <a:gd name="T92" fmla="*/ 2280 w 2479"/>
              <a:gd name="T93" fmla="*/ 3264 h 3358"/>
              <a:gd name="T94" fmla="*/ 2304 w 2479"/>
              <a:gd name="T95" fmla="*/ 3272 h 3358"/>
              <a:gd name="T96" fmla="*/ 2352 w 2479"/>
              <a:gd name="T97" fmla="*/ 3320 h 3358"/>
              <a:gd name="T98" fmla="*/ 2386 w 2479"/>
              <a:gd name="T99" fmla="*/ 3335 h 3358"/>
              <a:gd name="T100" fmla="*/ 2392 w 2479"/>
              <a:gd name="T101" fmla="*/ 3338 h 3358"/>
              <a:gd name="T102" fmla="*/ 2401 w 2479"/>
              <a:gd name="T103" fmla="*/ 3344 h 3358"/>
              <a:gd name="T104" fmla="*/ 2419 w 2479"/>
              <a:gd name="T105" fmla="*/ 3347 h 3358"/>
              <a:gd name="T106" fmla="*/ 2422 w 2479"/>
              <a:gd name="T107" fmla="*/ 3341 h 3358"/>
              <a:gd name="T108" fmla="*/ 2452 w 2479"/>
              <a:gd name="T109" fmla="*/ 3353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9" h="3358">
                <a:moveTo>
                  <a:pt x="64" y="0"/>
                </a:moveTo>
                <a:cubicBezTo>
                  <a:pt x="53" y="53"/>
                  <a:pt x="46" y="74"/>
                  <a:pt x="0" y="104"/>
                </a:cubicBezTo>
                <a:cubicBezTo>
                  <a:pt x="3" y="131"/>
                  <a:pt x="0" y="158"/>
                  <a:pt x="8" y="184"/>
                </a:cubicBezTo>
                <a:cubicBezTo>
                  <a:pt x="17" y="213"/>
                  <a:pt x="80" y="240"/>
                  <a:pt x="80" y="240"/>
                </a:cubicBezTo>
                <a:cubicBezTo>
                  <a:pt x="136" y="408"/>
                  <a:pt x="88" y="248"/>
                  <a:pt x="104" y="656"/>
                </a:cubicBezTo>
                <a:cubicBezTo>
                  <a:pt x="105" y="686"/>
                  <a:pt x="109" y="752"/>
                  <a:pt x="128" y="776"/>
                </a:cubicBezTo>
                <a:cubicBezTo>
                  <a:pt x="148" y="801"/>
                  <a:pt x="200" y="840"/>
                  <a:pt x="200" y="840"/>
                </a:cubicBezTo>
                <a:cubicBezTo>
                  <a:pt x="212" y="875"/>
                  <a:pt x="270" y="911"/>
                  <a:pt x="282" y="946"/>
                </a:cubicBezTo>
                <a:cubicBezTo>
                  <a:pt x="292" y="977"/>
                  <a:pt x="264" y="1000"/>
                  <a:pt x="276" y="1030"/>
                </a:cubicBezTo>
                <a:cubicBezTo>
                  <a:pt x="283" y="1048"/>
                  <a:pt x="274" y="1070"/>
                  <a:pt x="280" y="1088"/>
                </a:cubicBezTo>
                <a:cubicBezTo>
                  <a:pt x="283" y="1096"/>
                  <a:pt x="284" y="1105"/>
                  <a:pt x="288" y="1112"/>
                </a:cubicBezTo>
                <a:cubicBezTo>
                  <a:pt x="297" y="1129"/>
                  <a:pt x="320" y="1160"/>
                  <a:pt x="320" y="1160"/>
                </a:cubicBezTo>
                <a:cubicBezTo>
                  <a:pt x="338" y="1231"/>
                  <a:pt x="385" y="1277"/>
                  <a:pt x="424" y="1336"/>
                </a:cubicBezTo>
                <a:cubicBezTo>
                  <a:pt x="448" y="1372"/>
                  <a:pt x="466" y="1402"/>
                  <a:pt x="496" y="1432"/>
                </a:cubicBezTo>
                <a:cubicBezTo>
                  <a:pt x="499" y="1440"/>
                  <a:pt x="499" y="1449"/>
                  <a:pt x="504" y="1456"/>
                </a:cubicBezTo>
                <a:cubicBezTo>
                  <a:pt x="510" y="1465"/>
                  <a:pt x="526" y="1469"/>
                  <a:pt x="528" y="1480"/>
                </a:cubicBezTo>
                <a:cubicBezTo>
                  <a:pt x="547" y="1584"/>
                  <a:pt x="506" y="1601"/>
                  <a:pt x="552" y="1656"/>
                </a:cubicBezTo>
                <a:cubicBezTo>
                  <a:pt x="581" y="1691"/>
                  <a:pt x="601" y="1710"/>
                  <a:pt x="640" y="1736"/>
                </a:cubicBezTo>
                <a:cubicBezTo>
                  <a:pt x="656" y="1747"/>
                  <a:pt x="688" y="1768"/>
                  <a:pt x="688" y="1768"/>
                </a:cubicBezTo>
                <a:cubicBezTo>
                  <a:pt x="731" y="1832"/>
                  <a:pt x="675" y="1755"/>
                  <a:pt x="728" y="1808"/>
                </a:cubicBezTo>
                <a:cubicBezTo>
                  <a:pt x="735" y="1815"/>
                  <a:pt x="737" y="1826"/>
                  <a:pt x="744" y="1832"/>
                </a:cubicBezTo>
                <a:cubicBezTo>
                  <a:pt x="758" y="1845"/>
                  <a:pt x="778" y="1850"/>
                  <a:pt x="792" y="1864"/>
                </a:cubicBezTo>
                <a:cubicBezTo>
                  <a:pt x="846" y="1918"/>
                  <a:pt x="819" y="1905"/>
                  <a:pt x="864" y="1920"/>
                </a:cubicBezTo>
                <a:cubicBezTo>
                  <a:pt x="883" y="1958"/>
                  <a:pt x="894" y="1994"/>
                  <a:pt x="936" y="2008"/>
                </a:cubicBezTo>
                <a:cubicBezTo>
                  <a:pt x="961" y="2046"/>
                  <a:pt x="948" y="2089"/>
                  <a:pt x="968" y="2128"/>
                </a:cubicBezTo>
                <a:cubicBezTo>
                  <a:pt x="977" y="2145"/>
                  <a:pt x="994" y="2158"/>
                  <a:pt x="1000" y="2176"/>
                </a:cubicBezTo>
                <a:cubicBezTo>
                  <a:pt x="1022" y="2243"/>
                  <a:pt x="1059" y="2281"/>
                  <a:pt x="1128" y="2304"/>
                </a:cubicBezTo>
                <a:cubicBezTo>
                  <a:pt x="1136" y="2312"/>
                  <a:pt x="1143" y="2322"/>
                  <a:pt x="1152" y="2328"/>
                </a:cubicBezTo>
                <a:cubicBezTo>
                  <a:pt x="1159" y="2333"/>
                  <a:pt x="1169" y="2331"/>
                  <a:pt x="1176" y="2336"/>
                </a:cubicBezTo>
                <a:cubicBezTo>
                  <a:pt x="1208" y="2362"/>
                  <a:pt x="1193" y="2406"/>
                  <a:pt x="1232" y="2432"/>
                </a:cubicBezTo>
                <a:cubicBezTo>
                  <a:pt x="1258" y="2450"/>
                  <a:pt x="1285" y="2449"/>
                  <a:pt x="1312" y="2464"/>
                </a:cubicBezTo>
                <a:cubicBezTo>
                  <a:pt x="1329" y="2473"/>
                  <a:pt x="1344" y="2485"/>
                  <a:pt x="1360" y="2496"/>
                </a:cubicBezTo>
                <a:cubicBezTo>
                  <a:pt x="1401" y="2523"/>
                  <a:pt x="1421" y="2551"/>
                  <a:pt x="1448" y="2592"/>
                </a:cubicBezTo>
                <a:cubicBezTo>
                  <a:pt x="1453" y="2600"/>
                  <a:pt x="1465" y="2602"/>
                  <a:pt x="1472" y="2608"/>
                </a:cubicBezTo>
                <a:cubicBezTo>
                  <a:pt x="1508" y="2638"/>
                  <a:pt x="1537" y="2646"/>
                  <a:pt x="1576" y="2672"/>
                </a:cubicBezTo>
                <a:cubicBezTo>
                  <a:pt x="1581" y="2680"/>
                  <a:pt x="1585" y="2690"/>
                  <a:pt x="1592" y="2696"/>
                </a:cubicBezTo>
                <a:cubicBezTo>
                  <a:pt x="1606" y="2709"/>
                  <a:pt x="1626" y="2714"/>
                  <a:pt x="1640" y="2728"/>
                </a:cubicBezTo>
                <a:cubicBezTo>
                  <a:pt x="1656" y="2744"/>
                  <a:pt x="1665" y="2774"/>
                  <a:pt x="1688" y="2776"/>
                </a:cubicBezTo>
                <a:cubicBezTo>
                  <a:pt x="1717" y="2779"/>
                  <a:pt x="1747" y="2781"/>
                  <a:pt x="1776" y="2784"/>
                </a:cubicBezTo>
                <a:cubicBezTo>
                  <a:pt x="1818" y="2798"/>
                  <a:pt x="1785" y="2782"/>
                  <a:pt x="1816" y="2816"/>
                </a:cubicBezTo>
                <a:cubicBezTo>
                  <a:pt x="1849" y="2852"/>
                  <a:pt x="1881" y="2883"/>
                  <a:pt x="1912" y="2920"/>
                </a:cubicBezTo>
                <a:cubicBezTo>
                  <a:pt x="1946" y="2961"/>
                  <a:pt x="2006" y="2991"/>
                  <a:pt x="2056" y="3008"/>
                </a:cubicBezTo>
                <a:cubicBezTo>
                  <a:pt x="2094" y="3046"/>
                  <a:pt x="2074" y="3023"/>
                  <a:pt x="2112" y="3080"/>
                </a:cubicBezTo>
                <a:cubicBezTo>
                  <a:pt x="2117" y="3088"/>
                  <a:pt x="2123" y="3096"/>
                  <a:pt x="2128" y="3104"/>
                </a:cubicBezTo>
                <a:cubicBezTo>
                  <a:pt x="2133" y="3112"/>
                  <a:pt x="2144" y="3128"/>
                  <a:pt x="2144" y="3128"/>
                </a:cubicBezTo>
                <a:cubicBezTo>
                  <a:pt x="2159" y="3203"/>
                  <a:pt x="2166" y="3204"/>
                  <a:pt x="2232" y="3248"/>
                </a:cubicBezTo>
                <a:cubicBezTo>
                  <a:pt x="2246" y="3257"/>
                  <a:pt x="2264" y="3259"/>
                  <a:pt x="2280" y="3264"/>
                </a:cubicBezTo>
                <a:cubicBezTo>
                  <a:pt x="2288" y="3267"/>
                  <a:pt x="2304" y="3272"/>
                  <a:pt x="2304" y="3272"/>
                </a:cubicBezTo>
                <a:cubicBezTo>
                  <a:pt x="2320" y="3288"/>
                  <a:pt x="2336" y="3304"/>
                  <a:pt x="2352" y="3320"/>
                </a:cubicBezTo>
                <a:cubicBezTo>
                  <a:pt x="2377" y="3345"/>
                  <a:pt x="2361" y="3333"/>
                  <a:pt x="2386" y="3335"/>
                </a:cubicBezTo>
                <a:cubicBezTo>
                  <a:pt x="2406" y="3342"/>
                  <a:pt x="2376" y="3322"/>
                  <a:pt x="2392" y="3338"/>
                </a:cubicBezTo>
                <a:cubicBezTo>
                  <a:pt x="2399" y="3345"/>
                  <a:pt x="2393" y="3338"/>
                  <a:pt x="2401" y="3344"/>
                </a:cubicBezTo>
                <a:cubicBezTo>
                  <a:pt x="2408" y="3349"/>
                  <a:pt x="2411" y="3343"/>
                  <a:pt x="2419" y="3347"/>
                </a:cubicBezTo>
                <a:cubicBezTo>
                  <a:pt x="2428" y="3351"/>
                  <a:pt x="2413" y="3337"/>
                  <a:pt x="2422" y="3341"/>
                </a:cubicBezTo>
                <a:cubicBezTo>
                  <a:pt x="2460" y="3358"/>
                  <a:pt x="2479" y="3353"/>
                  <a:pt x="2452" y="3353"/>
                </a:cubicBezTo>
              </a:path>
            </a:pathLst>
          </a:custGeom>
          <a:noFill/>
          <a:ln w="254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1" name="Freeform 43"/>
          <p:cNvSpPr>
            <a:spLocks/>
          </p:cNvSpPr>
          <p:nvPr/>
        </p:nvSpPr>
        <p:spPr bwMode="auto">
          <a:xfrm>
            <a:off x="4332288" y="2611438"/>
            <a:ext cx="1095375" cy="2693987"/>
          </a:xfrm>
          <a:custGeom>
            <a:avLst/>
            <a:gdLst>
              <a:gd name="T0" fmla="*/ 1800 w 1864"/>
              <a:gd name="T1" fmla="*/ 4574 h 4579"/>
              <a:gd name="T2" fmla="*/ 1718 w 1864"/>
              <a:gd name="T3" fmla="*/ 4491 h 4579"/>
              <a:gd name="T4" fmla="*/ 1714 w 1864"/>
              <a:gd name="T5" fmla="*/ 4304 h 4579"/>
              <a:gd name="T6" fmla="*/ 1636 w 1864"/>
              <a:gd name="T7" fmla="*/ 4226 h 4579"/>
              <a:gd name="T8" fmla="*/ 1608 w 1864"/>
              <a:gd name="T9" fmla="*/ 4116 h 4579"/>
              <a:gd name="T10" fmla="*/ 1366 w 1864"/>
              <a:gd name="T11" fmla="*/ 3930 h 4579"/>
              <a:gd name="T12" fmla="*/ 1206 w 1864"/>
              <a:gd name="T13" fmla="*/ 3769 h 4579"/>
              <a:gd name="T14" fmla="*/ 1018 w 1864"/>
              <a:gd name="T15" fmla="*/ 3570 h 4579"/>
              <a:gd name="T16" fmla="*/ 882 w 1864"/>
              <a:gd name="T17" fmla="*/ 3430 h 4579"/>
              <a:gd name="T18" fmla="*/ 796 w 1864"/>
              <a:gd name="T19" fmla="*/ 3312 h 4579"/>
              <a:gd name="T20" fmla="*/ 664 w 1864"/>
              <a:gd name="T21" fmla="*/ 3250 h 4579"/>
              <a:gd name="T22" fmla="*/ 492 w 1864"/>
              <a:gd name="T23" fmla="*/ 3190 h 4579"/>
              <a:gd name="T24" fmla="*/ 306 w 1864"/>
              <a:gd name="T25" fmla="*/ 3050 h 4579"/>
              <a:gd name="T26" fmla="*/ 232 w 1864"/>
              <a:gd name="T27" fmla="*/ 2950 h 4579"/>
              <a:gd name="T28" fmla="*/ 219 w 1864"/>
              <a:gd name="T29" fmla="*/ 2818 h 4579"/>
              <a:gd name="T30" fmla="*/ 182 w 1864"/>
              <a:gd name="T31" fmla="*/ 2600 h 4579"/>
              <a:gd name="T32" fmla="*/ 190 w 1864"/>
              <a:gd name="T33" fmla="*/ 2440 h 4579"/>
              <a:gd name="T34" fmla="*/ 152 w 1864"/>
              <a:gd name="T35" fmla="*/ 2170 h 4579"/>
              <a:gd name="T36" fmla="*/ 214 w 1864"/>
              <a:gd name="T37" fmla="*/ 1926 h 4579"/>
              <a:gd name="T38" fmla="*/ 218 w 1864"/>
              <a:gd name="T39" fmla="*/ 1572 h 4579"/>
              <a:gd name="T40" fmla="*/ 202 w 1864"/>
              <a:gd name="T41" fmla="*/ 1328 h 4579"/>
              <a:gd name="T42" fmla="*/ 148 w 1864"/>
              <a:gd name="T43" fmla="*/ 1050 h 4579"/>
              <a:gd name="T44" fmla="*/ 81 w 1864"/>
              <a:gd name="T45" fmla="*/ 834 h 4579"/>
              <a:gd name="T46" fmla="*/ 76 w 1864"/>
              <a:gd name="T47" fmla="*/ 640 h 4579"/>
              <a:gd name="T48" fmla="*/ 10 w 1864"/>
              <a:gd name="T49" fmla="*/ 478 h 4579"/>
              <a:gd name="T50" fmla="*/ 0 w 1864"/>
              <a:gd name="T51" fmla="*/ 188 h 4579"/>
              <a:gd name="T52" fmla="*/ 52 w 1864"/>
              <a:gd name="T53" fmla="*/ 144 h 4579"/>
              <a:gd name="T54" fmla="*/ 94 w 1864"/>
              <a:gd name="T55" fmla="*/ 352 h 4579"/>
              <a:gd name="T56" fmla="*/ 100 w 1864"/>
              <a:gd name="T57" fmla="*/ 523 h 4579"/>
              <a:gd name="T58" fmla="*/ 136 w 1864"/>
              <a:gd name="T59" fmla="*/ 687 h 4579"/>
              <a:gd name="T60" fmla="*/ 192 w 1864"/>
              <a:gd name="T61" fmla="*/ 836 h 4579"/>
              <a:gd name="T62" fmla="*/ 258 w 1864"/>
              <a:gd name="T63" fmla="*/ 1016 h 4579"/>
              <a:gd name="T64" fmla="*/ 304 w 1864"/>
              <a:gd name="T65" fmla="*/ 1168 h 4579"/>
              <a:gd name="T66" fmla="*/ 296 w 1864"/>
              <a:gd name="T67" fmla="*/ 1288 h 4579"/>
              <a:gd name="T68" fmla="*/ 330 w 1864"/>
              <a:gd name="T69" fmla="*/ 1388 h 4579"/>
              <a:gd name="T70" fmla="*/ 330 w 1864"/>
              <a:gd name="T71" fmla="*/ 1490 h 4579"/>
              <a:gd name="T72" fmla="*/ 278 w 1864"/>
              <a:gd name="T73" fmla="*/ 1784 h 4579"/>
              <a:gd name="T74" fmla="*/ 296 w 1864"/>
              <a:gd name="T75" fmla="*/ 1970 h 4579"/>
              <a:gd name="T76" fmla="*/ 230 w 1864"/>
              <a:gd name="T77" fmla="*/ 2274 h 4579"/>
              <a:gd name="T78" fmla="*/ 258 w 1864"/>
              <a:gd name="T79" fmla="*/ 2500 h 4579"/>
              <a:gd name="T80" fmla="*/ 256 w 1864"/>
              <a:gd name="T81" fmla="*/ 2722 h 4579"/>
              <a:gd name="T82" fmla="*/ 368 w 1864"/>
              <a:gd name="T83" fmla="*/ 2988 h 4579"/>
              <a:gd name="T84" fmla="*/ 576 w 1864"/>
              <a:gd name="T85" fmla="*/ 3128 h 4579"/>
              <a:gd name="T86" fmla="*/ 826 w 1864"/>
              <a:gd name="T87" fmla="*/ 3224 h 4579"/>
              <a:gd name="T88" fmla="*/ 912 w 1864"/>
              <a:gd name="T89" fmla="*/ 3314 h 4579"/>
              <a:gd name="T90" fmla="*/ 974 w 1864"/>
              <a:gd name="T91" fmla="*/ 3400 h 4579"/>
              <a:gd name="T92" fmla="*/ 1184 w 1864"/>
              <a:gd name="T93" fmla="*/ 3558 h 4579"/>
              <a:gd name="T94" fmla="*/ 1316 w 1864"/>
              <a:gd name="T95" fmla="*/ 3722 h 4579"/>
              <a:gd name="T96" fmla="*/ 1520 w 1864"/>
              <a:gd name="T97" fmla="*/ 3932 h 4579"/>
              <a:gd name="T98" fmla="*/ 1692 w 1864"/>
              <a:gd name="T99" fmla="*/ 4066 h 4579"/>
              <a:gd name="T100" fmla="*/ 1790 w 1864"/>
              <a:gd name="T101" fmla="*/ 4240 h 4579"/>
              <a:gd name="T102" fmla="*/ 1818 w 1864"/>
              <a:gd name="T103" fmla="*/ 4474 h 4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64" h="4579">
                <a:moveTo>
                  <a:pt x="1864" y="4524"/>
                </a:moveTo>
                <a:cubicBezTo>
                  <a:pt x="1849" y="4542"/>
                  <a:pt x="1821" y="4563"/>
                  <a:pt x="1800" y="4574"/>
                </a:cubicBezTo>
                <a:cubicBezTo>
                  <a:pt x="1790" y="4579"/>
                  <a:pt x="1776" y="4547"/>
                  <a:pt x="1768" y="4540"/>
                </a:cubicBezTo>
                <a:cubicBezTo>
                  <a:pt x="1743" y="4519"/>
                  <a:pt x="1751" y="4502"/>
                  <a:pt x="1718" y="4491"/>
                </a:cubicBezTo>
                <a:cubicBezTo>
                  <a:pt x="1712" y="4473"/>
                  <a:pt x="1706" y="4454"/>
                  <a:pt x="1700" y="4436"/>
                </a:cubicBezTo>
                <a:cubicBezTo>
                  <a:pt x="1695" y="4407"/>
                  <a:pt x="1723" y="4334"/>
                  <a:pt x="1714" y="4304"/>
                </a:cubicBezTo>
                <a:cubicBezTo>
                  <a:pt x="1710" y="4269"/>
                  <a:pt x="1691" y="4241"/>
                  <a:pt x="1678" y="4228"/>
                </a:cubicBezTo>
                <a:cubicBezTo>
                  <a:pt x="1675" y="4219"/>
                  <a:pt x="1641" y="4234"/>
                  <a:pt x="1636" y="4226"/>
                </a:cubicBezTo>
                <a:cubicBezTo>
                  <a:pt x="1631" y="4218"/>
                  <a:pt x="1619" y="4216"/>
                  <a:pt x="1617" y="4207"/>
                </a:cubicBezTo>
                <a:cubicBezTo>
                  <a:pt x="1609" y="4177"/>
                  <a:pt x="1613" y="4146"/>
                  <a:pt x="1608" y="4116"/>
                </a:cubicBezTo>
                <a:cubicBezTo>
                  <a:pt x="1595" y="4031"/>
                  <a:pt x="1502" y="4024"/>
                  <a:pt x="1435" y="4015"/>
                </a:cubicBezTo>
                <a:cubicBezTo>
                  <a:pt x="1395" y="4002"/>
                  <a:pt x="1394" y="3960"/>
                  <a:pt x="1366" y="3930"/>
                </a:cubicBezTo>
                <a:cubicBezTo>
                  <a:pt x="1357" y="3902"/>
                  <a:pt x="1350" y="3861"/>
                  <a:pt x="1334" y="3836"/>
                </a:cubicBezTo>
                <a:cubicBezTo>
                  <a:pt x="1310" y="3798"/>
                  <a:pt x="1249" y="3783"/>
                  <a:pt x="1206" y="3769"/>
                </a:cubicBezTo>
                <a:cubicBezTo>
                  <a:pt x="1167" y="3728"/>
                  <a:pt x="1142" y="3668"/>
                  <a:pt x="1102" y="3626"/>
                </a:cubicBezTo>
                <a:cubicBezTo>
                  <a:pt x="1090" y="3591"/>
                  <a:pt x="1048" y="3591"/>
                  <a:pt x="1018" y="3570"/>
                </a:cubicBezTo>
                <a:cubicBezTo>
                  <a:pt x="998" y="3541"/>
                  <a:pt x="943" y="3514"/>
                  <a:pt x="914" y="3494"/>
                </a:cubicBezTo>
                <a:cubicBezTo>
                  <a:pt x="886" y="3452"/>
                  <a:pt x="917" y="3465"/>
                  <a:pt x="882" y="3430"/>
                </a:cubicBezTo>
                <a:cubicBezTo>
                  <a:pt x="846" y="3394"/>
                  <a:pt x="886" y="3373"/>
                  <a:pt x="836" y="3356"/>
                </a:cubicBezTo>
                <a:cubicBezTo>
                  <a:pt x="830" y="3362"/>
                  <a:pt x="805" y="3315"/>
                  <a:pt x="796" y="3312"/>
                </a:cubicBezTo>
                <a:cubicBezTo>
                  <a:pt x="787" y="3309"/>
                  <a:pt x="738" y="3296"/>
                  <a:pt x="732" y="3288"/>
                </a:cubicBezTo>
                <a:cubicBezTo>
                  <a:pt x="706" y="3253"/>
                  <a:pt x="695" y="3271"/>
                  <a:pt x="664" y="3250"/>
                </a:cubicBezTo>
                <a:cubicBezTo>
                  <a:pt x="629" y="3197"/>
                  <a:pt x="654" y="3252"/>
                  <a:pt x="594" y="3222"/>
                </a:cubicBezTo>
                <a:cubicBezTo>
                  <a:pt x="565" y="3207"/>
                  <a:pt x="519" y="3208"/>
                  <a:pt x="492" y="3190"/>
                </a:cubicBezTo>
                <a:cubicBezTo>
                  <a:pt x="459" y="3168"/>
                  <a:pt x="422" y="3139"/>
                  <a:pt x="386" y="3134"/>
                </a:cubicBezTo>
                <a:cubicBezTo>
                  <a:pt x="335" y="3117"/>
                  <a:pt x="347" y="3091"/>
                  <a:pt x="306" y="3050"/>
                </a:cubicBezTo>
                <a:cubicBezTo>
                  <a:pt x="297" y="3041"/>
                  <a:pt x="278" y="3016"/>
                  <a:pt x="278" y="3016"/>
                </a:cubicBezTo>
                <a:cubicBezTo>
                  <a:pt x="249" y="2935"/>
                  <a:pt x="272" y="3032"/>
                  <a:pt x="232" y="2950"/>
                </a:cubicBezTo>
                <a:cubicBezTo>
                  <a:pt x="223" y="2925"/>
                  <a:pt x="210" y="2888"/>
                  <a:pt x="208" y="2866"/>
                </a:cubicBezTo>
                <a:cubicBezTo>
                  <a:pt x="206" y="2844"/>
                  <a:pt x="226" y="2850"/>
                  <a:pt x="219" y="2818"/>
                </a:cubicBezTo>
                <a:cubicBezTo>
                  <a:pt x="215" y="2771"/>
                  <a:pt x="175" y="2768"/>
                  <a:pt x="164" y="2674"/>
                </a:cubicBezTo>
                <a:cubicBezTo>
                  <a:pt x="158" y="2638"/>
                  <a:pt x="183" y="2626"/>
                  <a:pt x="182" y="2600"/>
                </a:cubicBezTo>
                <a:cubicBezTo>
                  <a:pt x="181" y="2574"/>
                  <a:pt x="157" y="2547"/>
                  <a:pt x="158" y="2520"/>
                </a:cubicBezTo>
                <a:cubicBezTo>
                  <a:pt x="159" y="2493"/>
                  <a:pt x="190" y="2485"/>
                  <a:pt x="190" y="2440"/>
                </a:cubicBezTo>
                <a:cubicBezTo>
                  <a:pt x="190" y="2395"/>
                  <a:pt x="161" y="2296"/>
                  <a:pt x="155" y="2251"/>
                </a:cubicBezTo>
                <a:cubicBezTo>
                  <a:pt x="151" y="2206"/>
                  <a:pt x="148" y="2194"/>
                  <a:pt x="152" y="2170"/>
                </a:cubicBezTo>
                <a:cubicBezTo>
                  <a:pt x="156" y="2146"/>
                  <a:pt x="168" y="2147"/>
                  <a:pt x="178" y="2106"/>
                </a:cubicBezTo>
                <a:cubicBezTo>
                  <a:pt x="188" y="2065"/>
                  <a:pt x="212" y="1971"/>
                  <a:pt x="214" y="1926"/>
                </a:cubicBezTo>
                <a:cubicBezTo>
                  <a:pt x="216" y="1881"/>
                  <a:pt x="189" y="1895"/>
                  <a:pt x="190" y="1836"/>
                </a:cubicBezTo>
                <a:cubicBezTo>
                  <a:pt x="195" y="1781"/>
                  <a:pt x="225" y="1722"/>
                  <a:pt x="218" y="1572"/>
                </a:cubicBezTo>
                <a:cubicBezTo>
                  <a:pt x="228" y="1511"/>
                  <a:pt x="251" y="1513"/>
                  <a:pt x="248" y="1472"/>
                </a:cubicBezTo>
                <a:cubicBezTo>
                  <a:pt x="245" y="1431"/>
                  <a:pt x="208" y="1367"/>
                  <a:pt x="202" y="1328"/>
                </a:cubicBezTo>
                <a:cubicBezTo>
                  <a:pt x="196" y="1289"/>
                  <a:pt x="223" y="1284"/>
                  <a:pt x="214" y="1238"/>
                </a:cubicBezTo>
                <a:cubicBezTo>
                  <a:pt x="205" y="1192"/>
                  <a:pt x="160" y="1101"/>
                  <a:pt x="148" y="1050"/>
                </a:cubicBezTo>
                <a:cubicBezTo>
                  <a:pt x="136" y="999"/>
                  <a:pt x="156" y="970"/>
                  <a:pt x="145" y="934"/>
                </a:cubicBezTo>
                <a:cubicBezTo>
                  <a:pt x="131" y="893"/>
                  <a:pt x="107" y="866"/>
                  <a:pt x="81" y="834"/>
                </a:cubicBezTo>
                <a:cubicBezTo>
                  <a:pt x="61" y="809"/>
                  <a:pt x="59" y="787"/>
                  <a:pt x="42" y="760"/>
                </a:cubicBezTo>
                <a:cubicBezTo>
                  <a:pt x="38" y="728"/>
                  <a:pt x="78" y="671"/>
                  <a:pt x="76" y="640"/>
                </a:cubicBezTo>
                <a:cubicBezTo>
                  <a:pt x="74" y="609"/>
                  <a:pt x="43" y="601"/>
                  <a:pt x="32" y="574"/>
                </a:cubicBezTo>
                <a:cubicBezTo>
                  <a:pt x="21" y="547"/>
                  <a:pt x="12" y="520"/>
                  <a:pt x="10" y="478"/>
                </a:cubicBezTo>
                <a:cubicBezTo>
                  <a:pt x="8" y="436"/>
                  <a:pt x="24" y="370"/>
                  <a:pt x="22" y="322"/>
                </a:cubicBezTo>
                <a:cubicBezTo>
                  <a:pt x="20" y="274"/>
                  <a:pt x="0" y="240"/>
                  <a:pt x="0" y="188"/>
                </a:cubicBezTo>
                <a:cubicBezTo>
                  <a:pt x="0" y="136"/>
                  <a:pt x="13" y="15"/>
                  <a:pt x="22" y="8"/>
                </a:cubicBezTo>
                <a:cubicBezTo>
                  <a:pt x="33" y="0"/>
                  <a:pt x="42" y="109"/>
                  <a:pt x="52" y="144"/>
                </a:cubicBezTo>
                <a:cubicBezTo>
                  <a:pt x="62" y="179"/>
                  <a:pt x="73" y="183"/>
                  <a:pt x="80" y="218"/>
                </a:cubicBezTo>
                <a:cubicBezTo>
                  <a:pt x="87" y="253"/>
                  <a:pt x="94" y="306"/>
                  <a:pt x="94" y="352"/>
                </a:cubicBezTo>
                <a:cubicBezTo>
                  <a:pt x="94" y="398"/>
                  <a:pt x="80" y="467"/>
                  <a:pt x="81" y="495"/>
                </a:cubicBezTo>
                <a:cubicBezTo>
                  <a:pt x="87" y="504"/>
                  <a:pt x="100" y="523"/>
                  <a:pt x="100" y="523"/>
                </a:cubicBezTo>
                <a:cubicBezTo>
                  <a:pt x="106" y="541"/>
                  <a:pt x="102" y="577"/>
                  <a:pt x="108" y="604"/>
                </a:cubicBezTo>
                <a:cubicBezTo>
                  <a:pt x="114" y="631"/>
                  <a:pt x="129" y="657"/>
                  <a:pt x="136" y="687"/>
                </a:cubicBezTo>
                <a:cubicBezTo>
                  <a:pt x="147" y="717"/>
                  <a:pt x="143" y="759"/>
                  <a:pt x="152" y="784"/>
                </a:cubicBezTo>
                <a:cubicBezTo>
                  <a:pt x="161" y="809"/>
                  <a:pt x="181" y="811"/>
                  <a:pt x="192" y="836"/>
                </a:cubicBezTo>
                <a:cubicBezTo>
                  <a:pt x="203" y="861"/>
                  <a:pt x="207" y="904"/>
                  <a:pt x="218" y="934"/>
                </a:cubicBezTo>
                <a:cubicBezTo>
                  <a:pt x="229" y="964"/>
                  <a:pt x="246" y="991"/>
                  <a:pt x="258" y="1016"/>
                </a:cubicBezTo>
                <a:cubicBezTo>
                  <a:pt x="268" y="1043"/>
                  <a:pt x="284" y="1061"/>
                  <a:pt x="292" y="1086"/>
                </a:cubicBezTo>
                <a:cubicBezTo>
                  <a:pt x="300" y="1111"/>
                  <a:pt x="305" y="1139"/>
                  <a:pt x="304" y="1168"/>
                </a:cubicBezTo>
                <a:cubicBezTo>
                  <a:pt x="317" y="1195"/>
                  <a:pt x="284" y="1262"/>
                  <a:pt x="284" y="1262"/>
                </a:cubicBezTo>
                <a:cubicBezTo>
                  <a:pt x="287" y="1287"/>
                  <a:pt x="289" y="1280"/>
                  <a:pt x="296" y="1288"/>
                </a:cubicBezTo>
                <a:cubicBezTo>
                  <a:pt x="303" y="1296"/>
                  <a:pt x="320" y="1295"/>
                  <a:pt x="326" y="1312"/>
                </a:cubicBezTo>
                <a:cubicBezTo>
                  <a:pt x="332" y="1329"/>
                  <a:pt x="330" y="1370"/>
                  <a:pt x="330" y="1388"/>
                </a:cubicBezTo>
                <a:cubicBezTo>
                  <a:pt x="330" y="1406"/>
                  <a:pt x="326" y="1403"/>
                  <a:pt x="326" y="1420"/>
                </a:cubicBezTo>
                <a:cubicBezTo>
                  <a:pt x="326" y="1437"/>
                  <a:pt x="335" y="1456"/>
                  <a:pt x="330" y="1490"/>
                </a:cubicBezTo>
                <a:cubicBezTo>
                  <a:pt x="325" y="1524"/>
                  <a:pt x="307" y="1575"/>
                  <a:pt x="298" y="1624"/>
                </a:cubicBezTo>
                <a:cubicBezTo>
                  <a:pt x="289" y="1673"/>
                  <a:pt x="284" y="1744"/>
                  <a:pt x="278" y="1784"/>
                </a:cubicBezTo>
                <a:cubicBezTo>
                  <a:pt x="272" y="1824"/>
                  <a:pt x="259" y="1833"/>
                  <a:pt x="262" y="1864"/>
                </a:cubicBezTo>
                <a:cubicBezTo>
                  <a:pt x="265" y="1895"/>
                  <a:pt x="303" y="1916"/>
                  <a:pt x="296" y="1970"/>
                </a:cubicBezTo>
                <a:cubicBezTo>
                  <a:pt x="289" y="2024"/>
                  <a:pt x="229" y="2135"/>
                  <a:pt x="218" y="2186"/>
                </a:cubicBezTo>
                <a:cubicBezTo>
                  <a:pt x="207" y="2237"/>
                  <a:pt x="219" y="2243"/>
                  <a:pt x="230" y="2274"/>
                </a:cubicBezTo>
                <a:cubicBezTo>
                  <a:pt x="241" y="2305"/>
                  <a:pt x="277" y="2332"/>
                  <a:pt x="282" y="2370"/>
                </a:cubicBezTo>
                <a:cubicBezTo>
                  <a:pt x="287" y="2408"/>
                  <a:pt x="258" y="2461"/>
                  <a:pt x="258" y="2500"/>
                </a:cubicBezTo>
                <a:cubicBezTo>
                  <a:pt x="258" y="2539"/>
                  <a:pt x="284" y="2565"/>
                  <a:pt x="284" y="2602"/>
                </a:cubicBezTo>
                <a:cubicBezTo>
                  <a:pt x="284" y="2639"/>
                  <a:pt x="255" y="2688"/>
                  <a:pt x="256" y="2722"/>
                </a:cubicBezTo>
                <a:cubicBezTo>
                  <a:pt x="257" y="2756"/>
                  <a:pt x="273" y="2765"/>
                  <a:pt x="292" y="2809"/>
                </a:cubicBezTo>
                <a:cubicBezTo>
                  <a:pt x="293" y="2863"/>
                  <a:pt x="326" y="2960"/>
                  <a:pt x="368" y="2988"/>
                </a:cubicBezTo>
                <a:cubicBezTo>
                  <a:pt x="399" y="3032"/>
                  <a:pt x="451" y="3069"/>
                  <a:pt x="496" y="3094"/>
                </a:cubicBezTo>
                <a:cubicBezTo>
                  <a:pt x="525" y="3110"/>
                  <a:pt x="544" y="3117"/>
                  <a:pt x="576" y="3128"/>
                </a:cubicBezTo>
                <a:cubicBezTo>
                  <a:pt x="611" y="3161"/>
                  <a:pt x="654" y="3136"/>
                  <a:pt x="694" y="3165"/>
                </a:cubicBezTo>
                <a:cubicBezTo>
                  <a:pt x="726" y="3188"/>
                  <a:pt x="793" y="3202"/>
                  <a:pt x="826" y="3224"/>
                </a:cubicBezTo>
                <a:cubicBezTo>
                  <a:pt x="851" y="3261"/>
                  <a:pt x="863" y="3253"/>
                  <a:pt x="888" y="3284"/>
                </a:cubicBezTo>
                <a:cubicBezTo>
                  <a:pt x="895" y="3293"/>
                  <a:pt x="903" y="3308"/>
                  <a:pt x="912" y="3314"/>
                </a:cubicBezTo>
                <a:cubicBezTo>
                  <a:pt x="930" y="3327"/>
                  <a:pt x="920" y="3341"/>
                  <a:pt x="941" y="3348"/>
                </a:cubicBezTo>
                <a:cubicBezTo>
                  <a:pt x="957" y="3359"/>
                  <a:pt x="956" y="3391"/>
                  <a:pt x="974" y="3400"/>
                </a:cubicBezTo>
                <a:cubicBezTo>
                  <a:pt x="991" y="3409"/>
                  <a:pt x="1038" y="3466"/>
                  <a:pt x="1038" y="3466"/>
                </a:cubicBezTo>
                <a:cubicBezTo>
                  <a:pt x="1085" y="3513"/>
                  <a:pt x="1124" y="3529"/>
                  <a:pt x="1184" y="3558"/>
                </a:cubicBezTo>
                <a:cubicBezTo>
                  <a:pt x="1224" y="3612"/>
                  <a:pt x="1191" y="3607"/>
                  <a:pt x="1258" y="3652"/>
                </a:cubicBezTo>
                <a:cubicBezTo>
                  <a:pt x="1276" y="3664"/>
                  <a:pt x="1301" y="3707"/>
                  <a:pt x="1316" y="3722"/>
                </a:cubicBezTo>
                <a:cubicBezTo>
                  <a:pt x="1348" y="3754"/>
                  <a:pt x="1394" y="3800"/>
                  <a:pt x="1426" y="3832"/>
                </a:cubicBezTo>
                <a:cubicBezTo>
                  <a:pt x="1456" y="3862"/>
                  <a:pt x="1491" y="3900"/>
                  <a:pt x="1520" y="3932"/>
                </a:cubicBezTo>
                <a:cubicBezTo>
                  <a:pt x="1557" y="3973"/>
                  <a:pt x="1605" y="3958"/>
                  <a:pt x="1638" y="4002"/>
                </a:cubicBezTo>
                <a:cubicBezTo>
                  <a:pt x="1664" y="4027"/>
                  <a:pt x="1678" y="4038"/>
                  <a:pt x="1692" y="4066"/>
                </a:cubicBezTo>
                <a:cubicBezTo>
                  <a:pt x="1706" y="4094"/>
                  <a:pt x="1704" y="4141"/>
                  <a:pt x="1720" y="4170"/>
                </a:cubicBezTo>
                <a:cubicBezTo>
                  <a:pt x="1735" y="4217"/>
                  <a:pt x="1775" y="4192"/>
                  <a:pt x="1790" y="4240"/>
                </a:cubicBezTo>
                <a:cubicBezTo>
                  <a:pt x="1807" y="4293"/>
                  <a:pt x="1761" y="4330"/>
                  <a:pt x="1774" y="4384"/>
                </a:cubicBezTo>
                <a:cubicBezTo>
                  <a:pt x="1777" y="4427"/>
                  <a:pt x="1804" y="4455"/>
                  <a:pt x="1818" y="4474"/>
                </a:cubicBezTo>
                <a:cubicBezTo>
                  <a:pt x="1833" y="4497"/>
                  <a:pt x="1856" y="4519"/>
                  <a:pt x="1864" y="4524"/>
                </a:cubicBezTo>
                <a:close/>
              </a:path>
            </a:pathLst>
          </a:custGeom>
          <a:gradFill rotWithShape="1">
            <a:gsLst>
              <a:gs pos="0">
                <a:srgbClr val="99CCFF">
                  <a:gamma/>
                  <a:shade val="46275"/>
                  <a:invGamma/>
                </a:srgbClr>
              </a:gs>
              <a:gs pos="5000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2" name="Freeform 44"/>
          <p:cNvSpPr>
            <a:spLocks/>
          </p:cNvSpPr>
          <p:nvPr/>
        </p:nvSpPr>
        <p:spPr bwMode="auto">
          <a:xfrm>
            <a:off x="2398713" y="4511675"/>
            <a:ext cx="34925" cy="101600"/>
          </a:xfrm>
          <a:custGeom>
            <a:avLst/>
            <a:gdLst>
              <a:gd name="T0" fmla="*/ 60 w 60"/>
              <a:gd name="T1" fmla="*/ 171 h 171"/>
              <a:gd name="T2" fmla="*/ 0 w 60"/>
              <a:gd name="T3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0" h="171">
                <a:moveTo>
                  <a:pt x="60" y="171"/>
                </a:moveTo>
                <a:lnTo>
                  <a:pt x="0" y="0"/>
                </a:lnTo>
              </a:path>
            </a:pathLst>
          </a:custGeom>
          <a:solidFill>
            <a:srgbClr val="663300"/>
          </a:solidFill>
          <a:ln w="28575" cmpd="sng">
            <a:solidFill>
              <a:srgbClr val="663300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3" name="Line 45"/>
          <p:cNvSpPr>
            <a:spLocks noChangeShapeType="1"/>
          </p:cNvSpPr>
          <p:nvPr/>
        </p:nvSpPr>
        <p:spPr bwMode="auto">
          <a:xfrm>
            <a:off x="2332038" y="4619625"/>
            <a:ext cx="17462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4" name="Line 46"/>
          <p:cNvSpPr>
            <a:spLocks noChangeShapeType="1"/>
          </p:cNvSpPr>
          <p:nvPr/>
        </p:nvSpPr>
        <p:spPr bwMode="auto">
          <a:xfrm>
            <a:off x="2352675" y="4587875"/>
            <a:ext cx="25400" cy="571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5" name="Line 47"/>
          <p:cNvSpPr>
            <a:spLocks noChangeShapeType="1"/>
          </p:cNvSpPr>
          <p:nvPr/>
        </p:nvSpPr>
        <p:spPr bwMode="auto">
          <a:xfrm>
            <a:off x="2366963" y="4532313"/>
            <a:ext cx="34925" cy="968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6" name="Line 48"/>
          <p:cNvSpPr>
            <a:spLocks noChangeShapeType="1"/>
          </p:cNvSpPr>
          <p:nvPr/>
        </p:nvSpPr>
        <p:spPr bwMode="auto">
          <a:xfrm>
            <a:off x="2435225" y="4505325"/>
            <a:ext cx="26988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7" name="Line 49"/>
          <p:cNvSpPr>
            <a:spLocks noChangeShapeType="1"/>
          </p:cNvSpPr>
          <p:nvPr/>
        </p:nvSpPr>
        <p:spPr bwMode="auto">
          <a:xfrm>
            <a:off x="2460625" y="4494213"/>
            <a:ext cx="23813" cy="873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8" name="Line 50"/>
          <p:cNvSpPr>
            <a:spLocks noChangeShapeType="1"/>
          </p:cNvSpPr>
          <p:nvPr/>
        </p:nvSpPr>
        <p:spPr bwMode="auto">
          <a:xfrm>
            <a:off x="2489200" y="4487863"/>
            <a:ext cx="23813" cy="809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9" name="Line 51"/>
          <p:cNvSpPr>
            <a:spLocks noChangeShapeType="1"/>
          </p:cNvSpPr>
          <p:nvPr/>
        </p:nvSpPr>
        <p:spPr bwMode="auto">
          <a:xfrm>
            <a:off x="2524125" y="4473575"/>
            <a:ext cx="15875" cy="873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0" name="Line 52"/>
          <p:cNvSpPr>
            <a:spLocks noChangeShapeType="1"/>
          </p:cNvSpPr>
          <p:nvPr/>
        </p:nvSpPr>
        <p:spPr bwMode="auto">
          <a:xfrm>
            <a:off x="2557463" y="4467225"/>
            <a:ext cx="12700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1" name="Line 53"/>
          <p:cNvSpPr>
            <a:spLocks noChangeShapeType="1"/>
          </p:cNvSpPr>
          <p:nvPr/>
        </p:nvSpPr>
        <p:spPr bwMode="auto">
          <a:xfrm>
            <a:off x="2595563" y="4465638"/>
            <a:ext cx="3175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2" name="Line 54"/>
          <p:cNvSpPr>
            <a:spLocks noChangeShapeType="1"/>
          </p:cNvSpPr>
          <p:nvPr/>
        </p:nvSpPr>
        <p:spPr bwMode="auto">
          <a:xfrm>
            <a:off x="2620963" y="4465638"/>
            <a:ext cx="14287" cy="777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3" name="Line 55"/>
          <p:cNvSpPr>
            <a:spLocks noChangeShapeType="1"/>
          </p:cNvSpPr>
          <p:nvPr/>
        </p:nvSpPr>
        <p:spPr bwMode="auto">
          <a:xfrm>
            <a:off x="2652713" y="4487863"/>
            <a:ext cx="7937" cy="571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4" name="Line 56"/>
          <p:cNvSpPr>
            <a:spLocks noChangeShapeType="1"/>
          </p:cNvSpPr>
          <p:nvPr/>
        </p:nvSpPr>
        <p:spPr bwMode="auto">
          <a:xfrm>
            <a:off x="2671763" y="4467225"/>
            <a:ext cx="65087" cy="555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5" name="Line 57"/>
          <p:cNvSpPr>
            <a:spLocks noChangeShapeType="1"/>
          </p:cNvSpPr>
          <p:nvPr/>
        </p:nvSpPr>
        <p:spPr bwMode="auto">
          <a:xfrm>
            <a:off x="2681288" y="4502150"/>
            <a:ext cx="17462" cy="396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6" name="Line 58"/>
          <p:cNvSpPr>
            <a:spLocks noChangeShapeType="1"/>
          </p:cNvSpPr>
          <p:nvPr/>
        </p:nvSpPr>
        <p:spPr bwMode="auto">
          <a:xfrm>
            <a:off x="2671763" y="4427538"/>
            <a:ext cx="66675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7" name="Line 59"/>
          <p:cNvSpPr>
            <a:spLocks noChangeShapeType="1"/>
          </p:cNvSpPr>
          <p:nvPr/>
        </p:nvSpPr>
        <p:spPr bwMode="auto">
          <a:xfrm>
            <a:off x="2687638" y="4398963"/>
            <a:ext cx="63500" cy="555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8" name="Line 60"/>
          <p:cNvSpPr>
            <a:spLocks noChangeShapeType="1"/>
          </p:cNvSpPr>
          <p:nvPr/>
        </p:nvSpPr>
        <p:spPr bwMode="auto">
          <a:xfrm>
            <a:off x="2697163" y="4359275"/>
            <a:ext cx="71437" cy="666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9" name="Line 61"/>
          <p:cNvSpPr>
            <a:spLocks noChangeShapeType="1"/>
          </p:cNvSpPr>
          <p:nvPr/>
        </p:nvSpPr>
        <p:spPr bwMode="auto">
          <a:xfrm>
            <a:off x="2705100" y="4333875"/>
            <a:ext cx="68263" cy="587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0" name="Line 62"/>
          <p:cNvSpPr>
            <a:spLocks noChangeShapeType="1"/>
          </p:cNvSpPr>
          <p:nvPr/>
        </p:nvSpPr>
        <p:spPr bwMode="auto">
          <a:xfrm>
            <a:off x="2722563" y="4300538"/>
            <a:ext cx="57150" cy="635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1" name="Line 63"/>
          <p:cNvSpPr>
            <a:spLocks noChangeShapeType="1"/>
          </p:cNvSpPr>
          <p:nvPr/>
        </p:nvSpPr>
        <p:spPr bwMode="auto">
          <a:xfrm>
            <a:off x="2751138" y="4278313"/>
            <a:ext cx="47625" cy="523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2" name="Line 64"/>
          <p:cNvSpPr>
            <a:spLocks noChangeShapeType="1"/>
          </p:cNvSpPr>
          <p:nvPr/>
        </p:nvSpPr>
        <p:spPr bwMode="auto">
          <a:xfrm>
            <a:off x="2757488" y="4232275"/>
            <a:ext cx="60325" cy="714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3" name="Line 65"/>
          <p:cNvSpPr>
            <a:spLocks noChangeShapeType="1"/>
          </p:cNvSpPr>
          <p:nvPr/>
        </p:nvSpPr>
        <p:spPr bwMode="auto">
          <a:xfrm>
            <a:off x="2778125" y="4206875"/>
            <a:ext cx="53975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4" name="Line 66"/>
          <p:cNvSpPr>
            <a:spLocks noChangeShapeType="1"/>
          </p:cNvSpPr>
          <p:nvPr/>
        </p:nvSpPr>
        <p:spPr bwMode="auto">
          <a:xfrm>
            <a:off x="2792413" y="4154488"/>
            <a:ext cx="55562" cy="936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5" name="Line 67"/>
          <p:cNvSpPr>
            <a:spLocks noChangeShapeType="1"/>
          </p:cNvSpPr>
          <p:nvPr/>
        </p:nvSpPr>
        <p:spPr bwMode="auto">
          <a:xfrm>
            <a:off x="2833688" y="4146550"/>
            <a:ext cx="31750" cy="777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6" name="Line 68"/>
          <p:cNvSpPr>
            <a:spLocks noChangeShapeType="1"/>
          </p:cNvSpPr>
          <p:nvPr/>
        </p:nvSpPr>
        <p:spPr bwMode="auto">
          <a:xfrm>
            <a:off x="2855913" y="4113213"/>
            <a:ext cx="42862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7" name="Line 69"/>
          <p:cNvSpPr>
            <a:spLocks noChangeShapeType="1"/>
          </p:cNvSpPr>
          <p:nvPr/>
        </p:nvSpPr>
        <p:spPr bwMode="auto">
          <a:xfrm>
            <a:off x="2878138" y="4081463"/>
            <a:ext cx="42862" cy="1063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8" name="Line 70"/>
          <p:cNvSpPr>
            <a:spLocks noChangeShapeType="1"/>
          </p:cNvSpPr>
          <p:nvPr/>
        </p:nvSpPr>
        <p:spPr bwMode="auto">
          <a:xfrm>
            <a:off x="2941638" y="4089400"/>
            <a:ext cx="17462" cy="984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9" name="Line 71"/>
          <p:cNvSpPr>
            <a:spLocks noChangeShapeType="1"/>
          </p:cNvSpPr>
          <p:nvPr/>
        </p:nvSpPr>
        <p:spPr bwMode="auto">
          <a:xfrm>
            <a:off x="2982913" y="4075113"/>
            <a:ext cx="6350" cy="984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0" name="Line 72"/>
          <p:cNvSpPr>
            <a:spLocks noChangeShapeType="1"/>
          </p:cNvSpPr>
          <p:nvPr/>
        </p:nvSpPr>
        <p:spPr bwMode="auto">
          <a:xfrm>
            <a:off x="3009900" y="4065588"/>
            <a:ext cx="4763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1" name="Line 73"/>
          <p:cNvSpPr>
            <a:spLocks noChangeShapeType="1"/>
          </p:cNvSpPr>
          <p:nvPr/>
        </p:nvSpPr>
        <p:spPr bwMode="auto">
          <a:xfrm>
            <a:off x="3036888" y="4073525"/>
            <a:ext cx="1587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2" name="Line 74"/>
          <p:cNvSpPr>
            <a:spLocks noChangeShapeType="1"/>
          </p:cNvSpPr>
          <p:nvPr/>
        </p:nvSpPr>
        <p:spPr bwMode="auto">
          <a:xfrm>
            <a:off x="3070225" y="4071938"/>
            <a:ext cx="0" cy="936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3" name="Line 75"/>
          <p:cNvSpPr>
            <a:spLocks noChangeShapeType="1"/>
          </p:cNvSpPr>
          <p:nvPr/>
        </p:nvSpPr>
        <p:spPr bwMode="auto">
          <a:xfrm>
            <a:off x="3168650" y="4102100"/>
            <a:ext cx="31750" cy="857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4" name="Line 76"/>
          <p:cNvSpPr>
            <a:spLocks noChangeShapeType="1"/>
          </p:cNvSpPr>
          <p:nvPr/>
        </p:nvSpPr>
        <p:spPr bwMode="auto">
          <a:xfrm>
            <a:off x="3206750" y="4084638"/>
            <a:ext cx="23813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5" name="Line 77"/>
          <p:cNvSpPr>
            <a:spLocks noChangeShapeType="1"/>
          </p:cNvSpPr>
          <p:nvPr/>
        </p:nvSpPr>
        <p:spPr bwMode="auto">
          <a:xfrm>
            <a:off x="3251200" y="4048125"/>
            <a:ext cx="20638" cy="1190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6" name="Line 78"/>
          <p:cNvSpPr>
            <a:spLocks noChangeShapeType="1"/>
          </p:cNvSpPr>
          <p:nvPr/>
        </p:nvSpPr>
        <p:spPr bwMode="auto">
          <a:xfrm>
            <a:off x="3300413" y="4049713"/>
            <a:ext cx="7937" cy="1031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7" name="Line 79"/>
          <p:cNvSpPr>
            <a:spLocks noChangeShapeType="1"/>
          </p:cNvSpPr>
          <p:nvPr/>
        </p:nvSpPr>
        <p:spPr bwMode="auto">
          <a:xfrm flipH="1">
            <a:off x="3338513" y="4041775"/>
            <a:ext cx="3175" cy="1016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8" name="Line 80"/>
          <p:cNvSpPr>
            <a:spLocks noChangeShapeType="1"/>
          </p:cNvSpPr>
          <p:nvPr/>
        </p:nvSpPr>
        <p:spPr bwMode="auto">
          <a:xfrm flipH="1">
            <a:off x="3373438" y="4040188"/>
            <a:ext cx="23812" cy="1016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9" name="Line 81"/>
          <p:cNvSpPr>
            <a:spLocks noChangeShapeType="1"/>
          </p:cNvSpPr>
          <p:nvPr/>
        </p:nvSpPr>
        <p:spPr bwMode="auto">
          <a:xfrm flipH="1">
            <a:off x="3408363" y="4019550"/>
            <a:ext cx="34925" cy="1317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0" name="Line 82"/>
          <p:cNvSpPr>
            <a:spLocks noChangeShapeType="1"/>
          </p:cNvSpPr>
          <p:nvPr/>
        </p:nvSpPr>
        <p:spPr bwMode="auto">
          <a:xfrm flipH="1">
            <a:off x="3444875" y="4027488"/>
            <a:ext cx="52388" cy="1127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1" name="Line 83"/>
          <p:cNvSpPr>
            <a:spLocks noChangeShapeType="1"/>
          </p:cNvSpPr>
          <p:nvPr/>
        </p:nvSpPr>
        <p:spPr bwMode="auto">
          <a:xfrm flipH="1">
            <a:off x="3471863" y="4068763"/>
            <a:ext cx="53975" cy="841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2" name="Line 84"/>
          <p:cNvSpPr>
            <a:spLocks noChangeShapeType="1"/>
          </p:cNvSpPr>
          <p:nvPr/>
        </p:nvSpPr>
        <p:spPr bwMode="auto">
          <a:xfrm flipV="1">
            <a:off x="3502025" y="4090988"/>
            <a:ext cx="68263" cy="714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3" name="Line 85"/>
          <p:cNvSpPr>
            <a:spLocks noChangeShapeType="1"/>
          </p:cNvSpPr>
          <p:nvPr/>
        </p:nvSpPr>
        <p:spPr bwMode="auto">
          <a:xfrm flipV="1">
            <a:off x="3532188" y="4130675"/>
            <a:ext cx="65087" cy="523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4" name="Line 86"/>
          <p:cNvSpPr>
            <a:spLocks noChangeShapeType="1"/>
          </p:cNvSpPr>
          <p:nvPr/>
        </p:nvSpPr>
        <p:spPr bwMode="auto">
          <a:xfrm flipV="1">
            <a:off x="3548063" y="4129088"/>
            <a:ext cx="106362" cy="714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5" name="Line 87"/>
          <p:cNvSpPr>
            <a:spLocks noChangeShapeType="1"/>
          </p:cNvSpPr>
          <p:nvPr/>
        </p:nvSpPr>
        <p:spPr bwMode="auto">
          <a:xfrm flipV="1">
            <a:off x="3562350" y="4167188"/>
            <a:ext cx="96838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6" name="Line 88"/>
          <p:cNvSpPr>
            <a:spLocks noChangeShapeType="1"/>
          </p:cNvSpPr>
          <p:nvPr/>
        </p:nvSpPr>
        <p:spPr bwMode="auto">
          <a:xfrm flipV="1">
            <a:off x="3576638" y="4194175"/>
            <a:ext cx="93662" cy="492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7" name="Line 89"/>
          <p:cNvSpPr>
            <a:spLocks noChangeShapeType="1"/>
          </p:cNvSpPr>
          <p:nvPr/>
        </p:nvSpPr>
        <p:spPr bwMode="auto">
          <a:xfrm flipV="1">
            <a:off x="3595688" y="4214813"/>
            <a:ext cx="111125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8" name="Line 90"/>
          <p:cNvSpPr>
            <a:spLocks noChangeShapeType="1"/>
          </p:cNvSpPr>
          <p:nvPr/>
        </p:nvSpPr>
        <p:spPr bwMode="auto">
          <a:xfrm flipV="1">
            <a:off x="3609975" y="4237038"/>
            <a:ext cx="120650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9" name="Line 91"/>
          <p:cNvSpPr>
            <a:spLocks noChangeShapeType="1"/>
          </p:cNvSpPr>
          <p:nvPr/>
        </p:nvSpPr>
        <p:spPr bwMode="auto">
          <a:xfrm flipV="1">
            <a:off x="3621088" y="4306888"/>
            <a:ext cx="87312" cy="285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0" name="Line 92"/>
          <p:cNvSpPr>
            <a:spLocks noChangeShapeType="1"/>
          </p:cNvSpPr>
          <p:nvPr/>
        </p:nvSpPr>
        <p:spPr bwMode="auto">
          <a:xfrm flipV="1">
            <a:off x="3632200" y="4348163"/>
            <a:ext cx="57150" cy="269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1" name="Line 93"/>
          <p:cNvSpPr>
            <a:spLocks noChangeShapeType="1"/>
          </p:cNvSpPr>
          <p:nvPr/>
        </p:nvSpPr>
        <p:spPr bwMode="auto">
          <a:xfrm flipV="1">
            <a:off x="3643313" y="4370388"/>
            <a:ext cx="55562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2" name="Line 94"/>
          <p:cNvSpPr>
            <a:spLocks noChangeShapeType="1"/>
          </p:cNvSpPr>
          <p:nvPr/>
        </p:nvSpPr>
        <p:spPr bwMode="auto">
          <a:xfrm flipV="1">
            <a:off x="3790950" y="4362450"/>
            <a:ext cx="9525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3" name="Line 95"/>
          <p:cNvSpPr>
            <a:spLocks noChangeShapeType="1"/>
          </p:cNvSpPr>
          <p:nvPr/>
        </p:nvSpPr>
        <p:spPr bwMode="auto">
          <a:xfrm flipV="1">
            <a:off x="3822700" y="4349750"/>
            <a:ext cx="12700" cy="1206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4" name="Line 96"/>
          <p:cNvSpPr>
            <a:spLocks noChangeShapeType="1"/>
          </p:cNvSpPr>
          <p:nvPr/>
        </p:nvSpPr>
        <p:spPr bwMode="auto">
          <a:xfrm flipV="1">
            <a:off x="3859213" y="4330700"/>
            <a:ext cx="20637" cy="1381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5" name="Line 97"/>
          <p:cNvSpPr>
            <a:spLocks noChangeShapeType="1"/>
          </p:cNvSpPr>
          <p:nvPr/>
        </p:nvSpPr>
        <p:spPr bwMode="auto">
          <a:xfrm flipV="1">
            <a:off x="3890963" y="4356100"/>
            <a:ext cx="33337" cy="1095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6" name="Line 98"/>
          <p:cNvSpPr>
            <a:spLocks noChangeShapeType="1"/>
          </p:cNvSpPr>
          <p:nvPr/>
        </p:nvSpPr>
        <p:spPr bwMode="auto">
          <a:xfrm flipV="1">
            <a:off x="3935413" y="4344988"/>
            <a:ext cx="44450" cy="1158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7" name="Line 99"/>
          <p:cNvSpPr>
            <a:spLocks noChangeShapeType="1"/>
          </p:cNvSpPr>
          <p:nvPr/>
        </p:nvSpPr>
        <p:spPr bwMode="auto">
          <a:xfrm flipV="1">
            <a:off x="3978275" y="4337050"/>
            <a:ext cx="41275" cy="1222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8" name="Line 100"/>
          <p:cNvSpPr>
            <a:spLocks noChangeShapeType="1"/>
          </p:cNvSpPr>
          <p:nvPr/>
        </p:nvSpPr>
        <p:spPr bwMode="auto">
          <a:xfrm flipV="1">
            <a:off x="4017963" y="4362450"/>
            <a:ext cx="52387" cy="1111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9" name="Line 101"/>
          <p:cNvSpPr>
            <a:spLocks noChangeShapeType="1"/>
          </p:cNvSpPr>
          <p:nvPr/>
        </p:nvSpPr>
        <p:spPr bwMode="auto">
          <a:xfrm flipV="1">
            <a:off x="4056063" y="4383088"/>
            <a:ext cx="60325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0" name="Line 102"/>
          <p:cNvSpPr>
            <a:spLocks noChangeShapeType="1"/>
          </p:cNvSpPr>
          <p:nvPr/>
        </p:nvSpPr>
        <p:spPr bwMode="auto">
          <a:xfrm flipV="1">
            <a:off x="4081463" y="4405313"/>
            <a:ext cx="68262" cy="1000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" name="Line 103"/>
          <p:cNvSpPr>
            <a:spLocks noChangeShapeType="1"/>
          </p:cNvSpPr>
          <p:nvPr/>
        </p:nvSpPr>
        <p:spPr bwMode="auto">
          <a:xfrm flipV="1">
            <a:off x="4124325" y="4424363"/>
            <a:ext cx="63500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" name="Line 104"/>
          <p:cNvSpPr>
            <a:spLocks noChangeShapeType="1"/>
          </p:cNvSpPr>
          <p:nvPr/>
        </p:nvSpPr>
        <p:spPr bwMode="auto">
          <a:xfrm flipV="1">
            <a:off x="4151313" y="4441825"/>
            <a:ext cx="77787" cy="825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3" name="Line 105"/>
          <p:cNvSpPr>
            <a:spLocks noChangeShapeType="1"/>
          </p:cNvSpPr>
          <p:nvPr/>
        </p:nvSpPr>
        <p:spPr bwMode="auto">
          <a:xfrm flipV="1">
            <a:off x="4181475" y="4452938"/>
            <a:ext cx="76200" cy="777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4" name="Line 106"/>
          <p:cNvSpPr>
            <a:spLocks noChangeShapeType="1"/>
          </p:cNvSpPr>
          <p:nvPr/>
        </p:nvSpPr>
        <p:spPr bwMode="auto">
          <a:xfrm flipV="1">
            <a:off x="4194175" y="4491038"/>
            <a:ext cx="100013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5" name="Line 107"/>
          <p:cNvSpPr>
            <a:spLocks noChangeShapeType="1"/>
          </p:cNvSpPr>
          <p:nvPr/>
        </p:nvSpPr>
        <p:spPr bwMode="auto">
          <a:xfrm flipV="1">
            <a:off x="4211638" y="4521200"/>
            <a:ext cx="92075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6" name="Line 108"/>
          <p:cNvSpPr>
            <a:spLocks noChangeShapeType="1"/>
          </p:cNvSpPr>
          <p:nvPr/>
        </p:nvSpPr>
        <p:spPr bwMode="auto">
          <a:xfrm flipV="1">
            <a:off x="4227513" y="4552950"/>
            <a:ext cx="87312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7" name="Line 109"/>
          <p:cNvSpPr>
            <a:spLocks noChangeShapeType="1"/>
          </p:cNvSpPr>
          <p:nvPr/>
        </p:nvSpPr>
        <p:spPr bwMode="auto">
          <a:xfrm flipV="1">
            <a:off x="4237038" y="4578350"/>
            <a:ext cx="87312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8" name="Line 110"/>
          <p:cNvSpPr>
            <a:spLocks noChangeShapeType="1"/>
          </p:cNvSpPr>
          <p:nvPr/>
        </p:nvSpPr>
        <p:spPr bwMode="auto">
          <a:xfrm flipV="1">
            <a:off x="4246563" y="4618038"/>
            <a:ext cx="74612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9" name="Line 111"/>
          <p:cNvSpPr>
            <a:spLocks noChangeShapeType="1"/>
          </p:cNvSpPr>
          <p:nvPr/>
        </p:nvSpPr>
        <p:spPr bwMode="auto">
          <a:xfrm flipV="1">
            <a:off x="4251325" y="4643438"/>
            <a:ext cx="76200" cy="269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0" name="Line 112"/>
          <p:cNvSpPr>
            <a:spLocks noChangeShapeType="1"/>
          </p:cNvSpPr>
          <p:nvPr/>
        </p:nvSpPr>
        <p:spPr bwMode="auto">
          <a:xfrm flipV="1">
            <a:off x="4214813" y="4675188"/>
            <a:ext cx="88900" cy="650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1" name="Line 113"/>
          <p:cNvSpPr>
            <a:spLocks noChangeShapeType="1"/>
          </p:cNvSpPr>
          <p:nvPr/>
        </p:nvSpPr>
        <p:spPr bwMode="auto">
          <a:xfrm flipV="1">
            <a:off x="4260850" y="4716463"/>
            <a:ext cx="22225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2" name="Line 114"/>
          <p:cNvSpPr>
            <a:spLocks noChangeShapeType="1"/>
          </p:cNvSpPr>
          <p:nvPr/>
        </p:nvSpPr>
        <p:spPr bwMode="auto">
          <a:xfrm flipV="1">
            <a:off x="4297363" y="4689475"/>
            <a:ext cx="39687" cy="873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3" name="Line 115"/>
          <p:cNvSpPr>
            <a:spLocks noChangeShapeType="1"/>
          </p:cNvSpPr>
          <p:nvPr/>
        </p:nvSpPr>
        <p:spPr bwMode="auto">
          <a:xfrm flipV="1">
            <a:off x="4332288" y="4689475"/>
            <a:ext cx="44450" cy="873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4" name="Line 116"/>
          <p:cNvSpPr>
            <a:spLocks noChangeShapeType="1"/>
          </p:cNvSpPr>
          <p:nvPr/>
        </p:nvSpPr>
        <p:spPr bwMode="auto">
          <a:xfrm flipV="1">
            <a:off x="4365625" y="4672013"/>
            <a:ext cx="60325" cy="1031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5" name="Line 117"/>
          <p:cNvSpPr>
            <a:spLocks noChangeShapeType="1"/>
          </p:cNvSpPr>
          <p:nvPr/>
        </p:nvSpPr>
        <p:spPr bwMode="auto">
          <a:xfrm flipV="1">
            <a:off x="4403725" y="4679950"/>
            <a:ext cx="57150" cy="904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6" name="Line 118"/>
          <p:cNvSpPr>
            <a:spLocks noChangeShapeType="1"/>
          </p:cNvSpPr>
          <p:nvPr/>
        </p:nvSpPr>
        <p:spPr bwMode="auto">
          <a:xfrm flipV="1">
            <a:off x="4433888" y="4668838"/>
            <a:ext cx="68262" cy="1127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7" name="Line 119"/>
          <p:cNvSpPr>
            <a:spLocks noChangeShapeType="1"/>
          </p:cNvSpPr>
          <p:nvPr/>
        </p:nvSpPr>
        <p:spPr bwMode="auto">
          <a:xfrm flipV="1">
            <a:off x="4464050" y="4697413"/>
            <a:ext cx="61913" cy="968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8" name="Line 120"/>
          <p:cNvSpPr>
            <a:spLocks noChangeShapeType="1"/>
          </p:cNvSpPr>
          <p:nvPr/>
        </p:nvSpPr>
        <p:spPr bwMode="auto">
          <a:xfrm flipV="1">
            <a:off x="4494213" y="4718050"/>
            <a:ext cx="61912" cy="984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9" name="Line 121"/>
          <p:cNvSpPr>
            <a:spLocks noChangeShapeType="1"/>
          </p:cNvSpPr>
          <p:nvPr/>
        </p:nvSpPr>
        <p:spPr bwMode="auto">
          <a:xfrm flipV="1">
            <a:off x="4519613" y="4762500"/>
            <a:ext cx="50800" cy="682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0" name="Line 122"/>
          <p:cNvSpPr>
            <a:spLocks noChangeShapeType="1"/>
          </p:cNvSpPr>
          <p:nvPr/>
        </p:nvSpPr>
        <p:spPr bwMode="auto">
          <a:xfrm flipV="1">
            <a:off x="4541838" y="4824413"/>
            <a:ext cx="33337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1" name="Line 123"/>
          <p:cNvSpPr>
            <a:spLocks noChangeShapeType="1"/>
          </p:cNvSpPr>
          <p:nvPr/>
        </p:nvSpPr>
        <p:spPr bwMode="auto">
          <a:xfrm flipV="1">
            <a:off x="4576763" y="4851400"/>
            <a:ext cx="6350" cy="476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2" name="Line 124"/>
          <p:cNvSpPr>
            <a:spLocks noChangeShapeType="1"/>
          </p:cNvSpPr>
          <p:nvPr/>
        </p:nvSpPr>
        <p:spPr bwMode="auto">
          <a:xfrm flipV="1">
            <a:off x="4624388" y="4827588"/>
            <a:ext cx="4762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3" name="Line 125"/>
          <p:cNvSpPr>
            <a:spLocks noChangeShapeType="1"/>
          </p:cNvSpPr>
          <p:nvPr/>
        </p:nvSpPr>
        <p:spPr bwMode="auto">
          <a:xfrm flipV="1">
            <a:off x="4652963" y="4814888"/>
            <a:ext cx="15875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4" name="Line 126"/>
          <p:cNvSpPr>
            <a:spLocks noChangeShapeType="1"/>
          </p:cNvSpPr>
          <p:nvPr/>
        </p:nvSpPr>
        <p:spPr bwMode="auto">
          <a:xfrm flipV="1">
            <a:off x="4694238" y="4740275"/>
            <a:ext cx="39687" cy="1397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5" name="Line 127"/>
          <p:cNvSpPr>
            <a:spLocks noChangeShapeType="1"/>
          </p:cNvSpPr>
          <p:nvPr/>
        </p:nvSpPr>
        <p:spPr bwMode="auto">
          <a:xfrm flipV="1">
            <a:off x="4737100" y="4722813"/>
            <a:ext cx="50800" cy="1381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6" name="Line 128"/>
          <p:cNvSpPr>
            <a:spLocks noChangeShapeType="1"/>
          </p:cNvSpPr>
          <p:nvPr/>
        </p:nvSpPr>
        <p:spPr bwMode="auto">
          <a:xfrm flipV="1">
            <a:off x="4776788" y="4737100"/>
            <a:ext cx="44450" cy="1190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7" name="Line 129"/>
          <p:cNvSpPr>
            <a:spLocks noChangeShapeType="1"/>
          </p:cNvSpPr>
          <p:nvPr/>
        </p:nvSpPr>
        <p:spPr bwMode="auto">
          <a:xfrm flipV="1">
            <a:off x="4805363" y="4760913"/>
            <a:ext cx="57150" cy="1016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8" name="Line 130"/>
          <p:cNvSpPr>
            <a:spLocks noChangeShapeType="1"/>
          </p:cNvSpPr>
          <p:nvPr/>
        </p:nvSpPr>
        <p:spPr bwMode="auto">
          <a:xfrm flipV="1">
            <a:off x="4830763" y="4794250"/>
            <a:ext cx="61912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9" name="Line 131"/>
          <p:cNvSpPr>
            <a:spLocks noChangeShapeType="1"/>
          </p:cNvSpPr>
          <p:nvPr/>
        </p:nvSpPr>
        <p:spPr bwMode="auto">
          <a:xfrm flipV="1">
            <a:off x="4860925" y="4818063"/>
            <a:ext cx="82550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0" name="Line 132"/>
          <p:cNvSpPr>
            <a:spLocks noChangeShapeType="1"/>
          </p:cNvSpPr>
          <p:nvPr/>
        </p:nvSpPr>
        <p:spPr bwMode="auto">
          <a:xfrm flipV="1">
            <a:off x="4897438" y="4849813"/>
            <a:ext cx="87312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1" name="Line 133"/>
          <p:cNvSpPr>
            <a:spLocks noChangeShapeType="1"/>
          </p:cNvSpPr>
          <p:nvPr/>
        </p:nvSpPr>
        <p:spPr bwMode="auto">
          <a:xfrm flipV="1">
            <a:off x="4922838" y="4887913"/>
            <a:ext cx="95250" cy="523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2" name="Line 134"/>
          <p:cNvSpPr>
            <a:spLocks noChangeShapeType="1"/>
          </p:cNvSpPr>
          <p:nvPr/>
        </p:nvSpPr>
        <p:spPr bwMode="auto">
          <a:xfrm flipV="1">
            <a:off x="4938713" y="4945063"/>
            <a:ext cx="90487" cy="190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3" name="Line 135"/>
          <p:cNvSpPr>
            <a:spLocks noChangeShapeType="1"/>
          </p:cNvSpPr>
          <p:nvPr/>
        </p:nvSpPr>
        <p:spPr bwMode="auto">
          <a:xfrm>
            <a:off x="4940300" y="4991100"/>
            <a:ext cx="106363" cy="15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4" name="Line 136"/>
          <p:cNvSpPr>
            <a:spLocks noChangeShapeType="1"/>
          </p:cNvSpPr>
          <p:nvPr/>
        </p:nvSpPr>
        <p:spPr bwMode="auto">
          <a:xfrm flipV="1">
            <a:off x="4926013" y="5018088"/>
            <a:ext cx="95250" cy="15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5" name="Line 137"/>
          <p:cNvSpPr>
            <a:spLocks noChangeShapeType="1"/>
          </p:cNvSpPr>
          <p:nvPr/>
        </p:nvSpPr>
        <p:spPr bwMode="auto">
          <a:xfrm>
            <a:off x="4913313" y="5045075"/>
            <a:ext cx="66675" cy="285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6" name="Line 138"/>
          <p:cNvSpPr>
            <a:spLocks noChangeShapeType="1"/>
          </p:cNvSpPr>
          <p:nvPr/>
        </p:nvSpPr>
        <p:spPr bwMode="auto">
          <a:xfrm>
            <a:off x="4895850" y="5072063"/>
            <a:ext cx="65088" cy="238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7" name="Line 139"/>
          <p:cNvSpPr>
            <a:spLocks noChangeShapeType="1"/>
          </p:cNvSpPr>
          <p:nvPr/>
        </p:nvSpPr>
        <p:spPr bwMode="auto">
          <a:xfrm>
            <a:off x="4878388" y="5099050"/>
            <a:ext cx="73025" cy="396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8" name="Line 140"/>
          <p:cNvSpPr>
            <a:spLocks noChangeShapeType="1"/>
          </p:cNvSpPr>
          <p:nvPr/>
        </p:nvSpPr>
        <p:spPr bwMode="auto">
          <a:xfrm>
            <a:off x="4837113" y="5149850"/>
            <a:ext cx="49212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9" name="Line 141"/>
          <p:cNvSpPr>
            <a:spLocks noChangeShapeType="1"/>
          </p:cNvSpPr>
          <p:nvPr/>
        </p:nvSpPr>
        <p:spPr bwMode="auto">
          <a:xfrm>
            <a:off x="4822825" y="5192713"/>
            <a:ext cx="57150" cy="460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0" name="Line 142"/>
          <p:cNvSpPr>
            <a:spLocks noChangeShapeType="1"/>
          </p:cNvSpPr>
          <p:nvPr/>
        </p:nvSpPr>
        <p:spPr bwMode="auto">
          <a:xfrm>
            <a:off x="4781550" y="5218113"/>
            <a:ext cx="88900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1" name="Line 143"/>
          <p:cNvSpPr>
            <a:spLocks noChangeShapeType="1"/>
          </p:cNvSpPr>
          <p:nvPr/>
        </p:nvSpPr>
        <p:spPr bwMode="auto">
          <a:xfrm>
            <a:off x="4759325" y="5241925"/>
            <a:ext cx="63500" cy="555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2" name="Line 144"/>
          <p:cNvSpPr>
            <a:spLocks noChangeShapeType="1"/>
          </p:cNvSpPr>
          <p:nvPr/>
        </p:nvSpPr>
        <p:spPr bwMode="auto">
          <a:xfrm>
            <a:off x="4735513" y="5262563"/>
            <a:ext cx="60325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3" name="Line 145"/>
          <p:cNvSpPr>
            <a:spLocks noChangeShapeType="1"/>
          </p:cNvSpPr>
          <p:nvPr/>
        </p:nvSpPr>
        <p:spPr bwMode="auto">
          <a:xfrm>
            <a:off x="4705350" y="5276850"/>
            <a:ext cx="42863" cy="635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4" name="Line 146"/>
          <p:cNvSpPr>
            <a:spLocks noChangeShapeType="1"/>
          </p:cNvSpPr>
          <p:nvPr/>
        </p:nvSpPr>
        <p:spPr bwMode="auto">
          <a:xfrm>
            <a:off x="4662488" y="5284788"/>
            <a:ext cx="60325" cy="793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5" name="Line 147"/>
          <p:cNvSpPr>
            <a:spLocks noChangeShapeType="1"/>
          </p:cNvSpPr>
          <p:nvPr/>
        </p:nvSpPr>
        <p:spPr bwMode="auto">
          <a:xfrm>
            <a:off x="4632325" y="5303838"/>
            <a:ext cx="55563" cy="841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6" name="Line 148"/>
          <p:cNvSpPr>
            <a:spLocks noChangeShapeType="1"/>
          </p:cNvSpPr>
          <p:nvPr/>
        </p:nvSpPr>
        <p:spPr bwMode="auto">
          <a:xfrm>
            <a:off x="4602163" y="5321300"/>
            <a:ext cx="38100" cy="777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7" name="Line 149"/>
          <p:cNvSpPr>
            <a:spLocks noChangeShapeType="1"/>
          </p:cNvSpPr>
          <p:nvPr/>
        </p:nvSpPr>
        <p:spPr bwMode="auto">
          <a:xfrm>
            <a:off x="4573588" y="5316538"/>
            <a:ext cx="22225" cy="460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8" name="Line 150"/>
          <p:cNvSpPr>
            <a:spLocks noChangeShapeType="1"/>
          </p:cNvSpPr>
          <p:nvPr/>
        </p:nvSpPr>
        <p:spPr bwMode="auto">
          <a:xfrm>
            <a:off x="4530725" y="5302250"/>
            <a:ext cx="25400" cy="523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9" name="Line 151"/>
          <p:cNvSpPr>
            <a:spLocks noChangeShapeType="1"/>
          </p:cNvSpPr>
          <p:nvPr/>
        </p:nvSpPr>
        <p:spPr bwMode="auto">
          <a:xfrm>
            <a:off x="4497388" y="5308600"/>
            <a:ext cx="25400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0" name="Line 152"/>
          <p:cNvSpPr>
            <a:spLocks noChangeShapeType="1"/>
          </p:cNvSpPr>
          <p:nvPr/>
        </p:nvSpPr>
        <p:spPr bwMode="auto">
          <a:xfrm>
            <a:off x="4440238" y="5365750"/>
            <a:ext cx="58737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1" name="Line 153"/>
          <p:cNvSpPr>
            <a:spLocks noChangeShapeType="1"/>
          </p:cNvSpPr>
          <p:nvPr/>
        </p:nvSpPr>
        <p:spPr bwMode="auto">
          <a:xfrm>
            <a:off x="4440238" y="5400675"/>
            <a:ext cx="49212" cy="285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2" name="Line 154"/>
          <p:cNvSpPr>
            <a:spLocks noChangeShapeType="1"/>
          </p:cNvSpPr>
          <p:nvPr/>
        </p:nvSpPr>
        <p:spPr bwMode="auto">
          <a:xfrm>
            <a:off x="4449763" y="5434013"/>
            <a:ext cx="39687" cy="238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3" name="Line 155"/>
          <p:cNvSpPr>
            <a:spLocks noChangeShapeType="1"/>
          </p:cNvSpPr>
          <p:nvPr/>
        </p:nvSpPr>
        <p:spPr bwMode="auto">
          <a:xfrm>
            <a:off x="4446588" y="5468938"/>
            <a:ext cx="63500" cy="349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4" name="Line 156"/>
          <p:cNvSpPr>
            <a:spLocks noChangeShapeType="1"/>
          </p:cNvSpPr>
          <p:nvPr/>
        </p:nvSpPr>
        <p:spPr bwMode="auto">
          <a:xfrm>
            <a:off x="4424363" y="5497513"/>
            <a:ext cx="85725" cy="333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5" name="Line 157"/>
          <p:cNvSpPr>
            <a:spLocks noChangeShapeType="1"/>
          </p:cNvSpPr>
          <p:nvPr/>
        </p:nvSpPr>
        <p:spPr bwMode="auto">
          <a:xfrm>
            <a:off x="4414838" y="5529263"/>
            <a:ext cx="85725" cy="396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6" name="Line 158"/>
          <p:cNvSpPr>
            <a:spLocks noChangeShapeType="1"/>
          </p:cNvSpPr>
          <p:nvPr/>
        </p:nvSpPr>
        <p:spPr bwMode="auto">
          <a:xfrm>
            <a:off x="4383088" y="5554663"/>
            <a:ext cx="90487" cy="587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7" name="Line 159"/>
          <p:cNvSpPr>
            <a:spLocks noChangeShapeType="1"/>
          </p:cNvSpPr>
          <p:nvPr/>
        </p:nvSpPr>
        <p:spPr bwMode="auto">
          <a:xfrm>
            <a:off x="4367213" y="5581650"/>
            <a:ext cx="74612" cy="587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8" name="Line 160"/>
          <p:cNvSpPr>
            <a:spLocks noChangeShapeType="1"/>
          </p:cNvSpPr>
          <p:nvPr/>
        </p:nvSpPr>
        <p:spPr bwMode="auto">
          <a:xfrm>
            <a:off x="4325938" y="5599113"/>
            <a:ext cx="63500" cy="555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29" name="Line 161"/>
          <p:cNvSpPr>
            <a:spLocks noChangeShapeType="1"/>
          </p:cNvSpPr>
          <p:nvPr/>
        </p:nvSpPr>
        <p:spPr bwMode="auto">
          <a:xfrm>
            <a:off x="4292600" y="5613400"/>
            <a:ext cx="53975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0" name="Line 162"/>
          <p:cNvSpPr>
            <a:spLocks noChangeShapeType="1"/>
          </p:cNvSpPr>
          <p:nvPr/>
        </p:nvSpPr>
        <p:spPr bwMode="auto">
          <a:xfrm>
            <a:off x="4252913" y="5626100"/>
            <a:ext cx="42862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1" name="Line 163"/>
          <p:cNvSpPr>
            <a:spLocks noChangeShapeType="1"/>
          </p:cNvSpPr>
          <p:nvPr/>
        </p:nvSpPr>
        <p:spPr bwMode="auto">
          <a:xfrm>
            <a:off x="4219575" y="5635625"/>
            <a:ext cx="33338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2" name="Line 164"/>
          <p:cNvSpPr>
            <a:spLocks noChangeShapeType="1"/>
          </p:cNvSpPr>
          <p:nvPr/>
        </p:nvSpPr>
        <p:spPr bwMode="auto">
          <a:xfrm flipV="1">
            <a:off x="4327525" y="5729288"/>
            <a:ext cx="55563" cy="396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3" name="Line 165"/>
          <p:cNvSpPr>
            <a:spLocks noChangeShapeType="1"/>
          </p:cNvSpPr>
          <p:nvPr/>
        </p:nvSpPr>
        <p:spPr bwMode="auto">
          <a:xfrm flipV="1">
            <a:off x="4367213" y="5745163"/>
            <a:ext cx="46037" cy="365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4" name="Line 166"/>
          <p:cNvSpPr>
            <a:spLocks noChangeShapeType="1"/>
          </p:cNvSpPr>
          <p:nvPr/>
        </p:nvSpPr>
        <p:spPr bwMode="auto">
          <a:xfrm flipV="1">
            <a:off x="4400550" y="5759450"/>
            <a:ext cx="68263" cy="396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5" name="Line 167"/>
          <p:cNvSpPr>
            <a:spLocks noChangeShapeType="1"/>
          </p:cNvSpPr>
          <p:nvPr/>
        </p:nvSpPr>
        <p:spPr bwMode="auto">
          <a:xfrm flipV="1">
            <a:off x="4421188" y="5803900"/>
            <a:ext cx="60325" cy="158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6" name="Line 168"/>
          <p:cNvSpPr>
            <a:spLocks noChangeShapeType="1"/>
          </p:cNvSpPr>
          <p:nvPr/>
        </p:nvSpPr>
        <p:spPr bwMode="auto">
          <a:xfrm flipV="1">
            <a:off x="4419600" y="5848350"/>
            <a:ext cx="77788" cy="47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7" name="Line 169"/>
          <p:cNvSpPr>
            <a:spLocks noChangeShapeType="1"/>
          </p:cNvSpPr>
          <p:nvPr/>
        </p:nvSpPr>
        <p:spPr bwMode="auto">
          <a:xfrm>
            <a:off x="4422775" y="5888038"/>
            <a:ext cx="95250" cy="174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8" name="Line 170"/>
          <p:cNvSpPr>
            <a:spLocks noChangeShapeType="1"/>
          </p:cNvSpPr>
          <p:nvPr/>
        </p:nvSpPr>
        <p:spPr bwMode="auto">
          <a:xfrm>
            <a:off x="4419600" y="5924550"/>
            <a:ext cx="85725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39" name="Line 171"/>
          <p:cNvSpPr>
            <a:spLocks noChangeShapeType="1"/>
          </p:cNvSpPr>
          <p:nvPr/>
        </p:nvSpPr>
        <p:spPr bwMode="auto">
          <a:xfrm>
            <a:off x="4402138" y="5949950"/>
            <a:ext cx="85725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0" name="Line 172"/>
          <p:cNvSpPr>
            <a:spLocks noChangeShapeType="1"/>
          </p:cNvSpPr>
          <p:nvPr/>
        </p:nvSpPr>
        <p:spPr bwMode="auto">
          <a:xfrm>
            <a:off x="4379913" y="5988050"/>
            <a:ext cx="65087" cy="460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1" name="Line 173"/>
          <p:cNvSpPr>
            <a:spLocks noChangeShapeType="1"/>
          </p:cNvSpPr>
          <p:nvPr/>
        </p:nvSpPr>
        <p:spPr bwMode="auto">
          <a:xfrm>
            <a:off x="4351338" y="6026150"/>
            <a:ext cx="39687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2" name="Line 174"/>
          <p:cNvSpPr>
            <a:spLocks noChangeShapeType="1"/>
          </p:cNvSpPr>
          <p:nvPr/>
        </p:nvSpPr>
        <p:spPr bwMode="auto">
          <a:xfrm>
            <a:off x="4300538" y="6057900"/>
            <a:ext cx="46037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3" name="Line 175"/>
          <p:cNvSpPr>
            <a:spLocks noChangeShapeType="1"/>
          </p:cNvSpPr>
          <p:nvPr/>
        </p:nvSpPr>
        <p:spPr bwMode="auto">
          <a:xfrm>
            <a:off x="4251325" y="6070600"/>
            <a:ext cx="46038" cy="587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4" name="Line 176"/>
          <p:cNvSpPr>
            <a:spLocks noChangeShapeType="1"/>
          </p:cNvSpPr>
          <p:nvPr/>
        </p:nvSpPr>
        <p:spPr bwMode="auto">
          <a:xfrm>
            <a:off x="4211638" y="6064250"/>
            <a:ext cx="41275" cy="571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5" name="Line 177"/>
          <p:cNvSpPr>
            <a:spLocks noChangeShapeType="1"/>
          </p:cNvSpPr>
          <p:nvPr/>
        </p:nvSpPr>
        <p:spPr bwMode="auto">
          <a:xfrm>
            <a:off x="4170363" y="6067425"/>
            <a:ext cx="39687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6" name="Line 178"/>
          <p:cNvSpPr>
            <a:spLocks noChangeShapeType="1"/>
          </p:cNvSpPr>
          <p:nvPr/>
        </p:nvSpPr>
        <p:spPr bwMode="auto">
          <a:xfrm>
            <a:off x="4127500" y="6111875"/>
            <a:ext cx="36513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7" name="Line 179"/>
          <p:cNvSpPr>
            <a:spLocks noChangeShapeType="1"/>
          </p:cNvSpPr>
          <p:nvPr/>
        </p:nvSpPr>
        <p:spPr bwMode="auto">
          <a:xfrm>
            <a:off x="4113213" y="6148388"/>
            <a:ext cx="41275" cy="333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8" name="Line 180"/>
          <p:cNvSpPr>
            <a:spLocks noChangeShapeType="1"/>
          </p:cNvSpPr>
          <p:nvPr/>
        </p:nvSpPr>
        <p:spPr bwMode="auto">
          <a:xfrm>
            <a:off x="3908425" y="6316663"/>
            <a:ext cx="36513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49" name="Line 181"/>
          <p:cNvSpPr>
            <a:spLocks noChangeShapeType="1"/>
          </p:cNvSpPr>
          <p:nvPr/>
        </p:nvSpPr>
        <p:spPr bwMode="auto">
          <a:xfrm>
            <a:off x="3941763" y="6299200"/>
            <a:ext cx="34925" cy="396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0" name="Line 182"/>
          <p:cNvSpPr>
            <a:spLocks noChangeShapeType="1"/>
          </p:cNvSpPr>
          <p:nvPr/>
        </p:nvSpPr>
        <p:spPr bwMode="auto">
          <a:xfrm>
            <a:off x="3963988" y="6284913"/>
            <a:ext cx="66675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1" name="Line 183"/>
          <p:cNvSpPr>
            <a:spLocks noChangeShapeType="1"/>
          </p:cNvSpPr>
          <p:nvPr/>
        </p:nvSpPr>
        <p:spPr bwMode="auto">
          <a:xfrm>
            <a:off x="3973513" y="6257925"/>
            <a:ext cx="46037" cy="222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2" name="Line 184"/>
          <p:cNvSpPr>
            <a:spLocks noChangeShapeType="1"/>
          </p:cNvSpPr>
          <p:nvPr/>
        </p:nvSpPr>
        <p:spPr bwMode="auto">
          <a:xfrm>
            <a:off x="4005263" y="6237288"/>
            <a:ext cx="36512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3" name="Line 185"/>
          <p:cNvSpPr>
            <a:spLocks noChangeShapeType="1"/>
          </p:cNvSpPr>
          <p:nvPr/>
        </p:nvSpPr>
        <p:spPr bwMode="auto">
          <a:xfrm>
            <a:off x="4025900" y="6207125"/>
            <a:ext cx="39688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4" name="Line 186"/>
          <p:cNvSpPr>
            <a:spLocks noChangeShapeType="1"/>
          </p:cNvSpPr>
          <p:nvPr/>
        </p:nvSpPr>
        <p:spPr bwMode="auto">
          <a:xfrm>
            <a:off x="4052888" y="6188075"/>
            <a:ext cx="52387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5" name="Line 187"/>
          <p:cNvSpPr>
            <a:spLocks noChangeShapeType="1"/>
          </p:cNvSpPr>
          <p:nvPr/>
        </p:nvSpPr>
        <p:spPr bwMode="auto">
          <a:xfrm>
            <a:off x="4086225" y="6165850"/>
            <a:ext cx="28575" cy="269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6" name="Line 188"/>
          <p:cNvSpPr>
            <a:spLocks noChangeShapeType="1"/>
          </p:cNvSpPr>
          <p:nvPr/>
        </p:nvSpPr>
        <p:spPr bwMode="auto">
          <a:xfrm flipH="1" flipV="1">
            <a:off x="3316288" y="1628775"/>
            <a:ext cx="85725" cy="3492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7" name="Line 189"/>
          <p:cNvSpPr>
            <a:spLocks noChangeShapeType="1"/>
          </p:cNvSpPr>
          <p:nvPr/>
        </p:nvSpPr>
        <p:spPr bwMode="auto">
          <a:xfrm flipH="1" flipV="1">
            <a:off x="3278188" y="1660525"/>
            <a:ext cx="47625" cy="889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8" name="Line 190"/>
          <p:cNvSpPr>
            <a:spLocks noChangeShapeType="1"/>
          </p:cNvSpPr>
          <p:nvPr/>
        </p:nvSpPr>
        <p:spPr bwMode="auto">
          <a:xfrm flipH="1" flipV="1">
            <a:off x="3208338" y="1676400"/>
            <a:ext cx="68262" cy="100013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59" name="Line 191"/>
          <p:cNvSpPr>
            <a:spLocks noChangeShapeType="1"/>
          </p:cNvSpPr>
          <p:nvPr/>
        </p:nvSpPr>
        <p:spPr bwMode="auto">
          <a:xfrm flipH="1" flipV="1">
            <a:off x="3154363" y="1706563"/>
            <a:ext cx="39687" cy="12065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0" name="Line 192"/>
          <p:cNvSpPr>
            <a:spLocks noChangeShapeType="1"/>
          </p:cNvSpPr>
          <p:nvPr/>
        </p:nvSpPr>
        <p:spPr bwMode="auto">
          <a:xfrm flipV="1">
            <a:off x="3081338" y="1711325"/>
            <a:ext cx="14287" cy="13652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1" name="Line 193"/>
          <p:cNvSpPr>
            <a:spLocks noChangeShapeType="1"/>
          </p:cNvSpPr>
          <p:nvPr/>
        </p:nvSpPr>
        <p:spPr bwMode="auto">
          <a:xfrm flipV="1">
            <a:off x="2986088" y="1714500"/>
            <a:ext cx="36512" cy="10795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2" name="Line 194"/>
          <p:cNvSpPr>
            <a:spLocks noChangeShapeType="1"/>
          </p:cNvSpPr>
          <p:nvPr/>
        </p:nvSpPr>
        <p:spPr bwMode="auto">
          <a:xfrm flipV="1">
            <a:off x="2901950" y="1709738"/>
            <a:ext cx="65088" cy="100012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3" name="Line 195"/>
          <p:cNvSpPr>
            <a:spLocks noChangeShapeType="1"/>
          </p:cNvSpPr>
          <p:nvPr/>
        </p:nvSpPr>
        <p:spPr bwMode="auto">
          <a:xfrm flipV="1">
            <a:off x="2820988" y="1695450"/>
            <a:ext cx="93662" cy="61913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4" name="Line 196"/>
          <p:cNvSpPr>
            <a:spLocks noChangeShapeType="1"/>
          </p:cNvSpPr>
          <p:nvPr/>
        </p:nvSpPr>
        <p:spPr bwMode="auto">
          <a:xfrm flipV="1">
            <a:off x="2752725" y="1662113"/>
            <a:ext cx="100013" cy="61912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5" name="Line 197"/>
          <p:cNvSpPr>
            <a:spLocks noChangeShapeType="1"/>
          </p:cNvSpPr>
          <p:nvPr/>
        </p:nvSpPr>
        <p:spPr bwMode="auto">
          <a:xfrm flipV="1">
            <a:off x="2695575" y="1604963"/>
            <a:ext cx="101600" cy="17462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6" name="Line 198"/>
          <p:cNvSpPr>
            <a:spLocks noChangeShapeType="1"/>
          </p:cNvSpPr>
          <p:nvPr/>
        </p:nvSpPr>
        <p:spPr bwMode="auto">
          <a:xfrm>
            <a:off x="2679700" y="1538288"/>
            <a:ext cx="98425" cy="127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7" name="Line 199"/>
          <p:cNvSpPr>
            <a:spLocks noChangeShapeType="1"/>
          </p:cNvSpPr>
          <p:nvPr/>
        </p:nvSpPr>
        <p:spPr bwMode="auto">
          <a:xfrm>
            <a:off x="2674938" y="1449388"/>
            <a:ext cx="111125" cy="52387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8" name="Line 200"/>
          <p:cNvSpPr>
            <a:spLocks noChangeShapeType="1"/>
          </p:cNvSpPr>
          <p:nvPr/>
        </p:nvSpPr>
        <p:spPr bwMode="auto">
          <a:xfrm>
            <a:off x="2733675" y="1387475"/>
            <a:ext cx="76200" cy="77788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69" name="Line 201"/>
          <p:cNvSpPr>
            <a:spLocks noChangeShapeType="1"/>
          </p:cNvSpPr>
          <p:nvPr/>
        </p:nvSpPr>
        <p:spPr bwMode="auto">
          <a:xfrm>
            <a:off x="2781300" y="1330325"/>
            <a:ext cx="68263" cy="10795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0" name="Line 202"/>
          <p:cNvSpPr>
            <a:spLocks noChangeShapeType="1"/>
          </p:cNvSpPr>
          <p:nvPr/>
        </p:nvSpPr>
        <p:spPr bwMode="auto">
          <a:xfrm>
            <a:off x="2813050" y="1301750"/>
            <a:ext cx="66675" cy="1270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1" name="Line 203"/>
          <p:cNvSpPr>
            <a:spLocks noChangeShapeType="1"/>
          </p:cNvSpPr>
          <p:nvPr/>
        </p:nvSpPr>
        <p:spPr bwMode="auto">
          <a:xfrm>
            <a:off x="2849563" y="1282700"/>
            <a:ext cx="60325" cy="141288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2" name="Line 204"/>
          <p:cNvSpPr>
            <a:spLocks noChangeShapeType="1"/>
          </p:cNvSpPr>
          <p:nvPr/>
        </p:nvSpPr>
        <p:spPr bwMode="auto">
          <a:xfrm>
            <a:off x="2882900" y="1271588"/>
            <a:ext cx="46038" cy="125412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3" name="Line 205"/>
          <p:cNvSpPr>
            <a:spLocks noChangeShapeType="1"/>
          </p:cNvSpPr>
          <p:nvPr/>
        </p:nvSpPr>
        <p:spPr bwMode="auto">
          <a:xfrm>
            <a:off x="2933700" y="1279525"/>
            <a:ext cx="15875" cy="100013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4" name="Line 206"/>
          <p:cNvSpPr>
            <a:spLocks noChangeShapeType="1"/>
          </p:cNvSpPr>
          <p:nvPr/>
        </p:nvSpPr>
        <p:spPr bwMode="auto">
          <a:xfrm>
            <a:off x="2973388" y="1258888"/>
            <a:ext cx="17462" cy="13335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" name="Line 207"/>
          <p:cNvSpPr>
            <a:spLocks noChangeShapeType="1"/>
          </p:cNvSpPr>
          <p:nvPr/>
        </p:nvSpPr>
        <p:spPr bwMode="auto">
          <a:xfrm flipV="1">
            <a:off x="3016250" y="1265238"/>
            <a:ext cx="3175" cy="12382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" name="Line 208"/>
          <p:cNvSpPr>
            <a:spLocks noChangeShapeType="1"/>
          </p:cNvSpPr>
          <p:nvPr/>
        </p:nvSpPr>
        <p:spPr bwMode="auto">
          <a:xfrm flipV="1">
            <a:off x="3057525" y="1268413"/>
            <a:ext cx="9525" cy="12065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7" name="Line 209"/>
          <p:cNvSpPr>
            <a:spLocks noChangeShapeType="1"/>
          </p:cNvSpPr>
          <p:nvPr/>
        </p:nvSpPr>
        <p:spPr bwMode="auto">
          <a:xfrm flipV="1">
            <a:off x="3090863" y="1277938"/>
            <a:ext cx="12700" cy="1143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" name="Line 210"/>
          <p:cNvSpPr>
            <a:spLocks noChangeShapeType="1"/>
          </p:cNvSpPr>
          <p:nvPr/>
        </p:nvSpPr>
        <p:spPr bwMode="auto">
          <a:xfrm flipV="1">
            <a:off x="3132138" y="1298575"/>
            <a:ext cx="22225" cy="889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9" name="Line 211"/>
          <p:cNvSpPr>
            <a:spLocks noChangeShapeType="1"/>
          </p:cNvSpPr>
          <p:nvPr/>
        </p:nvSpPr>
        <p:spPr bwMode="auto">
          <a:xfrm flipV="1">
            <a:off x="3168650" y="1311275"/>
            <a:ext cx="33338" cy="8572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" name="Line 212"/>
          <p:cNvSpPr>
            <a:spLocks noChangeShapeType="1"/>
          </p:cNvSpPr>
          <p:nvPr/>
        </p:nvSpPr>
        <p:spPr bwMode="auto">
          <a:xfrm flipV="1">
            <a:off x="3195638" y="1317625"/>
            <a:ext cx="44450" cy="7937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" name="Line 213"/>
          <p:cNvSpPr>
            <a:spLocks noChangeShapeType="1"/>
          </p:cNvSpPr>
          <p:nvPr/>
        </p:nvSpPr>
        <p:spPr bwMode="auto">
          <a:xfrm flipV="1">
            <a:off x="3217863" y="1343025"/>
            <a:ext cx="50800" cy="6667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" name="Line 214"/>
          <p:cNvSpPr>
            <a:spLocks noChangeShapeType="1"/>
          </p:cNvSpPr>
          <p:nvPr/>
        </p:nvSpPr>
        <p:spPr bwMode="auto">
          <a:xfrm flipV="1">
            <a:off x="3227388" y="1355725"/>
            <a:ext cx="76200" cy="762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3" name="Line 215"/>
          <p:cNvSpPr>
            <a:spLocks noChangeShapeType="1"/>
          </p:cNvSpPr>
          <p:nvPr/>
        </p:nvSpPr>
        <p:spPr bwMode="auto">
          <a:xfrm flipV="1">
            <a:off x="3255963" y="1390650"/>
            <a:ext cx="69850" cy="60325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4" name="Line 216"/>
          <p:cNvSpPr>
            <a:spLocks noChangeShapeType="1"/>
          </p:cNvSpPr>
          <p:nvPr/>
        </p:nvSpPr>
        <p:spPr bwMode="auto">
          <a:xfrm flipV="1">
            <a:off x="3281363" y="1428750"/>
            <a:ext cx="71437" cy="49213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5" name="Line 217"/>
          <p:cNvSpPr>
            <a:spLocks noChangeShapeType="1"/>
          </p:cNvSpPr>
          <p:nvPr/>
        </p:nvSpPr>
        <p:spPr bwMode="auto">
          <a:xfrm flipV="1">
            <a:off x="3286125" y="1460500"/>
            <a:ext cx="92075" cy="61913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6" name="Line 218"/>
          <p:cNvSpPr>
            <a:spLocks noChangeShapeType="1"/>
          </p:cNvSpPr>
          <p:nvPr/>
        </p:nvSpPr>
        <p:spPr bwMode="auto">
          <a:xfrm flipV="1">
            <a:off x="3303588" y="1492250"/>
            <a:ext cx="85725" cy="58738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7" name="Line 219"/>
          <p:cNvSpPr>
            <a:spLocks noChangeShapeType="1"/>
          </p:cNvSpPr>
          <p:nvPr/>
        </p:nvSpPr>
        <p:spPr bwMode="auto">
          <a:xfrm flipV="1">
            <a:off x="3303588" y="1565275"/>
            <a:ext cx="107950" cy="12700"/>
          </a:xfrm>
          <a:prstGeom prst="line">
            <a:avLst/>
          </a:prstGeom>
          <a:noFill/>
          <a:ln w="1905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8" name="Line 220"/>
          <p:cNvSpPr>
            <a:spLocks noChangeShapeType="1"/>
          </p:cNvSpPr>
          <p:nvPr/>
        </p:nvSpPr>
        <p:spPr bwMode="auto">
          <a:xfrm flipV="1">
            <a:off x="5235575" y="-22225"/>
            <a:ext cx="73025" cy="190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9" name="Line 221"/>
          <p:cNvSpPr>
            <a:spLocks noChangeShapeType="1"/>
          </p:cNvSpPr>
          <p:nvPr/>
        </p:nvSpPr>
        <p:spPr bwMode="auto">
          <a:xfrm flipV="1">
            <a:off x="5195888" y="20638"/>
            <a:ext cx="101600" cy="365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0" name="Line 222"/>
          <p:cNvSpPr>
            <a:spLocks noChangeShapeType="1"/>
          </p:cNvSpPr>
          <p:nvPr/>
        </p:nvSpPr>
        <p:spPr bwMode="auto">
          <a:xfrm flipV="1">
            <a:off x="5135563" y="53975"/>
            <a:ext cx="166687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1" name="Line 223"/>
          <p:cNvSpPr>
            <a:spLocks noChangeShapeType="1"/>
          </p:cNvSpPr>
          <p:nvPr/>
        </p:nvSpPr>
        <p:spPr bwMode="auto">
          <a:xfrm flipV="1">
            <a:off x="5159375" y="92075"/>
            <a:ext cx="138113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2" name="Line 224"/>
          <p:cNvSpPr>
            <a:spLocks noChangeShapeType="1"/>
          </p:cNvSpPr>
          <p:nvPr/>
        </p:nvSpPr>
        <p:spPr bwMode="auto">
          <a:xfrm flipV="1">
            <a:off x="5178425" y="120650"/>
            <a:ext cx="133350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3" name="Line 225"/>
          <p:cNvSpPr>
            <a:spLocks noChangeShapeType="1"/>
          </p:cNvSpPr>
          <p:nvPr/>
        </p:nvSpPr>
        <p:spPr bwMode="auto">
          <a:xfrm flipV="1">
            <a:off x="5226050" y="158750"/>
            <a:ext cx="95250" cy="889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4" name="Line 226"/>
          <p:cNvSpPr>
            <a:spLocks noChangeShapeType="1"/>
          </p:cNvSpPr>
          <p:nvPr/>
        </p:nvSpPr>
        <p:spPr bwMode="auto">
          <a:xfrm flipV="1">
            <a:off x="5270500" y="190500"/>
            <a:ext cx="84138" cy="920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5" name="Line 227"/>
          <p:cNvSpPr>
            <a:spLocks noChangeShapeType="1"/>
          </p:cNvSpPr>
          <p:nvPr/>
        </p:nvSpPr>
        <p:spPr bwMode="auto">
          <a:xfrm flipV="1">
            <a:off x="5297488" y="219075"/>
            <a:ext cx="96837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6" name="Line 228"/>
          <p:cNvSpPr>
            <a:spLocks noChangeShapeType="1"/>
          </p:cNvSpPr>
          <p:nvPr/>
        </p:nvSpPr>
        <p:spPr bwMode="auto">
          <a:xfrm flipV="1">
            <a:off x="5338763" y="244475"/>
            <a:ext cx="73025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7" name="Line 229"/>
          <p:cNvSpPr>
            <a:spLocks noChangeShapeType="1"/>
          </p:cNvSpPr>
          <p:nvPr/>
        </p:nvSpPr>
        <p:spPr bwMode="auto">
          <a:xfrm flipV="1">
            <a:off x="5356225" y="265113"/>
            <a:ext cx="84138" cy="904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8" name="Line 230"/>
          <p:cNvSpPr>
            <a:spLocks noChangeShapeType="1"/>
          </p:cNvSpPr>
          <p:nvPr/>
        </p:nvSpPr>
        <p:spPr bwMode="auto">
          <a:xfrm flipV="1">
            <a:off x="5364163" y="276225"/>
            <a:ext cx="92075" cy="1031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9" name="Line 231"/>
          <p:cNvSpPr>
            <a:spLocks noChangeShapeType="1"/>
          </p:cNvSpPr>
          <p:nvPr/>
        </p:nvSpPr>
        <p:spPr bwMode="auto">
          <a:xfrm flipV="1">
            <a:off x="5381625" y="315913"/>
            <a:ext cx="90488" cy="1047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0" name="Line 232"/>
          <p:cNvSpPr>
            <a:spLocks noChangeShapeType="1"/>
          </p:cNvSpPr>
          <p:nvPr/>
        </p:nvSpPr>
        <p:spPr bwMode="auto">
          <a:xfrm flipV="1">
            <a:off x="5429250" y="331788"/>
            <a:ext cx="79375" cy="1079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1" name="Line 233"/>
          <p:cNvSpPr>
            <a:spLocks noChangeShapeType="1"/>
          </p:cNvSpPr>
          <p:nvPr/>
        </p:nvSpPr>
        <p:spPr bwMode="auto">
          <a:xfrm flipV="1">
            <a:off x="5486400" y="350838"/>
            <a:ext cx="49213" cy="1016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2" name="Line 234"/>
          <p:cNvSpPr>
            <a:spLocks noChangeShapeType="1"/>
          </p:cNvSpPr>
          <p:nvPr/>
        </p:nvSpPr>
        <p:spPr bwMode="auto">
          <a:xfrm flipV="1">
            <a:off x="5530850" y="373063"/>
            <a:ext cx="47625" cy="936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3" name="Line 235"/>
          <p:cNvSpPr>
            <a:spLocks noChangeShapeType="1"/>
          </p:cNvSpPr>
          <p:nvPr/>
        </p:nvSpPr>
        <p:spPr bwMode="auto">
          <a:xfrm flipV="1">
            <a:off x="5568950" y="384175"/>
            <a:ext cx="49213" cy="841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4" name="Line 236"/>
          <p:cNvSpPr>
            <a:spLocks noChangeShapeType="1"/>
          </p:cNvSpPr>
          <p:nvPr/>
        </p:nvSpPr>
        <p:spPr bwMode="auto">
          <a:xfrm flipV="1">
            <a:off x="5610225" y="400050"/>
            <a:ext cx="44450" cy="587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5" name="Line 237"/>
          <p:cNvSpPr>
            <a:spLocks noChangeShapeType="1"/>
          </p:cNvSpPr>
          <p:nvPr/>
        </p:nvSpPr>
        <p:spPr bwMode="auto">
          <a:xfrm flipV="1">
            <a:off x="5649913" y="414338"/>
            <a:ext cx="47625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6" name="Line 238"/>
          <p:cNvSpPr>
            <a:spLocks noChangeShapeType="1"/>
          </p:cNvSpPr>
          <p:nvPr/>
        </p:nvSpPr>
        <p:spPr bwMode="auto">
          <a:xfrm flipV="1">
            <a:off x="5680075" y="449263"/>
            <a:ext cx="39688" cy="365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7" name="Line 239"/>
          <p:cNvSpPr>
            <a:spLocks noChangeShapeType="1"/>
          </p:cNvSpPr>
          <p:nvPr/>
        </p:nvSpPr>
        <p:spPr bwMode="auto">
          <a:xfrm flipV="1">
            <a:off x="5699125" y="473075"/>
            <a:ext cx="42863" cy="396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8" name="Line 240"/>
          <p:cNvSpPr>
            <a:spLocks noChangeShapeType="1"/>
          </p:cNvSpPr>
          <p:nvPr/>
        </p:nvSpPr>
        <p:spPr bwMode="auto">
          <a:xfrm flipV="1">
            <a:off x="5705475" y="503238"/>
            <a:ext cx="46038" cy="396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9" name="Line 241"/>
          <p:cNvSpPr>
            <a:spLocks noChangeShapeType="1"/>
          </p:cNvSpPr>
          <p:nvPr/>
        </p:nvSpPr>
        <p:spPr bwMode="auto">
          <a:xfrm flipV="1">
            <a:off x="5718175" y="531813"/>
            <a:ext cx="49213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0" name="Line 242"/>
          <p:cNvSpPr>
            <a:spLocks noChangeShapeType="1"/>
          </p:cNvSpPr>
          <p:nvPr/>
        </p:nvSpPr>
        <p:spPr bwMode="auto">
          <a:xfrm flipV="1">
            <a:off x="5724525" y="579438"/>
            <a:ext cx="60325" cy="222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1" name="Line 243"/>
          <p:cNvSpPr>
            <a:spLocks noChangeShapeType="1"/>
          </p:cNvSpPr>
          <p:nvPr/>
        </p:nvSpPr>
        <p:spPr bwMode="auto">
          <a:xfrm flipV="1">
            <a:off x="5729288" y="611188"/>
            <a:ext cx="68262" cy="222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2" name="Line 244"/>
          <p:cNvSpPr>
            <a:spLocks noChangeShapeType="1"/>
          </p:cNvSpPr>
          <p:nvPr/>
        </p:nvSpPr>
        <p:spPr bwMode="auto">
          <a:xfrm flipV="1">
            <a:off x="5741988" y="658813"/>
            <a:ext cx="41275" cy="63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3" name="Line 245"/>
          <p:cNvSpPr>
            <a:spLocks noChangeShapeType="1"/>
          </p:cNvSpPr>
          <p:nvPr/>
        </p:nvSpPr>
        <p:spPr bwMode="auto">
          <a:xfrm flipV="1">
            <a:off x="5734050" y="684213"/>
            <a:ext cx="47625" cy="158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4" name="Line 246"/>
          <p:cNvSpPr>
            <a:spLocks noChangeShapeType="1"/>
          </p:cNvSpPr>
          <p:nvPr/>
        </p:nvSpPr>
        <p:spPr bwMode="auto">
          <a:xfrm flipV="1">
            <a:off x="5715000" y="766763"/>
            <a:ext cx="50800" cy="63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5" name="Line 247"/>
          <p:cNvSpPr>
            <a:spLocks noChangeShapeType="1"/>
          </p:cNvSpPr>
          <p:nvPr/>
        </p:nvSpPr>
        <p:spPr bwMode="auto">
          <a:xfrm>
            <a:off x="5680075" y="804863"/>
            <a:ext cx="77788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6" name="Line 248"/>
          <p:cNvSpPr>
            <a:spLocks noChangeShapeType="1"/>
          </p:cNvSpPr>
          <p:nvPr/>
        </p:nvSpPr>
        <p:spPr bwMode="auto">
          <a:xfrm flipV="1">
            <a:off x="5678488" y="852488"/>
            <a:ext cx="80962" cy="15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7" name="Line 249"/>
          <p:cNvSpPr>
            <a:spLocks noChangeShapeType="1"/>
          </p:cNvSpPr>
          <p:nvPr/>
        </p:nvSpPr>
        <p:spPr bwMode="auto">
          <a:xfrm>
            <a:off x="5667375" y="896938"/>
            <a:ext cx="80963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8" name="Line 250"/>
          <p:cNvSpPr>
            <a:spLocks noChangeShapeType="1"/>
          </p:cNvSpPr>
          <p:nvPr/>
        </p:nvSpPr>
        <p:spPr bwMode="auto">
          <a:xfrm>
            <a:off x="5618163" y="954088"/>
            <a:ext cx="131762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9" name="Line 251"/>
          <p:cNvSpPr>
            <a:spLocks noChangeShapeType="1"/>
          </p:cNvSpPr>
          <p:nvPr/>
        </p:nvSpPr>
        <p:spPr bwMode="auto">
          <a:xfrm flipV="1">
            <a:off x="5603875" y="993775"/>
            <a:ext cx="123825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0" name="Line 252"/>
          <p:cNvSpPr>
            <a:spLocks noChangeShapeType="1"/>
          </p:cNvSpPr>
          <p:nvPr/>
        </p:nvSpPr>
        <p:spPr bwMode="auto">
          <a:xfrm flipV="1">
            <a:off x="5581650" y="1025525"/>
            <a:ext cx="152400" cy="142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1" name="Line 253"/>
          <p:cNvSpPr>
            <a:spLocks noChangeShapeType="1"/>
          </p:cNvSpPr>
          <p:nvPr/>
        </p:nvSpPr>
        <p:spPr bwMode="auto">
          <a:xfrm flipV="1">
            <a:off x="5591175" y="1071563"/>
            <a:ext cx="117475" cy="127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2" name="Line 254"/>
          <p:cNvSpPr>
            <a:spLocks noChangeShapeType="1"/>
          </p:cNvSpPr>
          <p:nvPr/>
        </p:nvSpPr>
        <p:spPr bwMode="auto">
          <a:xfrm flipV="1">
            <a:off x="5600700" y="1108075"/>
            <a:ext cx="119063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3" name="Line 255"/>
          <p:cNvSpPr>
            <a:spLocks noChangeShapeType="1"/>
          </p:cNvSpPr>
          <p:nvPr/>
        </p:nvSpPr>
        <p:spPr bwMode="auto">
          <a:xfrm flipV="1">
            <a:off x="5621338" y="1135063"/>
            <a:ext cx="122237" cy="571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4" name="Line 256"/>
          <p:cNvSpPr>
            <a:spLocks noChangeShapeType="1"/>
          </p:cNvSpPr>
          <p:nvPr/>
        </p:nvSpPr>
        <p:spPr bwMode="auto">
          <a:xfrm flipV="1">
            <a:off x="5656263" y="1190625"/>
            <a:ext cx="103187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5" name="Line 257"/>
          <p:cNvSpPr>
            <a:spLocks noChangeShapeType="1"/>
          </p:cNvSpPr>
          <p:nvPr/>
        </p:nvSpPr>
        <p:spPr bwMode="auto">
          <a:xfrm flipV="1">
            <a:off x="5697538" y="1223963"/>
            <a:ext cx="82550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6" name="Line 258"/>
          <p:cNvSpPr>
            <a:spLocks noChangeShapeType="1"/>
          </p:cNvSpPr>
          <p:nvPr/>
        </p:nvSpPr>
        <p:spPr bwMode="auto">
          <a:xfrm flipV="1">
            <a:off x="5753100" y="1257300"/>
            <a:ext cx="71438" cy="460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7" name="Line 259"/>
          <p:cNvSpPr>
            <a:spLocks noChangeShapeType="1"/>
          </p:cNvSpPr>
          <p:nvPr/>
        </p:nvSpPr>
        <p:spPr bwMode="auto">
          <a:xfrm flipV="1">
            <a:off x="5807075" y="1296988"/>
            <a:ext cx="68263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8" name="Line 260"/>
          <p:cNvSpPr>
            <a:spLocks noChangeShapeType="1"/>
          </p:cNvSpPr>
          <p:nvPr/>
        </p:nvSpPr>
        <p:spPr bwMode="auto">
          <a:xfrm flipV="1">
            <a:off x="5808663" y="1338263"/>
            <a:ext cx="96837" cy="222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9" name="Line 261"/>
          <p:cNvSpPr>
            <a:spLocks noChangeShapeType="1"/>
          </p:cNvSpPr>
          <p:nvPr/>
        </p:nvSpPr>
        <p:spPr bwMode="auto">
          <a:xfrm>
            <a:off x="5862638" y="1377950"/>
            <a:ext cx="5715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0" name="Line 262"/>
          <p:cNvSpPr>
            <a:spLocks noChangeShapeType="1"/>
          </p:cNvSpPr>
          <p:nvPr/>
        </p:nvSpPr>
        <p:spPr bwMode="auto">
          <a:xfrm>
            <a:off x="5867400" y="1409700"/>
            <a:ext cx="58738" cy="79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1" name="Line 263"/>
          <p:cNvSpPr>
            <a:spLocks noChangeShapeType="1"/>
          </p:cNvSpPr>
          <p:nvPr/>
        </p:nvSpPr>
        <p:spPr bwMode="auto">
          <a:xfrm>
            <a:off x="5805488" y="1420813"/>
            <a:ext cx="84137" cy="301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2" name="Line 264"/>
          <p:cNvSpPr>
            <a:spLocks noChangeShapeType="1"/>
          </p:cNvSpPr>
          <p:nvPr/>
        </p:nvSpPr>
        <p:spPr bwMode="auto">
          <a:xfrm>
            <a:off x="5740400" y="1435100"/>
            <a:ext cx="120650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3" name="Line 265"/>
          <p:cNvSpPr>
            <a:spLocks noChangeShapeType="1"/>
          </p:cNvSpPr>
          <p:nvPr/>
        </p:nvSpPr>
        <p:spPr bwMode="auto">
          <a:xfrm>
            <a:off x="5697538" y="1449388"/>
            <a:ext cx="131762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4" name="Line 266"/>
          <p:cNvSpPr>
            <a:spLocks noChangeShapeType="1"/>
          </p:cNvSpPr>
          <p:nvPr/>
        </p:nvSpPr>
        <p:spPr bwMode="auto">
          <a:xfrm>
            <a:off x="5624513" y="1504950"/>
            <a:ext cx="153987" cy="555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5" name="Line 267"/>
          <p:cNvSpPr>
            <a:spLocks noChangeShapeType="1"/>
          </p:cNvSpPr>
          <p:nvPr/>
        </p:nvSpPr>
        <p:spPr bwMode="auto">
          <a:xfrm>
            <a:off x="5680075" y="1484313"/>
            <a:ext cx="125413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6" name="Line 268"/>
          <p:cNvSpPr>
            <a:spLocks noChangeShapeType="1"/>
          </p:cNvSpPr>
          <p:nvPr/>
        </p:nvSpPr>
        <p:spPr bwMode="auto">
          <a:xfrm>
            <a:off x="5602288" y="1558925"/>
            <a:ext cx="142875" cy="365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7" name="Line 269"/>
          <p:cNvSpPr>
            <a:spLocks noChangeShapeType="1"/>
          </p:cNvSpPr>
          <p:nvPr/>
        </p:nvSpPr>
        <p:spPr bwMode="auto">
          <a:xfrm>
            <a:off x="5586413" y="1603375"/>
            <a:ext cx="125412" cy="190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8" name="Line 270"/>
          <p:cNvSpPr>
            <a:spLocks noChangeShapeType="1"/>
          </p:cNvSpPr>
          <p:nvPr/>
        </p:nvSpPr>
        <p:spPr bwMode="auto">
          <a:xfrm>
            <a:off x="5535613" y="1638300"/>
            <a:ext cx="152400" cy="174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9" name="Line 271"/>
          <p:cNvSpPr>
            <a:spLocks noChangeShapeType="1"/>
          </p:cNvSpPr>
          <p:nvPr/>
        </p:nvSpPr>
        <p:spPr bwMode="auto">
          <a:xfrm>
            <a:off x="5518150" y="1685925"/>
            <a:ext cx="160338" cy="47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0" name="Line 272"/>
          <p:cNvSpPr>
            <a:spLocks noChangeShapeType="1"/>
          </p:cNvSpPr>
          <p:nvPr/>
        </p:nvSpPr>
        <p:spPr bwMode="auto">
          <a:xfrm flipV="1">
            <a:off x="5524500" y="1720850"/>
            <a:ext cx="158750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1" name="Line 273"/>
          <p:cNvSpPr>
            <a:spLocks noChangeShapeType="1"/>
          </p:cNvSpPr>
          <p:nvPr/>
        </p:nvSpPr>
        <p:spPr bwMode="auto">
          <a:xfrm flipV="1">
            <a:off x="5572125" y="1755775"/>
            <a:ext cx="101600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2" name="Line 274"/>
          <p:cNvSpPr>
            <a:spLocks noChangeShapeType="1"/>
          </p:cNvSpPr>
          <p:nvPr/>
        </p:nvSpPr>
        <p:spPr bwMode="auto">
          <a:xfrm flipV="1">
            <a:off x="5607050" y="1782763"/>
            <a:ext cx="79375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3" name="Line 275"/>
          <p:cNvSpPr>
            <a:spLocks noChangeShapeType="1"/>
          </p:cNvSpPr>
          <p:nvPr/>
        </p:nvSpPr>
        <p:spPr bwMode="auto">
          <a:xfrm flipV="1">
            <a:off x="5634038" y="1803400"/>
            <a:ext cx="65087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4" name="Line 276"/>
          <p:cNvSpPr>
            <a:spLocks noChangeShapeType="1"/>
          </p:cNvSpPr>
          <p:nvPr/>
        </p:nvSpPr>
        <p:spPr bwMode="auto">
          <a:xfrm flipV="1">
            <a:off x="5670550" y="1841500"/>
            <a:ext cx="60325" cy="476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5" name="Line 277"/>
          <p:cNvSpPr>
            <a:spLocks noChangeShapeType="1"/>
          </p:cNvSpPr>
          <p:nvPr/>
        </p:nvSpPr>
        <p:spPr bwMode="auto">
          <a:xfrm flipV="1">
            <a:off x="5711825" y="1857375"/>
            <a:ext cx="53975" cy="682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6" name="Line 278"/>
          <p:cNvSpPr>
            <a:spLocks noChangeShapeType="1"/>
          </p:cNvSpPr>
          <p:nvPr/>
        </p:nvSpPr>
        <p:spPr bwMode="auto">
          <a:xfrm flipV="1">
            <a:off x="5748338" y="1874838"/>
            <a:ext cx="58737" cy="682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7" name="Line 279"/>
          <p:cNvSpPr>
            <a:spLocks noChangeShapeType="1"/>
          </p:cNvSpPr>
          <p:nvPr/>
        </p:nvSpPr>
        <p:spPr bwMode="auto">
          <a:xfrm flipV="1">
            <a:off x="5795963" y="1906588"/>
            <a:ext cx="47625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8" name="Line 280"/>
          <p:cNvSpPr>
            <a:spLocks noChangeShapeType="1"/>
          </p:cNvSpPr>
          <p:nvPr/>
        </p:nvSpPr>
        <p:spPr bwMode="auto">
          <a:xfrm flipV="1">
            <a:off x="5853113" y="1922463"/>
            <a:ext cx="42862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9" name="Line 281"/>
          <p:cNvSpPr>
            <a:spLocks noChangeShapeType="1"/>
          </p:cNvSpPr>
          <p:nvPr/>
        </p:nvSpPr>
        <p:spPr bwMode="auto">
          <a:xfrm flipV="1">
            <a:off x="5894388" y="1947863"/>
            <a:ext cx="31750" cy="523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0" name="Line 282"/>
          <p:cNvSpPr>
            <a:spLocks noChangeShapeType="1"/>
          </p:cNvSpPr>
          <p:nvPr/>
        </p:nvSpPr>
        <p:spPr bwMode="auto">
          <a:xfrm flipV="1">
            <a:off x="5908675" y="1982788"/>
            <a:ext cx="46038" cy="285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1" name="Line 283"/>
          <p:cNvSpPr>
            <a:spLocks noChangeShapeType="1"/>
          </p:cNvSpPr>
          <p:nvPr/>
        </p:nvSpPr>
        <p:spPr bwMode="auto">
          <a:xfrm flipV="1">
            <a:off x="5940425" y="2016125"/>
            <a:ext cx="46038" cy="190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2" name="Line 284"/>
          <p:cNvSpPr>
            <a:spLocks noChangeShapeType="1"/>
          </p:cNvSpPr>
          <p:nvPr/>
        </p:nvSpPr>
        <p:spPr bwMode="auto">
          <a:xfrm flipV="1">
            <a:off x="5926138" y="2054225"/>
            <a:ext cx="63500" cy="174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3" name="Line 285"/>
          <p:cNvSpPr>
            <a:spLocks noChangeShapeType="1"/>
          </p:cNvSpPr>
          <p:nvPr/>
        </p:nvSpPr>
        <p:spPr bwMode="auto">
          <a:xfrm flipV="1">
            <a:off x="5905500" y="2098675"/>
            <a:ext cx="82550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4" name="Line 286"/>
          <p:cNvSpPr>
            <a:spLocks noChangeShapeType="1"/>
          </p:cNvSpPr>
          <p:nvPr/>
        </p:nvSpPr>
        <p:spPr bwMode="auto">
          <a:xfrm flipV="1">
            <a:off x="5884863" y="2136775"/>
            <a:ext cx="95250" cy="492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5" name="Line 287"/>
          <p:cNvSpPr>
            <a:spLocks noChangeShapeType="1"/>
          </p:cNvSpPr>
          <p:nvPr/>
        </p:nvSpPr>
        <p:spPr bwMode="auto">
          <a:xfrm flipV="1">
            <a:off x="5892800" y="2152650"/>
            <a:ext cx="112713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6" name="Line 288"/>
          <p:cNvSpPr>
            <a:spLocks noChangeShapeType="1"/>
          </p:cNvSpPr>
          <p:nvPr/>
        </p:nvSpPr>
        <p:spPr bwMode="auto">
          <a:xfrm flipV="1">
            <a:off x="5945188" y="2201863"/>
            <a:ext cx="88900" cy="984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7" name="Line 289"/>
          <p:cNvSpPr>
            <a:spLocks noChangeShapeType="1"/>
          </p:cNvSpPr>
          <p:nvPr/>
        </p:nvSpPr>
        <p:spPr bwMode="auto">
          <a:xfrm flipV="1">
            <a:off x="5980113" y="2222500"/>
            <a:ext cx="77787" cy="1095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8" name="Line 290"/>
          <p:cNvSpPr>
            <a:spLocks noChangeShapeType="1"/>
          </p:cNvSpPr>
          <p:nvPr/>
        </p:nvSpPr>
        <p:spPr bwMode="auto">
          <a:xfrm flipV="1">
            <a:off x="6022975" y="2241550"/>
            <a:ext cx="57150" cy="1222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9" name="Line 291"/>
          <p:cNvSpPr>
            <a:spLocks noChangeShapeType="1"/>
          </p:cNvSpPr>
          <p:nvPr/>
        </p:nvSpPr>
        <p:spPr bwMode="auto">
          <a:xfrm flipV="1">
            <a:off x="6073775" y="2259013"/>
            <a:ext cx="28575" cy="1222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0" name="Line 292"/>
          <p:cNvSpPr>
            <a:spLocks noChangeShapeType="1"/>
          </p:cNvSpPr>
          <p:nvPr/>
        </p:nvSpPr>
        <p:spPr bwMode="auto">
          <a:xfrm flipH="1" flipV="1">
            <a:off x="6134100" y="2268538"/>
            <a:ext cx="4763" cy="130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1" name="Line 293"/>
          <p:cNvSpPr>
            <a:spLocks noChangeShapeType="1"/>
          </p:cNvSpPr>
          <p:nvPr/>
        </p:nvSpPr>
        <p:spPr bwMode="auto">
          <a:xfrm flipH="1" flipV="1">
            <a:off x="6180138" y="2268538"/>
            <a:ext cx="19050" cy="1190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2" name="Line 294"/>
          <p:cNvSpPr>
            <a:spLocks noChangeShapeType="1"/>
          </p:cNvSpPr>
          <p:nvPr/>
        </p:nvSpPr>
        <p:spPr bwMode="auto">
          <a:xfrm flipH="1" flipV="1">
            <a:off x="6215063" y="2262188"/>
            <a:ext cx="22225" cy="1047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3" name="Line 295"/>
          <p:cNvSpPr>
            <a:spLocks noChangeShapeType="1"/>
          </p:cNvSpPr>
          <p:nvPr/>
        </p:nvSpPr>
        <p:spPr bwMode="auto">
          <a:xfrm flipH="1" flipV="1">
            <a:off x="6246813" y="2252663"/>
            <a:ext cx="23812" cy="635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4" name="Line 296"/>
          <p:cNvSpPr>
            <a:spLocks noChangeShapeType="1"/>
          </p:cNvSpPr>
          <p:nvPr/>
        </p:nvSpPr>
        <p:spPr bwMode="auto">
          <a:xfrm flipH="1" flipV="1">
            <a:off x="6273800" y="2227263"/>
            <a:ext cx="39688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5" name="Line 297"/>
          <p:cNvSpPr>
            <a:spLocks noChangeShapeType="1"/>
          </p:cNvSpPr>
          <p:nvPr/>
        </p:nvSpPr>
        <p:spPr bwMode="auto">
          <a:xfrm flipH="1" flipV="1">
            <a:off x="6300788" y="2198688"/>
            <a:ext cx="30162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6" name="Line 298"/>
          <p:cNvSpPr>
            <a:spLocks noChangeShapeType="1"/>
          </p:cNvSpPr>
          <p:nvPr/>
        </p:nvSpPr>
        <p:spPr bwMode="auto">
          <a:xfrm flipH="1" flipV="1">
            <a:off x="6327775" y="2179638"/>
            <a:ext cx="23813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7" name="Line 299"/>
          <p:cNvSpPr>
            <a:spLocks noChangeShapeType="1"/>
          </p:cNvSpPr>
          <p:nvPr/>
        </p:nvSpPr>
        <p:spPr bwMode="auto">
          <a:xfrm flipH="1" flipV="1">
            <a:off x="6361113" y="2147888"/>
            <a:ext cx="15875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8" name="Line 300"/>
          <p:cNvSpPr>
            <a:spLocks noChangeShapeType="1"/>
          </p:cNvSpPr>
          <p:nvPr/>
        </p:nvSpPr>
        <p:spPr bwMode="auto">
          <a:xfrm flipH="1" flipV="1">
            <a:off x="6405563" y="2144713"/>
            <a:ext cx="17462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69" name="Line 301"/>
          <p:cNvSpPr>
            <a:spLocks noChangeShapeType="1"/>
          </p:cNvSpPr>
          <p:nvPr/>
        </p:nvSpPr>
        <p:spPr bwMode="auto">
          <a:xfrm flipH="1" flipV="1">
            <a:off x="6442075" y="2128838"/>
            <a:ext cx="19050" cy="682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0" name="Line 302"/>
          <p:cNvSpPr>
            <a:spLocks noChangeShapeType="1"/>
          </p:cNvSpPr>
          <p:nvPr/>
        </p:nvSpPr>
        <p:spPr bwMode="auto">
          <a:xfrm flipH="1" flipV="1">
            <a:off x="6486525" y="2127250"/>
            <a:ext cx="34925" cy="746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1" name="Line 303"/>
          <p:cNvSpPr>
            <a:spLocks noChangeShapeType="1"/>
          </p:cNvSpPr>
          <p:nvPr/>
        </p:nvSpPr>
        <p:spPr bwMode="auto">
          <a:xfrm flipH="1" flipV="1">
            <a:off x="6526213" y="2111375"/>
            <a:ext cx="53975" cy="984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2" name="Line 304"/>
          <p:cNvSpPr>
            <a:spLocks noChangeShapeType="1"/>
          </p:cNvSpPr>
          <p:nvPr/>
        </p:nvSpPr>
        <p:spPr bwMode="auto">
          <a:xfrm>
            <a:off x="6554788" y="2081213"/>
            <a:ext cx="42862" cy="809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3" name="Line 305"/>
          <p:cNvSpPr>
            <a:spLocks noChangeShapeType="1"/>
          </p:cNvSpPr>
          <p:nvPr/>
        </p:nvSpPr>
        <p:spPr bwMode="auto">
          <a:xfrm>
            <a:off x="6589713" y="2043113"/>
            <a:ext cx="38100" cy="873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4" name="Line 306"/>
          <p:cNvSpPr>
            <a:spLocks noChangeShapeType="1"/>
          </p:cNvSpPr>
          <p:nvPr/>
        </p:nvSpPr>
        <p:spPr bwMode="auto">
          <a:xfrm>
            <a:off x="6613525" y="2027238"/>
            <a:ext cx="52388" cy="1063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5" name="Line 307"/>
          <p:cNvSpPr>
            <a:spLocks noChangeShapeType="1"/>
          </p:cNvSpPr>
          <p:nvPr/>
        </p:nvSpPr>
        <p:spPr bwMode="auto">
          <a:xfrm>
            <a:off x="6646863" y="2014538"/>
            <a:ext cx="65087" cy="904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6" name="Line 308"/>
          <p:cNvSpPr>
            <a:spLocks noChangeShapeType="1"/>
          </p:cNvSpPr>
          <p:nvPr/>
        </p:nvSpPr>
        <p:spPr bwMode="auto">
          <a:xfrm>
            <a:off x="6675438" y="2005013"/>
            <a:ext cx="85725" cy="952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7" name="Line 309"/>
          <p:cNvSpPr>
            <a:spLocks noChangeShapeType="1"/>
          </p:cNvSpPr>
          <p:nvPr/>
        </p:nvSpPr>
        <p:spPr bwMode="auto">
          <a:xfrm>
            <a:off x="6711950" y="1979613"/>
            <a:ext cx="76200" cy="777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8" name="Line 310"/>
          <p:cNvSpPr>
            <a:spLocks noChangeShapeType="1"/>
          </p:cNvSpPr>
          <p:nvPr/>
        </p:nvSpPr>
        <p:spPr bwMode="auto">
          <a:xfrm>
            <a:off x="6727825" y="1955800"/>
            <a:ext cx="130175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9" name="Line 311"/>
          <p:cNvSpPr>
            <a:spLocks noChangeShapeType="1"/>
          </p:cNvSpPr>
          <p:nvPr/>
        </p:nvSpPr>
        <p:spPr bwMode="auto">
          <a:xfrm>
            <a:off x="6772275" y="1935163"/>
            <a:ext cx="114300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0" name="Line 312"/>
          <p:cNvSpPr>
            <a:spLocks noChangeShapeType="1"/>
          </p:cNvSpPr>
          <p:nvPr/>
        </p:nvSpPr>
        <p:spPr bwMode="auto">
          <a:xfrm>
            <a:off x="6799263" y="1898650"/>
            <a:ext cx="125412" cy="523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1" name="Line 313"/>
          <p:cNvSpPr>
            <a:spLocks noChangeShapeType="1"/>
          </p:cNvSpPr>
          <p:nvPr/>
        </p:nvSpPr>
        <p:spPr bwMode="auto">
          <a:xfrm>
            <a:off x="6807200" y="1865313"/>
            <a:ext cx="127000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2" name="Line 314"/>
          <p:cNvSpPr>
            <a:spLocks noChangeShapeType="1"/>
          </p:cNvSpPr>
          <p:nvPr/>
        </p:nvSpPr>
        <p:spPr bwMode="auto">
          <a:xfrm>
            <a:off x="6810375" y="1825625"/>
            <a:ext cx="111125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3" name="Line 315"/>
          <p:cNvSpPr>
            <a:spLocks noChangeShapeType="1"/>
          </p:cNvSpPr>
          <p:nvPr/>
        </p:nvSpPr>
        <p:spPr bwMode="auto">
          <a:xfrm>
            <a:off x="6807200" y="1776413"/>
            <a:ext cx="68263" cy="174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4" name="Line 316"/>
          <p:cNvSpPr>
            <a:spLocks noChangeShapeType="1"/>
          </p:cNvSpPr>
          <p:nvPr/>
        </p:nvSpPr>
        <p:spPr bwMode="auto">
          <a:xfrm>
            <a:off x="6783388" y="1725613"/>
            <a:ext cx="71437" cy="190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5" name="Line 317"/>
          <p:cNvSpPr>
            <a:spLocks noChangeShapeType="1"/>
          </p:cNvSpPr>
          <p:nvPr/>
        </p:nvSpPr>
        <p:spPr bwMode="auto">
          <a:xfrm>
            <a:off x="6775450" y="1665288"/>
            <a:ext cx="50800" cy="269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6" name="Line 318"/>
          <p:cNvSpPr>
            <a:spLocks noChangeShapeType="1"/>
          </p:cNvSpPr>
          <p:nvPr/>
        </p:nvSpPr>
        <p:spPr bwMode="auto">
          <a:xfrm>
            <a:off x="6786563" y="1641475"/>
            <a:ext cx="41275" cy="238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7" name="Line 319"/>
          <p:cNvSpPr>
            <a:spLocks noChangeShapeType="1"/>
          </p:cNvSpPr>
          <p:nvPr/>
        </p:nvSpPr>
        <p:spPr bwMode="auto">
          <a:xfrm>
            <a:off x="6804025" y="1612900"/>
            <a:ext cx="39688" cy="33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8" name="Line 320"/>
          <p:cNvSpPr>
            <a:spLocks noChangeShapeType="1"/>
          </p:cNvSpPr>
          <p:nvPr/>
        </p:nvSpPr>
        <p:spPr bwMode="auto">
          <a:xfrm>
            <a:off x="6854825" y="1592263"/>
            <a:ext cx="66675" cy="49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89" name="Line 321"/>
          <p:cNvSpPr>
            <a:spLocks noChangeShapeType="1"/>
          </p:cNvSpPr>
          <p:nvPr/>
        </p:nvSpPr>
        <p:spPr bwMode="auto">
          <a:xfrm>
            <a:off x="6873875" y="1562100"/>
            <a:ext cx="95250" cy="714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0" name="Line 322"/>
          <p:cNvSpPr>
            <a:spLocks noChangeShapeType="1"/>
          </p:cNvSpPr>
          <p:nvPr/>
        </p:nvSpPr>
        <p:spPr bwMode="auto">
          <a:xfrm>
            <a:off x="6894513" y="1531938"/>
            <a:ext cx="107950" cy="777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1" name="Line 323"/>
          <p:cNvSpPr>
            <a:spLocks noChangeShapeType="1"/>
          </p:cNvSpPr>
          <p:nvPr/>
        </p:nvSpPr>
        <p:spPr bwMode="auto">
          <a:xfrm>
            <a:off x="6926263" y="1509713"/>
            <a:ext cx="92075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2" name="Line 324"/>
          <p:cNvSpPr>
            <a:spLocks noChangeShapeType="1"/>
          </p:cNvSpPr>
          <p:nvPr/>
        </p:nvSpPr>
        <p:spPr bwMode="auto">
          <a:xfrm>
            <a:off x="6965950" y="1485900"/>
            <a:ext cx="69850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3" name="Line 325"/>
          <p:cNvSpPr>
            <a:spLocks noChangeShapeType="1"/>
          </p:cNvSpPr>
          <p:nvPr/>
        </p:nvSpPr>
        <p:spPr bwMode="auto">
          <a:xfrm>
            <a:off x="6992938" y="1446213"/>
            <a:ext cx="98425" cy="841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4" name="Line 326"/>
          <p:cNvSpPr>
            <a:spLocks noChangeShapeType="1"/>
          </p:cNvSpPr>
          <p:nvPr/>
        </p:nvSpPr>
        <p:spPr bwMode="auto">
          <a:xfrm>
            <a:off x="7019925" y="1425575"/>
            <a:ext cx="93663" cy="666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5" name="Line 327"/>
          <p:cNvSpPr>
            <a:spLocks noChangeShapeType="1"/>
          </p:cNvSpPr>
          <p:nvPr/>
        </p:nvSpPr>
        <p:spPr bwMode="auto">
          <a:xfrm>
            <a:off x="7050088" y="1409700"/>
            <a:ext cx="112712" cy="714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6" name="Line 328"/>
          <p:cNvSpPr>
            <a:spLocks noChangeShapeType="1"/>
          </p:cNvSpPr>
          <p:nvPr/>
        </p:nvSpPr>
        <p:spPr bwMode="auto">
          <a:xfrm>
            <a:off x="7081838" y="1374775"/>
            <a:ext cx="106362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7" name="Line 329"/>
          <p:cNvSpPr>
            <a:spLocks noChangeShapeType="1"/>
          </p:cNvSpPr>
          <p:nvPr/>
        </p:nvSpPr>
        <p:spPr bwMode="auto">
          <a:xfrm>
            <a:off x="7097713" y="1354138"/>
            <a:ext cx="155575" cy="650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8" name="Line 330"/>
          <p:cNvSpPr>
            <a:spLocks noChangeShapeType="1"/>
          </p:cNvSpPr>
          <p:nvPr/>
        </p:nvSpPr>
        <p:spPr bwMode="auto">
          <a:xfrm>
            <a:off x="7119938" y="1309688"/>
            <a:ext cx="131762" cy="523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99" name="Line 331"/>
          <p:cNvSpPr>
            <a:spLocks noChangeShapeType="1"/>
          </p:cNvSpPr>
          <p:nvPr/>
        </p:nvSpPr>
        <p:spPr bwMode="auto">
          <a:xfrm>
            <a:off x="7115175" y="1276350"/>
            <a:ext cx="147638" cy="492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0" name="Line 332"/>
          <p:cNvSpPr>
            <a:spLocks noChangeShapeType="1"/>
          </p:cNvSpPr>
          <p:nvPr/>
        </p:nvSpPr>
        <p:spPr bwMode="auto">
          <a:xfrm>
            <a:off x="7129463" y="1231900"/>
            <a:ext cx="157162" cy="174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1" name="Line 333"/>
          <p:cNvSpPr>
            <a:spLocks noChangeShapeType="1"/>
          </p:cNvSpPr>
          <p:nvPr/>
        </p:nvSpPr>
        <p:spPr bwMode="auto">
          <a:xfrm>
            <a:off x="7115175" y="1206500"/>
            <a:ext cx="157163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2" name="Line 334"/>
          <p:cNvSpPr>
            <a:spLocks noChangeShapeType="1"/>
          </p:cNvSpPr>
          <p:nvPr/>
        </p:nvSpPr>
        <p:spPr bwMode="auto">
          <a:xfrm flipV="1">
            <a:off x="7108825" y="1163638"/>
            <a:ext cx="149225" cy="111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3" name="Line 335"/>
          <p:cNvSpPr>
            <a:spLocks noChangeShapeType="1"/>
          </p:cNvSpPr>
          <p:nvPr/>
        </p:nvSpPr>
        <p:spPr bwMode="auto">
          <a:xfrm flipV="1">
            <a:off x="7113588" y="1122363"/>
            <a:ext cx="119062" cy="63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4" name="Line 336"/>
          <p:cNvSpPr>
            <a:spLocks noChangeShapeType="1"/>
          </p:cNvSpPr>
          <p:nvPr/>
        </p:nvSpPr>
        <p:spPr bwMode="auto">
          <a:xfrm flipV="1">
            <a:off x="7102475" y="1095375"/>
            <a:ext cx="106363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5" name="Line 337"/>
          <p:cNvSpPr>
            <a:spLocks noChangeShapeType="1"/>
          </p:cNvSpPr>
          <p:nvPr/>
        </p:nvSpPr>
        <p:spPr bwMode="auto">
          <a:xfrm>
            <a:off x="7104063" y="1060450"/>
            <a:ext cx="6985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6" name="Line 338"/>
          <p:cNvSpPr>
            <a:spLocks noChangeShapeType="1"/>
          </p:cNvSpPr>
          <p:nvPr/>
        </p:nvSpPr>
        <p:spPr bwMode="auto">
          <a:xfrm>
            <a:off x="7124700" y="1025525"/>
            <a:ext cx="73025" cy="63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7" name="Line 339"/>
          <p:cNvSpPr>
            <a:spLocks noChangeShapeType="1"/>
          </p:cNvSpPr>
          <p:nvPr/>
        </p:nvSpPr>
        <p:spPr bwMode="auto">
          <a:xfrm>
            <a:off x="7112000" y="989013"/>
            <a:ext cx="74613" cy="127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8" name="Line 340"/>
          <p:cNvSpPr>
            <a:spLocks noChangeShapeType="1"/>
          </p:cNvSpPr>
          <p:nvPr/>
        </p:nvSpPr>
        <p:spPr bwMode="auto">
          <a:xfrm>
            <a:off x="7140575" y="942975"/>
            <a:ext cx="60325" cy="301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09" name="Line 341"/>
          <p:cNvSpPr>
            <a:spLocks noChangeShapeType="1"/>
          </p:cNvSpPr>
          <p:nvPr/>
        </p:nvSpPr>
        <p:spPr bwMode="auto">
          <a:xfrm>
            <a:off x="7172325" y="906463"/>
            <a:ext cx="50800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0" name="Line 342"/>
          <p:cNvSpPr>
            <a:spLocks noChangeShapeType="1"/>
          </p:cNvSpPr>
          <p:nvPr/>
        </p:nvSpPr>
        <p:spPr bwMode="auto">
          <a:xfrm>
            <a:off x="7202488" y="884238"/>
            <a:ext cx="95250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1" name="Line 343"/>
          <p:cNvSpPr>
            <a:spLocks noChangeShapeType="1"/>
          </p:cNvSpPr>
          <p:nvPr/>
        </p:nvSpPr>
        <p:spPr bwMode="auto">
          <a:xfrm>
            <a:off x="7239000" y="854075"/>
            <a:ext cx="65088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2" name="Line 344"/>
          <p:cNvSpPr>
            <a:spLocks noChangeShapeType="1"/>
          </p:cNvSpPr>
          <p:nvPr/>
        </p:nvSpPr>
        <p:spPr bwMode="auto">
          <a:xfrm>
            <a:off x="7265988" y="811213"/>
            <a:ext cx="58737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3" name="Line 345"/>
          <p:cNvSpPr>
            <a:spLocks noChangeShapeType="1"/>
          </p:cNvSpPr>
          <p:nvPr/>
        </p:nvSpPr>
        <p:spPr bwMode="auto">
          <a:xfrm>
            <a:off x="7288213" y="785813"/>
            <a:ext cx="68262" cy="428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4" name="Line 346"/>
          <p:cNvSpPr>
            <a:spLocks noChangeShapeType="1"/>
          </p:cNvSpPr>
          <p:nvPr/>
        </p:nvSpPr>
        <p:spPr bwMode="auto">
          <a:xfrm>
            <a:off x="7302500" y="760413"/>
            <a:ext cx="61913" cy="269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5" name="Line 347"/>
          <p:cNvSpPr>
            <a:spLocks noChangeShapeType="1"/>
          </p:cNvSpPr>
          <p:nvPr/>
        </p:nvSpPr>
        <p:spPr bwMode="auto">
          <a:xfrm>
            <a:off x="7327900" y="725488"/>
            <a:ext cx="57150" cy="269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6" name="Line 348"/>
          <p:cNvSpPr>
            <a:spLocks noChangeShapeType="1"/>
          </p:cNvSpPr>
          <p:nvPr/>
        </p:nvSpPr>
        <p:spPr bwMode="auto">
          <a:xfrm>
            <a:off x="7353300" y="700088"/>
            <a:ext cx="58738" cy="111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7" name="Line 349"/>
          <p:cNvSpPr>
            <a:spLocks noChangeShapeType="1"/>
          </p:cNvSpPr>
          <p:nvPr/>
        </p:nvSpPr>
        <p:spPr bwMode="auto">
          <a:xfrm>
            <a:off x="7372350" y="663575"/>
            <a:ext cx="53975" cy="47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8" name="Line 350"/>
          <p:cNvSpPr>
            <a:spLocks noChangeShapeType="1"/>
          </p:cNvSpPr>
          <p:nvPr/>
        </p:nvSpPr>
        <p:spPr bwMode="auto">
          <a:xfrm>
            <a:off x="7397750" y="615950"/>
            <a:ext cx="3810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19" name="Freeform 351"/>
          <p:cNvSpPr>
            <a:spLocks/>
          </p:cNvSpPr>
          <p:nvPr/>
        </p:nvSpPr>
        <p:spPr bwMode="auto">
          <a:xfrm>
            <a:off x="5257800" y="6584950"/>
            <a:ext cx="1946275" cy="7938"/>
          </a:xfrm>
          <a:custGeom>
            <a:avLst/>
            <a:gdLst>
              <a:gd name="T0" fmla="*/ 0 w 3309"/>
              <a:gd name="T1" fmla="*/ 0 h 14"/>
              <a:gd name="T2" fmla="*/ 3309 w 3309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309" h="14">
                <a:moveTo>
                  <a:pt x="0" y="0"/>
                </a:moveTo>
                <a:lnTo>
                  <a:pt x="3309" y="14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0" name="Line 352"/>
          <p:cNvSpPr>
            <a:spLocks noChangeShapeType="1"/>
          </p:cNvSpPr>
          <p:nvPr/>
        </p:nvSpPr>
        <p:spPr bwMode="auto">
          <a:xfrm>
            <a:off x="5260975" y="6551613"/>
            <a:ext cx="0" cy="777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1" name="Line 353"/>
          <p:cNvSpPr>
            <a:spLocks noChangeShapeType="1"/>
          </p:cNvSpPr>
          <p:nvPr/>
        </p:nvSpPr>
        <p:spPr bwMode="auto">
          <a:xfrm>
            <a:off x="6242050" y="6553200"/>
            <a:ext cx="0" cy="77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2" name="Line 354"/>
          <p:cNvSpPr>
            <a:spLocks noChangeShapeType="1"/>
          </p:cNvSpPr>
          <p:nvPr/>
        </p:nvSpPr>
        <p:spPr bwMode="auto">
          <a:xfrm>
            <a:off x="7208838" y="6553200"/>
            <a:ext cx="0" cy="77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3" name="Text Box 355"/>
          <p:cNvSpPr txBox="1">
            <a:spLocks noChangeArrowheads="1"/>
          </p:cNvSpPr>
          <p:nvPr/>
        </p:nvSpPr>
        <p:spPr bwMode="auto">
          <a:xfrm>
            <a:off x="5975350" y="6324600"/>
            <a:ext cx="5810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b="1">
                <a:latin typeface="Angsana New" panose="02020603050405020304" pitchFamily="18" charset="-34"/>
                <a:cs typeface="Arial" panose="020B0604020202020204" pitchFamily="34" charset="0"/>
              </a:rPr>
              <a:t>Miles</a:t>
            </a:r>
          </a:p>
        </p:txBody>
      </p:sp>
      <p:sp>
        <p:nvSpPr>
          <p:cNvPr id="7524" name="Line 356"/>
          <p:cNvSpPr>
            <a:spLocks noChangeShapeType="1"/>
          </p:cNvSpPr>
          <p:nvPr/>
        </p:nvSpPr>
        <p:spPr bwMode="auto">
          <a:xfrm>
            <a:off x="7620000" y="4054475"/>
            <a:ext cx="39688" cy="349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5" name="Line 357"/>
          <p:cNvSpPr>
            <a:spLocks noChangeShapeType="1"/>
          </p:cNvSpPr>
          <p:nvPr/>
        </p:nvSpPr>
        <p:spPr bwMode="auto">
          <a:xfrm>
            <a:off x="7596188" y="4111625"/>
            <a:ext cx="61912" cy="365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6" name="Line 358"/>
          <p:cNvSpPr>
            <a:spLocks noChangeShapeType="1"/>
          </p:cNvSpPr>
          <p:nvPr/>
        </p:nvSpPr>
        <p:spPr bwMode="auto">
          <a:xfrm>
            <a:off x="7585075" y="4162425"/>
            <a:ext cx="74613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7" name="Line 359"/>
          <p:cNvSpPr>
            <a:spLocks noChangeShapeType="1"/>
          </p:cNvSpPr>
          <p:nvPr/>
        </p:nvSpPr>
        <p:spPr bwMode="auto">
          <a:xfrm>
            <a:off x="7580313" y="4200525"/>
            <a:ext cx="79375" cy="523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8" name="Line 360"/>
          <p:cNvSpPr>
            <a:spLocks noChangeShapeType="1"/>
          </p:cNvSpPr>
          <p:nvPr/>
        </p:nvSpPr>
        <p:spPr bwMode="auto">
          <a:xfrm>
            <a:off x="7554913" y="4249738"/>
            <a:ext cx="107950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29" name="Line 361"/>
          <p:cNvSpPr>
            <a:spLocks noChangeShapeType="1"/>
          </p:cNvSpPr>
          <p:nvPr/>
        </p:nvSpPr>
        <p:spPr bwMode="auto">
          <a:xfrm>
            <a:off x="7543800" y="4302125"/>
            <a:ext cx="119063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0" name="Line 362"/>
          <p:cNvSpPr>
            <a:spLocks noChangeShapeType="1"/>
          </p:cNvSpPr>
          <p:nvPr/>
        </p:nvSpPr>
        <p:spPr bwMode="auto">
          <a:xfrm>
            <a:off x="7540625" y="4362450"/>
            <a:ext cx="120650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1" name="Line 363"/>
          <p:cNvSpPr>
            <a:spLocks noChangeShapeType="1"/>
          </p:cNvSpPr>
          <p:nvPr/>
        </p:nvSpPr>
        <p:spPr bwMode="auto">
          <a:xfrm>
            <a:off x="7581900" y="4416425"/>
            <a:ext cx="79375" cy="301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2" name="Line 364"/>
          <p:cNvSpPr>
            <a:spLocks noChangeShapeType="1"/>
          </p:cNvSpPr>
          <p:nvPr/>
        </p:nvSpPr>
        <p:spPr bwMode="auto">
          <a:xfrm>
            <a:off x="7504113" y="4464050"/>
            <a:ext cx="155575" cy="206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3" name="Line 365"/>
          <p:cNvSpPr>
            <a:spLocks noChangeShapeType="1"/>
          </p:cNvSpPr>
          <p:nvPr/>
        </p:nvSpPr>
        <p:spPr bwMode="auto">
          <a:xfrm>
            <a:off x="7542213" y="4510088"/>
            <a:ext cx="122237" cy="63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4" name="Line 366"/>
          <p:cNvSpPr>
            <a:spLocks noChangeShapeType="1"/>
          </p:cNvSpPr>
          <p:nvPr/>
        </p:nvSpPr>
        <p:spPr bwMode="auto">
          <a:xfrm>
            <a:off x="7527925" y="4559300"/>
            <a:ext cx="130175" cy="15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5" name="Line 367"/>
          <p:cNvSpPr>
            <a:spLocks noChangeShapeType="1"/>
          </p:cNvSpPr>
          <p:nvPr/>
        </p:nvSpPr>
        <p:spPr bwMode="auto">
          <a:xfrm>
            <a:off x="7537450" y="4600575"/>
            <a:ext cx="125413" cy="15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6" name="Line 368"/>
          <p:cNvSpPr>
            <a:spLocks noChangeShapeType="1"/>
          </p:cNvSpPr>
          <p:nvPr/>
        </p:nvSpPr>
        <p:spPr bwMode="auto">
          <a:xfrm>
            <a:off x="7575550" y="4629150"/>
            <a:ext cx="84138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7" name="Line 369"/>
          <p:cNvSpPr>
            <a:spLocks noChangeShapeType="1"/>
          </p:cNvSpPr>
          <p:nvPr/>
        </p:nvSpPr>
        <p:spPr bwMode="auto">
          <a:xfrm flipV="1">
            <a:off x="7573963" y="4667250"/>
            <a:ext cx="80962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8" name="Line 370"/>
          <p:cNvSpPr>
            <a:spLocks noChangeShapeType="1"/>
          </p:cNvSpPr>
          <p:nvPr/>
        </p:nvSpPr>
        <p:spPr bwMode="auto">
          <a:xfrm>
            <a:off x="7572375" y="4710113"/>
            <a:ext cx="92075" cy="47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39" name="Line 371"/>
          <p:cNvSpPr>
            <a:spLocks noChangeShapeType="1"/>
          </p:cNvSpPr>
          <p:nvPr/>
        </p:nvSpPr>
        <p:spPr bwMode="auto">
          <a:xfrm flipV="1">
            <a:off x="7618413" y="4757738"/>
            <a:ext cx="42862" cy="15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0" name="Line 372"/>
          <p:cNvSpPr>
            <a:spLocks noChangeShapeType="1"/>
          </p:cNvSpPr>
          <p:nvPr/>
        </p:nvSpPr>
        <p:spPr bwMode="auto">
          <a:xfrm>
            <a:off x="7632700" y="4811713"/>
            <a:ext cx="3175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1" name="Line 373"/>
          <p:cNvSpPr>
            <a:spLocks noChangeShapeType="1"/>
          </p:cNvSpPr>
          <p:nvPr/>
        </p:nvSpPr>
        <p:spPr bwMode="auto">
          <a:xfrm>
            <a:off x="7627938" y="4900613"/>
            <a:ext cx="31750" cy="301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2" name="Line 374"/>
          <p:cNvSpPr>
            <a:spLocks noChangeShapeType="1"/>
          </p:cNvSpPr>
          <p:nvPr/>
        </p:nvSpPr>
        <p:spPr bwMode="auto">
          <a:xfrm>
            <a:off x="7620000" y="4924425"/>
            <a:ext cx="31750" cy="444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3" name="Line 375"/>
          <p:cNvSpPr>
            <a:spLocks noChangeShapeType="1"/>
          </p:cNvSpPr>
          <p:nvPr/>
        </p:nvSpPr>
        <p:spPr bwMode="auto">
          <a:xfrm>
            <a:off x="7550150" y="4949825"/>
            <a:ext cx="53975" cy="492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4" name="Line 376"/>
          <p:cNvSpPr>
            <a:spLocks noChangeShapeType="1"/>
          </p:cNvSpPr>
          <p:nvPr/>
        </p:nvSpPr>
        <p:spPr bwMode="auto">
          <a:xfrm>
            <a:off x="7516813" y="4956175"/>
            <a:ext cx="65087" cy="714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5" name="Line 377"/>
          <p:cNvSpPr>
            <a:spLocks noChangeShapeType="1"/>
          </p:cNvSpPr>
          <p:nvPr/>
        </p:nvSpPr>
        <p:spPr bwMode="auto">
          <a:xfrm>
            <a:off x="7500938" y="4984750"/>
            <a:ext cx="66675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6" name="Line 378"/>
          <p:cNvSpPr>
            <a:spLocks noChangeShapeType="1"/>
          </p:cNvSpPr>
          <p:nvPr/>
        </p:nvSpPr>
        <p:spPr bwMode="auto">
          <a:xfrm>
            <a:off x="7446963" y="4999038"/>
            <a:ext cx="79375" cy="809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7" name="Line 379"/>
          <p:cNvSpPr>
            <a:spLocks noChangeShapeType="1"/>
          </p:cNvSpPr>
          <p:nvPr/>
        </p:nvSpPr>
        <p:spPr bwMode="auto">
          <a:xfrm>
            <a:off x="7407275" y="5040313"/>
            <a:ext cx="66675" cy="682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8" name="Line 380"/>
          <p:cNvSpPr>
            <a:spLocks noChangeShapeType="1"/>
          </p:cNvSpPr>
          <p:nvPr/>
        </p:nvSpPr>
        <p:spPr bwMode="auto">
          <a:xfrm>
            <a:off x="7369175" y="5059363"/>
            <a:ext cx="61913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49" name="Line 381"/>
          <p:cNvSpPr>
            <a:spLocks noChangeShapeType="1"/>
          </p:cNvSpPr>
          <p:nvPr/>
        </p:nvSpPr>
        <p:spPr bwMode="auto">
          <a:xfrm>
            <a:off x="7345363" y="5075238"/>
            <a:ext cx="61912" cy="793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0" name="Line 382"/>
          <p:cNvSpPr>
            <a:spLocks noChangeShapeType="1"/>
          </p:cNvSpPr>
          <p:nvPr/>
        </p:nvSpPr>
        <p:spPr bwMode="auto">
          <a:xfrm>
            <a:off x="7310438" y="5092700"/>
            <a:ext cx="61912" cy="793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1" name="Line 383"/>
          <p:cNvSpPr>
            <a:spLocks noChangeShapeType="1"/>
          </p:cNvSpPr>
          <p:nvPr/>
        </p:nvSpPr>
        <p:spPr bwMode="auto">
          <a:xfrm>
            <a:off x="7280275" y="5129213"/>
            <a:ext cx="63500" cy="746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2" name="Line 384"/>
          <p:cNvSpPr>
            <a:spLocks noChangeShapeType="1"/>
          </p:cNvSpPr>
          <p:nvPr/>
        </p:nvSpPr>
        <p:spPr bwMode="auto">
          <a:xfrm>
            <a:off x="7224713" y="5137150"/>
            <a:ext cx="79375" cy="809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3" name="Line 385"/>
          <p:cNvSpPr>
            <a:spLocks noChangeShapeType="1"/>
          </p:cNvSpPr>
          <p:nvPr/>
        </p:nvSpPr>
        <p:spPr bwMode="auto">
          <a:xfrm>
            <a:off x="7199313" y="5173663"/>
            <a:ext cx="69850" cy="682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4" name="Line 386"/>
          <p:cNvSpPr>
            <a:spLocks noChangeShapeType="1"/>
          </p:cNvSpPr>
          <p:nvPr/>
        </p:nvSpPr>
        <p:spPr bwMode="auto">
          <a:xfrm>
            <a:off x="7175500" y="5197475"/>
            <a:ext cx="69850" cy="603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5" name="Line 387"/>
          <p:cNvSpPr>
            <a:spLocks noChangeShapeType="1"/>
          </p:cNvSpPr>
          <p:nvPr/>
        </p:nvSpPr>
        <p:spPr bwMode="auto">
          <a:xfrm>
            <a:off x="7121525" y="5208588"/>
            <a:ext cx="98425" cy="7778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6" name="Line 388"/>
          <p:cNvSpPr>
            <a:spLocks noChangeShapeType="1"/>
          </p:cNvSpPr>
          <p:nvPr/>
        </p:nvSpPr>
        <p:spPr bwMode="auto">
          <a:xfrm>
            <a:off x="7099300" y="5246688"/>
            <a:ext cx="90488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7" name="Line 389"/>
          <p:cNvSpPr>
            <a:spLocks noChangeShapeType="1"/>
          </p:cNvSpPr>
          <p:nvPr/>
        </p:nvSpPr>
        <p:spPr bwMode="auto">
          <a:xfrm>
            <a:off x="7078663" y="5284788"/>
            <a:ext cx="92075" cy="857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8" name="Line 390"/>
          <p:cNvSpPr>
            <a:spLocks noChangeShapeType="1"/>
          </p:cNvSpPr>
          <p:nvPr/>
        </p:nvSpPr>
        <p:spPr bwMode="auto">
          <a:xfrm>
            <a:off x="7037388" y="5322888"/>
            <a:ext cx="123825" cy="730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59" name="Line 391"/>
          <p:cNvSpPr>
            <a:spLocks noChangeShapeType="1"/>
          </p:cNvSpPr>
          <p:nvPr/>
        </p:nvSpPr>
        <p:spPr bwMode="auto">
          <a:xfrm>
            <a:off x="6997700" y="5351463"/>
            <a:ext cx="122238" cy="698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0" name="Line 392"/>
          <p:cNvSpPr>
            <a:spLocks noChangeShapeType="1"/>
          </p:cNvSpPr>
          <p:nvPr/>
        </p:nvSpPr>
        <p:spPr bwMode="auto">
          <a:xfrm>
            <a:off x="6967538" y="5376863"/>
            <a:ext cx="142875" cy="825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1" name="Line 393"/>
          <p:cNvSpPr>
            <a:spLocks noChangeShapeType="1"/>
          </p:cNvSpPr>
          <p:nvPr/>
        </p:nvSpPr>
        <p:spPr bwMode="auto">
          <a:xfrm>
            <a:off x="6929438" y="5453063"/>
            <a:ext cx="180975" cy="539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2" name="Line 394"/>
          <p:cNvSpPr>
            <a:spLocks noChangeShapeType="1"/>
          </p:cNvSpPr>
          <p:nvPr/>
        </p:nvSpPr>
        <p:spPr bwMode="auto">
          <a:xfrm>
            <a:off x="6945313" y="5510213"/>
            <a:ext cx="150812" cy="349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3" name="Line 395"/>
          <p:cNvSpPr>
            <a:spLocks noChangeShapeType="1"/>
          </p:cNvSpPr>
          <p:nvPr/>
        </p:nvSpPr>
        <p:spPr bwMode="auto">
          <a:xfrm>
            <a:off x="6945313" y="5572125"/>
            <a:ext cx="138112" cy="1111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4" name="Line 396"/>
          <p:cNvSpPr>
            <a:spLocks noChangeShapeType="1"/>
          </p:cNvSpPr>
          <p:nvPr/>
        </p:nvSpPr>
        <p:spPr bwMode="auto">
          <a:xfrm>
            <a:off x="6916738" y="5616575"/>
            <a:ext cx="185737" cy="142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5" name="Line 397"/>
          <p:cNvSpPr>
            <a:spLocks noChangeShapeType="1"/>
          </p:cNvSpPr>
          <p:nvPr/>
        </p:nvSpPr>
        <p:spPr bwMode="auto">
          <a:xfrm flipV="1">
            <a:off x="6940550" y="5689600"/>
            <a:ext cx="171450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6" name="Line 398"/>
          <p:cNvSpPr>
            <a:spLocks noChangeShapeType="1"/>
          </p:cNvSpPr>
          <p:nvPr/>
        </p:nvSpPr>
        <p:spPr bwMode="auto">
          <a:xfrm>
            <a:off x="6989763" y="5735638"/>
            <a:ext cx="138112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7" name="Line 399"/>
          <p:cNvSpPr>
            <a:spLocks noChangeShapeType="1"/>
          </p:cNvSpPr>
          <p:nvPr/>
        </p:nvSpPr>
        <p:spPr bwMode="auto">
          <a:xfrm flipV="1">
            <a:off x="7018338" y="5783263"/>
            <a:ext cx="149225" cy="79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8" name="Line 400"/>
          <p:cNvSpPr>
            <a:spLocks noChangeShapeType="1"/>
          </p:cNvSpPr>
          <p:nvPr/>
        </p:nvSpPr>
        <p:spPr bwMode="auto">
          <a:xfrm flipV="1">
            <a:off x="7043738" y="5837238"/>
            <a:ext cx="182562" cy="1746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69" name="Line 401"/>
          <p:cNvSpPr>
            <a:spLocks noChangeShapeType="1"/>
          </p:cNvSpPr>
          <p:nvPr/>
        </p:nvSpPr>
        <p:spPr bwMode="auto">
          <a:xfrm>
            <a:off x="7092950" y="5884863"/>
            <a:ext cx="153988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0" name="Line 402"/>
          <p:cNvSpPr>
            <a:spLocks noChangeShapeType="1"/>
          </p:cNvSpPr>
          <p:nvPr/>
        </p:nvSpPr>
        <p:spPr bwMode="auto">
          <a:xfrm>
            <a:off x="7045325" y="5934075"/>
            <a:ext cx="95250" cy="460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1" name="Line 403"/>
          <p:cNvSpPr>
            <a:spLocks noChangeShapeType="1"/>
          </p:cNvSpPr>
          <p:nvPr/>
        </p:nvSpPr>
        <p:spPr bwMode="auto">
          <a:xfrm>
            <a:off x="7011988" y="5978525"/>
            <a:ext cx="87312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2" name="Line 404"/>
          <p:cNvSpPr>
            <a:spLocks noChangeShapeType="1"/>
          </p:cNvSpPr>
          <p:nvPr/>
        </p:nvSpPr>
        <p:spPr bwMode="auto">
          <a:xfrm>
            <a:off x="6972300" y="6022975"/>
            <a:ext cx="103188" cy="571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3" name="Line 405"/>
          <p:cNvSpPr>
            <a:spLocks noChangeShapeType="1"/>
          </p:cNvSpPr>
          <p:nvPr/>
        </p:nvSpPr>
        <p:spPr bwMode="auto">
          <a:xfrm>
            <a:off x="6916738" y="6091238"/>
            <a:ext cx="119062" cy="508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4" name="Line 406"/>
          <p:cNvSpPr>
            <a:spLocks noChangeShapeType="1"/>
          </p:cNvSpPr>
          <p:nvPr/>
        </p:nvSpPr>
        <p:spPr bwMode="auto">
          <a:xfrm>
            <a:off x="6900863" y="6137275"/>
            <a:ext cx="104775" cy="460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5" name="Line 407"/>
          <p:cNvSpPr>
            <a:spLocks noChangeShapeType="1"/>
          </p:cNvSpPr>
          <p:nvPr/>
        </p:nvSpPr>
        <p:spPr bwMode="auto">
          <a:xfrm>
            <a:off x="6862763" y="6180138"/>
            <a:ext cx="119062" cy="49212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6" name="Line 408"/>
          <p:cNvSpPr>
            <a:spLocks noChangeShapeType="1"/>
          </p:cNvSpPr>
          <p:nvPr/>
        </p:nvSpPr>
        <p:spPr bwMode="auto">
          <a:xfrm>
            <a:off x="6819900" y="6227763"/>
            <a:ext cx="169863" cy="381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7" name="Line 409"/>
          <p:cNvSpPr>
            <a:spLocks noChangeShapeType="1"/>
          </p:cNvSpPr>
          <p:nvPr/>
        </p:nvSpPr>
        <p:spPr bwMode="auto">
          <a:xfrm>
            <a:off x="6819900" y="6284913"/>
            <a:ext cx="119063" cy="254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" name="Line 410"/>
          <p:cNvSpPr>
            <a:spLocks noChangeShapeType="1"/>
          </p:cNvSpPr>
          <p:nvPr/>
        </p:nvSpPr>
        <p:spPr bwMode="auto">
          <a:xfrm>
            <a:off x="6796088" y="6337300"/>
            <a:ext cx="155575" cy="269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9" name="Line 411"/>
          <p:cNvSpPr>
            <a:spLocks noChangeShapeType="1"/>
          </p:cNvSpPr>
          <p:nvPr/>
        </p:nvSpPr>
        <p:spPr bwMode="auto">
          <a:xfrm>
            <a:off x="6777038" y="6403975"/>
            <a:ext cx="177800" cy="127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0" name="Line 412"/>
          <p:cNvSpPr>
            <a:spLocks noChangeShapeType="1"/>
          </p:cNvSpPr>
          <p:nvPr/>
        </p:nvSpPr>
        <p:spPr bwMode="auto">
          <a:xfrm>
            <a:off x="6821488" y="6454775"/>
            <a:ext cx="149225" cy="15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1" name="Line 413"/>
          <p:cNvSpPr>
            <a:spLocks noChangeShapeType="1"/>
          </p:cNvSpPr>
          <p:nvPr/>
        </p:nvSpPr>
        <p:spPr bwMode="auto">
          <a:xfrm>
            <a:off x="6799263" y="6503988"/>
            <a:ext cx="19050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2" name="Line 414"/>
          <p:cNvSpPr>
            <a:spLocks noChangeShapeType="1"/>
          </p:cNvSpPr>
          <p:nvPr/>
        </p:nvSpPr>
        <p:spPr bwMode="auto">
          <a:xfrm>
            <a:off x="6821488" y="6554788"/>
            <a:ext cx="206375" cy="79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3" name="Line 415"/>
          <p:cNvSpPr>
            <a:spLocks noChangeShapeType="1"/>
          </p:cNvSpPr>
          <p:nvPr/>
        </p:nvSpPr>
        <p:spPr bwMode="auto">
          <a:xfrm>
            <a:off x="6861175" y="6602413"/>
            <a:ext cx="149225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4" name="Line 416"/>
          <p:cNvSpPr>
            <a:spLocks noChangeShapeType="1"/>
          </p:cNvSpPr>
          <p:nvPr/>
        </p:nvSpPr>
        <p:spPr bwMode="auto">
          <a:xfrm flipV="1">
            <a:off x="6964363" y="6697663"/>
            <a:ext cx="103187" cy="206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5" name="Line 417"/>
          <p:cNvSpPr>
            <a:spLocks noChangeShapeType="1"/>
          </p:cNvSpPr>
          <p:nvPr/>
        </p:nvSpPr>
        <p:spPr bwMode="auto">
          <a:xfrm>
            <a:off x="7019925" y="6781800"/>
            <a:ext cx="66675" cy="587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6" name="Freeform 418"/>
          <p:cNvSpPr>
            <a:spLocks/>
          </p:cNvSpPr>
          <p:nvPr/>
        </p:nvSpPr>
        <p:spPr bwMode="auto">
          <a:xfrm>
            <a:off x="5305425" y="5214938"/>
            <a:ext cx="158750" cy="117475"/>
          </a:xfrm>
          <a:custGeom>
            <a:avLst/>
            <a:gdLst>
              <a:gd name="T0" fmla="*/ 0 w 270"/>
              <a:gd name="T1" fmla="*/ 189 h 201"/>
              <a:gd name="T2" fmla="*/ 78 w 270"/>
              <a:gd name="T3" fmla="*/ 201 h 201"/>
              <a:gd name="T4" fmla="*/ 258 w 270"/>
              <a:gd name="T5" fmla="*/ 66 h 201"/>
              <a:gd name="T6" fmla="*/ 270 w 270"/>
              <a:gd name="T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201">
                <a:moveTo>
                  <a:pt x="0" y="189"/>
                </a:moveTo>
                <a:lnTo>
                  <a:pt x="78" y="201"/>
                </a:lnTo>
                <a:lnTo>
                  <a:pt x="258" y="66"/>
                </a:lnTo>
                <a:lnTo>
                  <a:pt x="270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7" name="Freeform 419"/>
          <p:cNvSpPr>
            <a:spLocks/>
          </p:cNvSpPr>
          <p:nvPr/>
        </p:nvSpPr>
        <p:spPr bwMode="auto">
          <a:xfrm>
            <a:off x="5380038" y="5319713"/>
            <a:ext cx="147637" cy="111125"/>
          </a:xfrm>
          <a:custGeom>
            <a:avLst/>
            <a:gdLst>
              <a:gd name="T0" fmla="*/ 0 w 252"/>
              <a:gd name="T1" fmla="*/ 187 h 187"/>
              <a:gd name="T2" fmla="*/ 30 w 252"/>
              <a:gd name="T3" fmla="*/ 120 h 187"/>
              <a:gd name="T4" fmla="*/ 189 w 252"/>
              <a:gd name="T5" fmla="*/ 0 h 187"/>
              <a:gd name="T6" fmla="*/ 252 w 252"/>
              <a:gd name="T7" fmla="*/ 1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" h="187">
                <a:moveTo>
                  <a:pt x="0" y="187"/>
                </a:moveTo>
                <a:lnTo>
                  <a:pt x="30" y="120"/>
                </a:lnTo>
                <a:lnTo>
                  <a:pt x="189" y="0"/>
                </a:lnTo>
                <a:lnTo>
                  <a:pt x="252" y="1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8" name="Freeform 420"/>
          <p:cNvSpPr>
            <a:spLocks/>
          </p:cNvSpPr>
          <p:nvPr/>
        </p:nvSpPr>
        <p:spPr bwMode="auto">
          <a:xfrm>
            <a:off x="6161088" y="2768600"/>
            <a:ext cx="114300" cy="134938"/>
          </a:xfrm>
          <a:custGeom>
            <a:avLst/>
            <a:gdLst>
              <a:gd name="T0" fmla="*/ 0 w 195"/>
              <a:gd name="T1" fmla="*/ 230 h 230"/>
              <a:gd name="T2" fmla="*/ 81 w 195"/>
              <a:gd name="T3" fmla="*/ 209 h 230"/>
              <a:gd name="T4" fmla="*/ 195 w 195"/>
              <a:gd name="T5" fmla="*/ 65 h 230"/>
              <a:gd name="T6" fmla="*/ 183 w 195"/>
              <a:gd name="T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0">
                <a:moveTo>
                  <a:pt x="0" y="230"/>
                </a:moveTo>
                <a:lnTo>
                  <a:pt x="81" y="209"/>
                </a:lnTo>
                <a:lnTo>
                  <a:pt x="195" y="65"/>
                </a:lnTo>
                <a:lnTo>
                  <a:pt x="183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89" name="Freeform 421"/>
          <p:cNvSpPr>
            <a:spLocks/>
          </p:cNvSpPr>
          <p:nvPr/>
        </p:nvSpPr>
        <p:spPr bwMode="auto">
          <a:xfrm>
            <a:off x="6278563" y="2819400"/>
            <a:ext cx="103187" cy="152400"/>
          </a:xfrm>
          <a:custGeom>
            <a:avLst/>
            <a:gdLst>
              <a:gd name="T0" fmla="*/ 12 w 177"/>
              <a:gd name="T1" fmla="*/ 258 h 258"/>
              <a:gd name="T2" fmla="*/ 0 w 177"/>
              <a:gd name="T3" fmla="*/ 177 h 258"/>
              <a:gd name="T4" fmla="*/ 93 w 177"/>
              <a:gd name="T5" fmla="*/ 9 h 258"/>
              <a:gd name="T6" fmla="*/ 177 w 177"/>
              <a:gd name="T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" h="258">
                <a:moveTo>
                  <a:pt x="12" y="258"/>
                </a:moveTo>
                <a:lnTo>
                  <a:pt x="0" y="177"/>
                </a:lnTo>
                <a:lnTo>
                  <a:pt x="93" y="9"/>
                </a:lnTo>
                <a:lnTo>
                  <a:pt x="177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0" name="Freeform 422"/>
          <p:cNvSpPr>
            <a:spLocks/>
          </p:cNvSpPr>
          <p:nvPr/>
        </p:nvSpPr>
        <p:spPr bwMode="auto">
          <a:xfrm>
            <a:off x="6307138" y="2879725"/>
            <a:ext cx="53975" cy="39688"/>
          </a:xfrm>
          <a:custGeom>
            <a:avLst/>
            <a:gdLst>
              <a:gd name="T0" fmla="*/ 0 w 91"/>
              <a:gd name="T1" fmla="*/ 0 h 67"/>
              <a:gd name="T2" fmla="*/ 42 w 91"/>
              <a:gd name="T3" fmla="*/ 33 h 67"/>
              <a:gd name="T4" fmla="*/ 69 w 91"/>
              <a:gd name="T5" fmla="*/ 45 h 67"/>
              <a:gd name="T6" fmla="*/ 81 w 91"/>
              <a:gd name="T7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67">
                <a:moveTo>
                  <a:pt x="0" y="0"/>
                </a:moveTo>
                <a:cubicBezTo>
                  <a:pt x="7" y="7"/>
                  <a:pt x="35" y="31"/>
                  <a:pt x="42" y="33"/>
                </a:cubicBezTo>
                <a:cubicBezTo>
                  <a:pt x="63" y="40"/>
                  <a:pt x="55" y="35"/>
                  <a:pt x="69" y="45"/>
                </a:cubicBezTo>
                <a:cubicBezTo>
                  <a:pt x="69" y="45"/>
                  <a:pt x="91" y="67"/>
                  <a:pt x="81" y="57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1" name="Freeform 423"/>
          <p:cNvSpPr>
            <a:spLocks/>
          </p:cNvSpPr>
          <p:nvPr/>
        </p:nvSpPr>
        <p:spPr bwMode="auto">
          <a:xfrm>
            <a:off x="3689350" y="6475413"/>
            <a:ext cx="38100" cy="173037"/>
          </a:xfrm>
          <a:custGeom>
            <a:avLst/>
            <a:gdLst>
              <a:gd name="T0" fmla="*/ 64 w 64"/>
              <a:gd name="T1" fmla="*/ 0 h 296"/>
              <a:gd name="T2" fmla="*/ 8 w 64"/>
              <a:gd name="T3" fmla="*/ 8 h 296"/>
              <a:gd name="T4" fmla="*/ 0 w 64"/>
              <a:gd name="T5" fmla="*/ 236 h 296"/>
              <a:gd name="T6" fmla="*/ 48 w 64"/>
              <a:gd name="T7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96">
                <a:moveTo>
                  <a:pt x="64" y="0"/>
                </a:moveTo>
                <a:lnTo>
                  <a:pt x="8" y="8"/>
                </a:lnTo>
                <a:lnTo>
                  <a:pt x="0" y="236"/>
                </a:lnTo>
                <a:lnTo>
                  <a:pt x="48" y="296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2" name="Freeform 424"/>
          <p:cNvSpPr>
            <a:spLocks/>
          </p:cNvSpPr>
          <p:nvPr/>
        </p:nvSpPr>
        <p:spPr bwMode="auto">
          <a:xfrm>
            <a:off x="3592513" y="6457950"/>
            <a:ext cx="42862" cy="169863"/>
          </a:xfrm>
          <a:custGeom>
            <a:avLst/>
            <a:gdLst>
              <a:gd name="T0" fmla="*/ 29 w 72"/>
              <a:gd name="T1" fmla="*/ 0 h 288"/>
              <a:gd name="T2" fmla="*/ 68 w 72"/>
              <a:gd name="T3" fmla="*/ 40 h 288"/>
              <a:gd name="T4" fmla="*/ 72 w 72"/>
              <a:gd name="T5" fmla="*/ 240 h 288"/>
              <a:gd name="T6" fmla="*/ 0 w 72"/>
              <a:gd name="T7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288">
                <a:moveTo>
                  <a:pt x="29" y="0"/>
                </a:moveTo>
                <a:lnTo>
                  <a:pt x="68" y="40"/>
                </a:lnTo>
                <a:lnTo>
                  <a:pt x="72" y="240"/>
                </a:lnTo>
                <a:lnTo>
                  <a:pt x="0" y="28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3" name="Freeform 425"/>
          <p:cNvSpPr>
            <a:spLocks/>
          </p:cNvSpPr>
          <p:nvPr/>
        </p:nvSpPr>
        <p:spPr bwMode="auto">
          <a:xfrm>
            <a:off x="3692525" y="6569075"/>
            <a:ext cx="142875" cy="82550"/>
          </a:xfrm>
          <a:custGeom>
            <a:avLst/>
            <a:gdLst>
              <a:gd name="T0" fmla="*/ 0 w 244"/>
              <a:gd name="T1" fmla="*/ 0 h 140"/>
              <a:gd name="T2" fmla="*/ 120 w 244"/>
              <a:gd name="T3" fmla="*/ 76 h 140"/>
              <a:gd name="T4" fmla="*/ 244 w 244"/>
              <a:gd name="T5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4" h="140">
                <a:moveTo>
                  <a:pt x="0" y="0"/>
                </a:moveTo>
                <a:cubicBezTo>
                  <a:pt x="39" y="26"/>
                  <a:pt x="79" y="53"/>
                  <a:pt x="120" y="76"/>
                </a:cubicBezTo>
                <a:cubicBezTo>
                  <a:pt x="161" y="99"/>
                  <a:pt x="219" y="117"/>
                  <a:pt x="244" y="140"/>
                </a:cubicBezTo>
              </a:path>
            </a:pathLst>
          </a:custGeom>
          <a:noFill/>
          <a:ln w="3175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4" name="Freeform 426"/>
          <p:cNvSpPr>
            <a:spLocks/>
          </p:cNvSpPr>
          <p:nvPr/>
        </p:nvSpPr>
        <p:spPr bwMode="auto">
          <a:xfrm>
            <a:off x="6738938" y="3895725"/>
            <a:ext cx="58737" cy="1630363"/>
          </a:xfrm>
          <a:custGeom>
            <a:avLst/>
            <a:gdLst>
              <a:gd name="T0" fmla="*/ 0 w 102"/>
              <a:gd name="T1" fmla="*/ 198 h 2772"/>
              <a:gd name="T2" fmla="*/ 36 w 102"/>
              <a:gd name="T3" fmla="*/ 146 h 2772"/>
              <a:gd name="T4" fmla="*/ 72 w 102"/>
              <a:gd name="T5" fmla="*/ 0 h 2772"/>
              <a:gd name="T6" fmla="*/ 102 w 102"/>
              <a:gd name="T7" fmla="*/ 2772 h 2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2772">
                <a:moveTo>
                  <a:pt x="0" y="198"/>
                </a:moveTo>
                <a:lnTo>
                  <a:pt x="36" y="146"/>
                </a:lnTo>
                <a:lnTo>
                  <a:pt x="72" y="0"/>
                </a:lnTo>
                <a:lnTo>
                  <a:pt x="102" y="277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5" name="Freeform 427"/>
          <p:cNvSpPr>
            <a:spLocks/>
          </p:cNvSpPr>
          <p:nvPr/>
        </p:nvSpPr>
        <p:spPr bwMode="auto">
          <a:xfrm>
            <a:off x="6618288" y="4746625"/>
            <a:ext cx="346075" cy="7938"/>
          </a:xfrm>
          <a:custGeom>
            <a:avLst/>
            <a:gdLst>
              <a:gd name="T0" fmla="*/ 0 w 588"/>
              <a:gd name="T1" fmla="*/ 12 h 12"/>
              <a:gd name="T2" fmla="*/ 588 w 588"/>
              <a:gd name="T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88" h="12">
                <a:moveTo>
                  <a:pt x="0" y="12"/>
                </a:moveTo>
                <a:lnTo>
                  <a:pt x="588" y="0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6" name="Text Box 428"/>
          <p:cNvSpPr txBox="1">
            <a:spLocks noChangeArrowheads="1"/>
          </p:cNvSpPr>
          <p:nvPr/>
        </p:nvSpPr>
        <p:spPr bwMode="auto">
          <a:xfrm>
            <a:off x="6629400" y="3646488"/>
            <a:ext cx="3016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b="1">
                <a:latin typeface="Angsana New" panose="02020603050405020304" pitchFamily="18" charset="-34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597" name="Freeform 429"/>
          <p:cNvSpPr>
            <a:spLocks/>
          </p:cNvSpPr>
          <p:nvPr/>
        </p:nvSpPr>
        <p:spPr bwMode="auto">
          <a:xfrm>
            <a:off x="5281613" y="388938"/>
            <a:ext cx="2381250" cy="1425575"/>
          </a:xfrm>
          <a:custGeom>
            <a:avLst/>
            <a:gdLst>
              <a:gd name="T0" fmla="*/ 4048 w 4048"/>
              <a:gd name="T1" fmla="*/ 24 h 2424"/>
              <a:gd name="T2" fmla="*/ 3376 w 4048"/>
              <a:gd name="T3" fmla="*/ 0 h 2424"/>
              <a:gd name="T4" fmla="*/ 3248 w 4048"/>
              <a:gd name="T5" fmla="*/ 176 h 2424"/>
              <a:gd name="T6" fmla="*/ 2712 w 4048"/>
              <a:gd name="T7" fmla="*/ 328 h 2424"/>
              <a:gd name="T8" fmla="*/ 2576 w 4048"/>
              <a:gd name="T9" fmla="*/ 208 h 2424"/>
              <a:gd name="T10" fmla="*/ 128 w 4048"/>
              <a:gd name="T11" fmla="*/ 672 h 2424"/>
              <a:gd name="T12" fmla="*/ 40 w 4048"/>
              <a:gd name="T13" fmla="*/ 1544 h 2424"/>
              <a:gd name="T14" fmla="*/ 40 w 4048"/>
              <a:gd name="T15" fmla="*/ 1832 h 2424"/>
              <a:gd name="T16" fmla="*/ 160 w 4048"/>
              <a:gd name="T17" fmla="*/ 2336 h 2424"/>
              <a:gd name="T18" fmla="*/ 0 w 4048"/>
              <a:gd name="T19" fmla="*/ 2424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48" h="2424">
                <a:moveTo>
                  <a:pt x="4048" y="24"/>
                </a:moveTo>
                <a:lnTo>
                  <a:pt x="3376" y="0"/>
                </a:lnTo>
                <a:lnTo>
                  <a:pt x="3248" y="176"/>
                </a:lnTo>
                <a:lnTo>
                  <a:pt x="2712" y="328"/>
                </a:lnTo>
                <a:lnTo>
                  <a:pt x="2576" y="208"/>
                </a:lnTo>
                <a:lnTo>
                  <a:pt x="128" y="672"/>
                </a:lnTo>
                <a:lnTo>
                  <a:pt x="40" y="1544"/>
                </a:lnTo>
                <a:lnTo>
                  <a:pt x="40" y="1832"/>
                </a:lnTo>
                <a:lnTo>
                  <a:pt x="160" y="2336"/>
                </a:lnTo>
                <a:lnTo>
                  <a:pt x="0" y="2424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8" name="Freeform 430"/>
          <p:cNvSpPr>
            <a:spLocks/>
          </p:cNvSpPr>
          <p:nvPr/>
        </p:nvSpPr>
        <p:spPr bwMode="auto">
          <a:xfrm>
            <a:off x="1958975" y="14288"/>
            <a:ext cx="3413125" cy="1023937"/>
          </a:xfrm>
          <a:custGeom>
            <a:avLst/>
            <a:gdLst>
              <a:gd name="T0" fmla="*/ 2150 w 2150"/>
              <a:gd name="T1" fmla="*/ 485 h 645"/>
              <a:gd name="T2" fmla="*/ 1646 w 2150"/>
              <a:gd name="T3" fmla="*/ 583 h 645"/>
              <a:gd name="T4" fmla="*/ 1542 w 2150"/>
              <a:gd name="T5" fmla="*/ 615 h 645"/>
              <a:gd name="T6" fmla="*/ 1101 w 2150"/>
              <a:gd name="T7" fmla="*/ 645 h 645"/>
              <a:gd name="T8" fmla="*/ 428 w 2150"/>
              <a:gd name="T9" fmla="*/ 488 h 645"/>
              <a:gd name="T10" fmla="*/ 64 w 2150"/>
              <a:gd name="T11" fmla="*/ 491 h 645"/>
              <a:gd name="T12" fmla="*/ 49 w 2150"/>
              <a:gd name="T13" fmla="*/ 201 h 645"/>
              <a:gd name="T14" fmla="*/ 0 w 2150"/>
              <a:gd name="T15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0" h="645">
                <a:moveTo>
                  <a:pt x="2150" y="485"/>
                </a:moveTo>
                <a:lnTo>
                  <a:pt x="1646" y="583"/>
                </a:lnTo>
                <a:lnTo>
                  <a:pt x="1542" y="615"/>
                </a:lnTo>
                <a:lnTo>
                  <a:pt x="1101" y="645"/>
                </a:lnTo>
                <a:lnTo>
                  <a:pt x="428" y="488"/>
                </a:lnTo>
                <a:lnTo>
                  <a:pt x="64" y="491"/>
                </a:lnTo>
                <a:lnTo>
                  <a:pt x="49" y="201"/>
                </a:lnTo>
                <a:lnTo>
                  <a:pt x="0" y="0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99" name="Freeform 431"/>
          <p:cNvSpPr>
            <a:spLocks/>
          </p:cNvSpPr>
          <p:nvPr/>
        </p:nvSpPr>
        <p:spPr bwMode="auto">
          <a:xfrm>
            <a:off x="2058988" y="803275"/>
            <a:ext cx="3368675" cy="1331913"/>
          </a:xfrm>
          <a:custGeom>
            <a:avLst/>
            <a:gdLst>
              <a:gd name="T0" fmla="*/ 0 w 2122"/>
              <a:gd name="T1" fmla="*/ 0 h 839"/>
              <a:gd name="T2" fmla="*/ 21 w 2122"/>
              <a:gd name="T3" fmla="*/ 406 h 839"/>
              <a:gd name="T4" fmla="*/ 25 w 2122"/>
              <a:gd name="T5" fmla="*/ 528 h 839"/>
              <a:gd name="T6" fmla="*/ 335 w 2122"/>
              <a:gd name="T7" fmla="*/ 616 h 839"/>
              <a:gd name="T8" fmla="*/ 603 w 2122"/>
              <a:gd name="T9" fmla="*/ 690 h 839"/>
              <a:gd name="T10" fmla="*/ 942 w 2122"/>
              <a:gd name="T11" fmla="*/ 608 h 839"/>
              <a:gd name="T12" fmla="*/ 1274 w 2122"/>
              <a:gd name="T13" fmla="*/ 608 h 839"/>
              <a:gd name="T14" fmla="*/ 1431 w 2122"/>
              <a:gd name="T15" fmla="*/ 637 h 839"/>
              <a:gd name="T16" fmla="*/ 1594 w 2122"/>
              <a:gd name="T17" fmla="*/ 667 h 839"/>
              <a:gd name="T18" fmla="*/ 1783 w 2122"/>
              <a:gd name="T19" fmla="*/ 796 h 839"/>
              <a:gd name="T20" fmla="*/ 2057 w 2122"/>
              <a:gd name="T21" fmla="*/ 839 h 839"/>
              <a:gd name="T22" fmla="*/ 2122 w 2122"/>
              <a:gd name="T23" fmla="*/ 800 h 839"/>
              <a:gd name="T24" fmla="*/ 2030 w 2122"/>
              <a:gd name="T25" fmla="*/ 634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22" h="839">
                <a:moveTo>
                  <a:pt x="0" y="0"/>
                </a:moveTo>
                <a:lnTo>
                  <a:pt x="21" y="406"/>
                </a:lnTo>
                <a:lnTo>
                  <a:pt x="25" y="528"/>
                </a:lnTo>
                <a:lnTo>
                  <a:pt x="335" y="616"/>
                </a:lnTo>
                <a:lnTo>
                  <a:pt x="603" y="690"/>
                </a:lnTo>
                <a:lnTo>
                  <a:pt x="942" y="608"/>
                </a:lnTo>
                <a:lnTo>
                  <a:pt x="1274" y="608"/>
                </a:lnTo>
                <a:lnTo>
                  <a:pt x="1431" y="637"/>
                </a:lnTo>
                <a:lnTo>
                  <a:pt x="1594" y="667"/>
                </a:lnTo>
                <a:cubicBezTo>
                  <a:pt x="1653" y="693"/>
                  <a:pt x="1706" y="767"/>
                  <a:pt x="1783" y="796"/>
                </a:cubicBezTo>
                <a:cubicBezTo>
                  <a:pt x="1860" y="825"/>
                  <a:pt x="2001" y="838"/>
                  <a:pt x="2057" y="839"/>
                </a:cubicBezTo>
                <a:lnTo>
                  <a:pt x="2122" y="800"/>
                </a:lnTo>
                <a:lnTo>
                  <a:pt x="2030" y="634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0" name="Freeform 432"/>
          <p:cNvSpPr>
            <a:spLocks/>
          </p:cNvSpPr>
          <p:nvPr/>
        </p:nvSpPr>
        <p:spPr bwMode="auto">
          <a:xfrm>
            <a:off x="5310188" y="666750"/>
            <a:ext cx="2352675" cy="2084388"/>
          </a:xfrm>
          <a:custGeom>
            <a:avLst/>
            <a:gdLst>
              <a:gd name="T0" fmla="*/ 0 w 4000"/>
              <a:gd name="T1" fmla="*/ 2488 h 3544"/>
              <a:gd name="T2" fmla="*/ 104 w 4000"/>
              <a:gd name="T3" fmla="*/ 2784 h 3544"/>
              <a:gd name="T4" fmla="*/ 312 w 4000"/>
              <a:gd name="T5" fmla="*/ 2928 h 3544"/>
              <a:gd name="T6" fmla="*/ 800 w 4000"/>
              <a:gd name="T7" fmla="*/ 2848 h 3544"/>
              <a:gd name="T8" fmla="*/ 1208 w 4000"/>
              <a:gd name="T9" fmla="*/ 3320 h 3544"/>
              <a:gd name="T10" fmla="*/ 1784 w 4000"/>
              <a:gd name="T11" fmla="*/ 3544 h 3544"/>
              <a:gd name="T12" fmla="*/ 2448 w 4000"/>
              <a:gd name="T13" fmla="*/ 2680 h 3544"/>
              <a:gd name="T14" fmla="*/ 2912 w 4000"/>
              <a:gd name="T15" fmla="*/ 2232 h 3544"/>
              <a:gd name="T16" fmla="*/ 3232 w 4000"/>
              <a:gd name="T17" fmla="*/ 1912 h 3544"/>
              <a:gd name="T18" fmla="*/ 3568 w 4000"/>
              <a:gd name="T19" fmla="*/ 1568 h 3544"/>
              <a:gd name="T20" fmla="*/ 3744 w 4000"/>
              <a:gd name="T21" fmla="*/ 1312 h 3544"/>
              <a:gd name="T22" fmla="*/ 3800 w 4000"/>
              <a:gd name="T23" fmla="*/ 1008 h 3544"/>
              <a:gd name="T24" fmla="*/ 3904 w 4000"/>
              <a:gd name="T25" fmla="*/ 656 h 3544"/>
              <a:gd name="T26" fmla="*/ 3904 w 4000"/>
              <a:gd name="T27" fmla="*/ 360 h 3544"/>
              <a:gd name="T28" fmla="*/ 4000 w 4000"/>
              <a:gd name="T29" fmla="*/ 0 h 3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0" h="3544">
                <a:moveTo>
                  <a:pt x="0" y="2488"/>
                </a:moveTo>
                <a:lnTo>
                  <a:pt x="104" y="2784"/>
                </a:lnTo>
                <a:lnTo>
                  <a:pt x="312" y="2928"/>
                </a:lnTo>
                <a:lnTo>
                  <a:pt x="800" y="2848"/>
                </a:lnTo>
                <a:lnTo>
                  <a:pt x="1208" y="3320"/>
                </a:lnTo>
                <a:lnTo>
                  <a:pt x="1784" y="3544"/>
                </a:lnTo>
                <a:lnTo>
                  <a:pt x="2448" y="2680"/>
                </a:lnTo>
                <a:lnTo>
                  <a:pt x="2912" y="2232"/>
                </a:lnTo>
                <a:lnTo>
                  <a:pt x="3232" y="1912"/>
                </a:lnTo>
                <a:lnTo>
                  <a:pt x="3568" y="1568"/>
                </a:lnTo>
                <a:lnTo>
                  <a:pt x="3744" y="1312"/>
                </a:lnTo>
                <a:lnTo>
                  <a:pt x="3800" y="1008"/>
                </a:lnTo>
                <a:lnTo>
                  <a:pt x="3904" y="656"/>
                </a:lnTo>
                <a:lnTo>
                  <a:pt x="3904" y="360"/>
                </a:lnTo>
                <a:lnTo>
                  <a:pt x="4000" y="0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1" name="Freeform 433"/>
          <p:cNvSpPr>
            <a:spLocks/>
          </p:cNvSpPr>
          <p:nvPr/>
        </p:nvSpPr>
        <p:spPr bwMode="auto">
          <a:xfrm>
            <a:off x="3784600" y="1774825"/>
            <a:ext cx="2559050" cy="1323975"/>
          </a:xfrm>
          <a:custGeom>
            <a:avLst/>
            <a:gdLst>
              <a:gd name="T0" fmla="*/ 1612 w 1612"/>
              <a:gd name="T1" fmla="*/ 612 h 834"/>
              <a:gd name="T2" fmla="*/ 1528 w 1612"/>
              <a:gd name="T3" fmla="*/ 732 h 834"/>
              <a:gd name="T4" fmla="*/ 1523 w 1612"/>
              <a:gd name="T5" fmla="*/ 834 h 834"/>
              <a:gd name="T6" fmla="*/ 1274 w 1612"/>
              <a:gd name="T7" fmla="*/ 727 h 834"/>
              <a:gd name="T8" fmla="*/ 1101 w 1612"/>
              <a:gd name="T9" fmla="*/ 696 h 834"/>
              <a:gd name="T10" fmla="*/ 1052 w 1612"/>
              <a:gd name="T11" fmla="*/ 736 h 834"/>
              <a:gd name="T12" fmla="*/ 523 w 1612"/>
              <a:gd name="T13" fmla="*/ 509 h 834"/>
              <a:gd name="T14" fmla="*/ 451 w 1612"/>
              <a:gd name="T15" fmla="*/ 545 h 834"/>
              <a:gd name="T16" fmla="*/ 318 w 1612"/>
              <a:gd name="T17" fmla="*/ 488 h 834"/>
              <a:gd name="T18" fmla="*/ 250 w 1612"/>
              <a:gd name="T19" fmla="*/ 268 h 834"/>
              <a:gd name="T20" fmla="*/ 4 w 1612"/>
              <a:gd name="T21" fmla="*/ 206 h 834"/>
              <a:gd name="T22" fmla="*/ 0 w 1612"/>
              <a:gd name="T23" fmla="*/ 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2" h="834">
                <a:moveTo>
                  <a:pt x="1612" y="612"/>
                </a:moveTo>
                <a:lnTo>
                  <a:pt x="1528" y="732"/>
                </a:lnTo>
                <a:lnTo>
                  <a:pt x="1523" y="834"/>
                </a:lnTo>
                <a:lnTo>
                  <a:pt x="1274" y="727"/>
                </a:lnTo>
                <a:lnTo>
                  <a:pt x="1101" y="696"/>
                </a:lnTo>
                <a:lnTo>
                  <a:pt x="1052" y="736"/>
                </a:lnTo>
                <a:lnTo>
                  <a:pt x="523" y="509"/>
                </a:lnTo>
                <a:lnTo>
                  <a:pt x="451" y="545"/>
                </a:lnTo>
                <a:lnTo>
                  <a:pt x="318" y="488"/>
                </a:lnTo>
                <a:cubicBezTo>
                  <a:pt x="284" y="442"/>
                  <a:pt x="302" y="315"/>
                  <a:pt x="250" y="268"/>
                </a:cubicBezTo>
                <a:cubicBezTo>
                  <a:pt x="198" y="221"/>
                  <a:pt x="46" y="251"/>
                  <a:pt x="4" y="206"/>
                </a:cubicBezTo>
                <a:lnTo>
                  <a:pt x="0" y="0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2" name="Freeform 434"/>
          <p:cNvSpPr>
            <a:spLocks/>
          </p:cNvSpPr>
          <p:nvPr/>
        </p:nvSpPr>
        <p:spPr bwMode="auto">
          <a:xfrm>
            <a:off x="1079500" y="1809750"/>
            <a:ext cx="2066925" cy="3314700"/>
          </a:xfrm>
          <a:custGeom>
            <a:avLst/>
            <a:gdLst>
              <a:gd name="T0" fmla="*/ 976 w 1302"/>
              <a:gd name="T1" fmla="*/ 0 h 2088"/>
              <a:gd name="T2" fmla="*/ 853 w 1302"/>
              <a:gd name="T3" fmla="*/ 545 h 2088"/>
              <a:gd name="T4" fmla="*/ 853 w 1302"/>
              <a:gd name="T5" fmla="*/ 661 h 2088"/>
              <a:gd name="T6" fmla="*/ 880 w 1302"/>
              <a:gd name="T7" fmla="*/ 812 h 2088"/>
              <a:gd name="T8" fmla="*/ 844 w 1302"/>
              <a:gd name="T9" fmla="*/ 1003 h 2088"/>
              <a:gd name="T10" fmla="*/ 1124 w 1302"/>
              <a:gd name="T11" fmla="*/ 1136 h 2088"/>
              <a:gd name="T12" fmla="*/ 1266 w 1302"/>
              <a:gd name="T13" fmla="*/ 1301 h 2088"/>
              <a:gd name="T14" fmla="*/ 1302 w 1302"/>
              <a:gd name="T15" fmla="*/ 1403 h 2088"/>
              <a:gd name="T16" fmla="*/ 1280 w 1302"/>
              <a:gd name="T17" fmla="*/ 1563 h 2088"/>
              <a:gd name="T18" fmla="*/ 1186 w 1302"/>
              <a:gd name="T19" fmla="*/ 1768 h 2088"/>
              <a:gd name="T20" fmla="*/ 1115 w 1302"/>
              <a:gd name="T21" fmla="*/ 1879 h 2088"/>
              <a:gd name="T22" fmla="*/ 1066 w 1302"/>
              <a:gd name="T23" fmla="*/ 1977 h 2088"/>
              <a:gd name="T24" fmla="*/ 1071 w 1302"/>
              <a:gd name="T25" fmla="*/ 2088 h 2088"/>
              <a:gd name="T26" fmla="*/ 848 w 1302"/>
              <a:gd name="T27" fmla="*/ 1986 h 2088"/>
              <a:gd name="T28" fmla="*/ 742 w 1302"/>
              <a:gd name="T29" fmla="*/ 1795 h 2088"/>
              <a:gd name="T30" fmla="*/ 559 w 1302"/>
              <a:gd name="T31" fmla="*/ 1719 h 2088"/>
              <a:gd name="T32" fmla="*/ 439 w 1302"/>
              <a:gd name="T33" fmla="*/ 1666 h 2088"/>
              <a:gd name="T34" fmla="*/ 346 w 1302"/>
              <a:gd name="T35" fmla="*/ 1581 h 2088"/>
              <a:gd name="T36" fmla="*/ 0 w 1302"/>
              <a:gd name="T37" fmla="*/ 1590 h 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2" h="2088">
                <a:moveTo>
                  <a:pt x="976" y="0"/>
                </a:moveTo>
                <a:lnTo>
                  <a:pt x="853" y="545"/>
                </a:lnTo>
                <a:lnTo>
                  <a:pt x="853" y="661"/>
                </a:lnTo>
                <a:lnTo>
                  <a:pt x="880" y="812"/>
                </a:lnTo>
                <a:lnTo>
                  <a:pt x="844" y="1003"/>
                </a:lnTo>
                <a:lnTo>
                  <a:pt x="1124" y="1136"/>
                </a:lnTo>
                <a:lnTo>
                  <a:pt x="1266" y="1301"/>
                </a:lnTo>
                <a:lnTo>
                  <a:pt x="1302" y="1403"/>
                </a:lnTo>
                <a:lnTo>
                  <a:pt x="1280" y="1563"/>
                </a:lnTo>
                <a:lnTo>
                  <a:pt x="1186" y="1768"/>
                </a:lnTo>
                <a:lnTo>
                  <a:pt x="1115" y="1879"/>
                </a:lnTo>
                <a:lnTo>
                  <a:pt x="1066" y="1977"/>
                </a:lnTo>
                <a:lnTo>
                  <a:pt x="1071" y="2088"/>
                </a:lnTo>
                <a:lnTo>
                  <a:pt x="848" y="1986"/>
                </a:lnTo>
                <a:lnTo>
                  <a:pt x="742" y="1795"/>
                </a:lnTo>
                <a:lnTo>
                  <a:pt x="559" y="1719"/>
                </a:lnTo>
                <a:lnTo>
                  <a:pt x="439" y="1666"/>
                </a:lnTo>
                <a:lnTo>
                  <a:pt x="346" y="1581"/>
                </a:lnTo>
                <a:lnTo>
                  <a:pt x="0" y="1590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3" name="Freeform 435"/>
          <p:cNvSpPr>
            <a:spLocks/>
          </p:cNvSpPr>
          <p:nvPr/>
        </p:nvSpPr>
        <p:spPr bwMode="auto">
          <a:xfrm>
            <a:off x="2794000" y="5130800"/>
            <a:ext cx="1001713" cy="1708150"/>
          </a:xfrm>
          <a:custGeom>
            <a:avLst/>
            <a:gdLst>
              <a:gd name="T0" fmla="*/ 0 w 631"/>
              <a:gd name="T1" fmla="*/ 0 h 1076"/>
              <a:gd name="T2" fmla="*/ 187 w 631"/>
              <a:gd name="T3" fmla="*/ 71 h 1076"/>
              <a:gd name="T4" fmla="*/ 262 w 631"/>
              <a:gd name="T5" fmla="*/ 213 h 1076"/>
              <a:gd name="T6" fmla="*/ 400 w 631"/>
              <a:gd name="T7" fmla="*/ 329 h 1076"/>
              <a:gd name="T8" fmla="*/ 484 w 631"/>
              <a:gd name="T9" fmla="*/ 400 h 1076"/>
              <a:gd name="T10" fmla="*/ 529 w 631"/>
              <a:gd name="T11" fmla="*/ 614 h 1076"/>
              <a:gd name="T12" fmla="*/ 631 w 631"/>
              <a:gd name="T13" fmla="*/ 698 h 1076"/>
              <a:gd name="T14" fmla="*/ 555 w 631"/>
              <a:gd name="T15" fmla="*/ 796 h 1076"/>
              <a:gd name="T16" fmla="*/ 529 w 631"/>
              <a:gd name="T17" fmla="*/ 1076 h 1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1" h="1076">
                <a:moveTo>
                  <a:pt x="0" y="0"/>
                </a:moveTo>
                <a:lnTo>
                  <a:pt x="187" y="71"/>
                </a:lnTo>
                <a:lnTo>
                  <a:pt x="262" y="213"/>
                </a:lnTo>
                <a:lnTo>
                  <a:pt x="400" y="329"/>
                </a:lnTo>
                <a:lnTo>
                  <a:pt x="484" y="400"/>
                </a:lnTo>
                <a:lnTo>
                  <a:pt x="529" y="614"/>
                </a:lnTo>
                <a:lnTo>
                  <a:pt x="631" y="698"/>
                </a:lnTo>
                <a:lnTo>
                  <a:pt x="555" y="796"/>
                </a:lnTo>
                <a:lnTo>
                  <a:pt x="529" y="1076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4" name="Freeform 436"/>
          <p:cNvSpPr>
            <a:spLocks/>
          </p:cNvSpPr>
          <p:nvPr/>
        </p:nvSpPr>
        <p:spPr bwMode="auto">
          <a:xfrm>
            <a:off x="3781425" y="3084513"/>
            <a:ext cx="2406650" cy="3148012"/>
          </a:xfrm>
          <a:custGeom>
            <a:avLst/>
            <a:gdLst>
              <a:gd name="T0" fmla="*/ 0 w 4092"/>
              <a:gd name="T1" fmla="*/ 5352 h 5352"/>
              <a:gd name="T2" fmla="*/ 684 w 4092"/>
              <a:gd name="T3" fmla="*/ 4476 h 5352"/>
              <a:gd name="T4" fmla="*/ 1548 w 4092"/>
              <a:gd name="T5" fmla="*/ 4380 h 5352"/>
              <a:gd name="T6" fmla="*/ 2064 w 4092"/>
              <a:gd name="T7" fmla="*/ 4308 h 5352"/>
              <a:gd name="T8" fmla="*/ 2916 w 4092"/>
              <a:gd name="T9" fmla="*/ 3732 h 5352"/>
              <a:gd name="T10" fmla="*/ 3420 w 4092"/>
              <a:gd name="T11" fmla="*/ 3312 h 5352"/>
              <a:gd name="T12" fmla="*/ 3864 w 4092"/>
              <a:gd name="T13" fmla="*/ 2976 h 5352"/>
              <a:gd name="T14" fmla="*/ 3912 w 4092"/>
              <a:gd name="T15" fmla="*/ 2808 h 5352"/>
              <a:gd name="T16" fmla="*/ 3936 w 4092"/>
              <a:gd name="T17" fmla="*/ 2580 h 5352"/>
              <a:gd name="T18" fmla="*/ 4020 w 4092"/>
              <a:gd name="T19" fmla="*/ 1956 h 5352"/>
              <a:gd name="T20" fmla="*/ 4020 w 4092"/>
              <a:gd name="T21" fmla="*/ 1536 h 5352"/>
              <a:gd name="T22" fmla="*/ 4080 w 4092"/>
              <a:gd name="T23" fmla="*/ 924 h 5352"/>
              <a:gd name="T24" fmla="*/ 4056 w 4092"/>
              <a:gd name="T25" fmla="*/ 504 h 5352"/>
              <a:gd name="T26" fmla="*/ 4092 w 4092"/>
              <a:gd name="T27" fmla="*/ 0 h 5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92" h="5352">
                <a:moveTo>
                  <a:pt x="0" y="5352"/>
                </a:moveTo>
                <a:lnTo>
                  <a:pt x="684" y="4476"/>
                </a:lnTo>
                <a:lnTo>
                  <a:pt x="1548" y="4380"/>
                </a:lnTo>
                <a:lnTo>
                  <a:pt x="2064" y="4308"/>
                </a:lnTo>
                <a:lnTo>
                  <a:pt x="2916" y="3732"/>
                </a:lnTo>
                <a:lnTo>
                  <a:pt x="3420" y="3312"/>
                </a:lnTo>
                <a:lnTo>
                  <a:pt x="3864" y="2976"/>
                </a:lnTo>
                <a:lnTo>
                  <a:pt x="3912" y="2808"/>
                </a:lnTo>
                <a:lnTo>
                  <a:pt x="3936" y="2580"/>
                </a:lnTo>
                <a:lnTo>
                  <a:pt x="4020" y="1956"/>
                </a:lnTo>
                <a:lnTo>
                  <a:pt x="4020" y="1536"/>
                </a:lnTo>
                <a:lnTo>
                  <a:pt x="4080" y="924"/>
                </a:lnTo>
                <a:lnTo>
                  <a:pt x="4056" y="504"/>
                </a:lnTo>
                <a:lnTo>
                  <a:pt x="4092" y="0"/>
                </a:ln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5" name="Text Box 437"/>
          <p:cNvSpPr txBox="1">
            <a:spLocks noChangeArrowheads="1"/>
          </p:cNvSpPr>
          <p:nvPr/>
        </p:nvSpPr>
        <p:spPr bwMode="auto">
          <a:xfrm>
            <a:off x="2667000" y="6400800"/>
            <a:ext cx="812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 b="1">
                <a:latin typeface="Angsana New" panose="02020603050405020304" pitchFamily="18" charset="-34"/>
                <a:cs typeface="Arial" panose="020B0604020202020204" pitchFamily="34" charset="0"/>
              </a:rPr>
              <a:t>To Albany</a:t>
            </a:r>
          </a:p>
        </p:txBody>
      </p:sp>
      <p:sp>
        <p:nvSpPr>
          <p:cNvPr id="7606" name="Line 438"/>
          <p:cNvSpPr>
            <a:spLocks noChangeShapeType="1"/>
          </p:cNvSpPr>
          <p:nvPr/>
        </p:nvSpPr>
        <p:spPr bwMode="auto">
          <a:xfrm flipH="1">
            <a:off x="3505200" y="6477000"/>
            <a:ext cx="6350" cy="2968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07" name="Rectangle 439"/>
          <p:cNvSpPr>
            <a:spLocks noChangeArrowheads="1"/>
          </p:cNvSpPr>
          <p:nvPr/>
        </p:nvSpPr>
        <p:spPr bwMode="auto">
          <a:xfrm>
            <a:off x="3568700" y="6411913"/>
            <a:ext cx="31750" cy="381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08" name="Rectangle 440"/>
          <p:cNvSpPr>
            <a:spLocks noChangeArrowheads="1"/>
          </p:cNvSpPr>
          <p:nvPr/>
        </p:nvSpPr>
        <p:spPr bwMode="auto">
          <a:xfrm>
            <a:off x="3149600" y="4524375"/>
            <a:ext cx="49213" cy="635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09" name="Rectangle 441"/>
          <p:cNvSpPr>
            <a:spLocks noChangeArrowheads="1"/>
          </p:cNvSpPr>
          <p:nvPr/>
        </p:nvSpPr>
        <p:spPr bwMode="auto">
          <a:xfrm>
            <a:off x="3443288" y="2132013"/>
            <a:ext cx="76200" cy="777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10" name="Rectangle 442"/>
          <p:cNvSpPr>
            <a:spLocks noChangeArrowheads="1"/>
          </p:cNvSpPr>
          <p:nvPr/>
        </p:nvSpPr>
        <p:spPr bwMode="auto">
          <a:xfrm>
            <a:off x="7532688" y="282575"/>
            <a:ext cx="73025" cy="7143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11" name="Line 443"/>
          <p:cNvSpPr>
            <a:spLocks noChangeShapeType="1"/>
          </p:cNvSpPr>
          <p:nvPr/>
        </p:nvSpPr>
        <p:spPr bwMode="auto">
          <a:xfrm flipV="1">
            <a:off x="7521575" y="469900"/>
            <a:ext cx="88900" cy="2651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2" name="Text Box 444"/>
          <p:cNvSpPr txBox="1">
            <a:spLocks noChangeArrowheads="1"/>
          </p:cNvSpPr>
          <p:nvPr/>
        </p:nvSpPr>
        <p:spPr bwMode="auto">
          <a:xfrm rot="2610729">
            <a:off x="4662488" y="4699000"/>
            <a:ext cx="12382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26130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2613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50000"/>
              </a:lnSpc>
            </a:pPr>
            <a:r>
              <a:rPr lang="en-US" altLang="en-US" sz="1200" b="1" i="1">
                <a:latin typeface="Times New Roman" panose="02020603050405020304" pitchFamily="18" charset="0"/>
                <a:cs typeface="Arial" panose="020B0604020202020204" pitchFamily="34" charset="0"/>
              </a:rPr>
              <a:t>Mill Creek</a:t>
            </a:r>
          </a:p>
        </p:txBody>
      </p:sp>
      <p:sp>
        <p:nvSpPr>
          <p:cNvPr id="7613" name="Rectangle 445"/>
          <p:cNvSpPr>
            <a:spLocks noChangeArrowheads="1"/>
          </p:cNvSpPr>
          <p:nvPr/>
        </p:nvSpPr>
        <p:spPr bwMode="auto">
          <a:xfrm>
            <a:off x="2690813" y="5205413"/>
            <a:ext cx="60325" cy="635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14" name="Freeform 446"/>
          <p:cNvSpPr>
            <a:spLocks/>
          </p:cNvSpPr>
          <p:nvPr/>
        </p:nvSpPr>
        <p:spPr bwMode="auto">
          <a:xfrm>
            <a:off x="2549525" y="4298950"/>
            <a:ext cx="709613" cy="958850"/>
          </a:xfrm>
          <a:custGeom>
            <a:avLst/>
            <a:gdLst>
              <a:gd name="T0" fmla="*/ 78 w 1206"/>
              <a:gd name="T1" fmla="*/ 1632 h 1632"/>
              <a:gd name="T2" fmla="*/ 0 w 1206"/>
              <a:gd name="T3" fmla="*/ 1596 h 1632"/>
              <a:gd name="T4" fmla="*/ 42 w 1206"/>
              <a:gd name="T5" fmla="*/ 1500 h 1632"/>
              <a:gd name="T6" fmla="*/ 102 w 1206"/>
              <a:gd name="T7" fmla="*/ 1518 h 1632"/>
              <a:gd name="T8" fmla="*/ 156 w 1206"/>
              <a:gd name="T9" fmla="*/ 1422 h 1632"/>
              <a:gd name="T10" fmla="*/ 90 w 1206"/>
              <a:gd name="T11" fmla="*/ 1386 h 1632"/>
              <a:gd name="T12" fmla="*/ 108 w 1206"/>
              <a:gd name="T13" fmla="*/ 1290 h 1632"/>
              <a:gd name="T14" fmla="*/ 174 w 1206"/>
              <a:gd name="T15" fmla="*/ 1314 h 1632"/>
              <a:gd name="T16" fmla="*/ 216 w 1206"/>
              <a:gd name="T17" fmla="*/ 1218 h 1632"/>
              <a:gd name="T18" fmla="*/ 156 w 1206"/>
              <a:gd name="T19" fmla="*/ 1170 h 1632"/>
              <a:gd name="T20" fmla="*/ 180 w 1206"/>
              <a:gd name="T21" fmla="*/ 1086 h 1632"/>
              <a:gd name="T22" fmla="*/ 276 w 1206"/>
              <a:gd name="T23" fmla="*/ 1086 h 1632"/>
              <a:gd name="T24" fmla="*/ 294 w 1206"/>
              <a:gd name="T25" fmla="*/ 1026 h 1632"/>
              <a:gd name="T26" fmla="*/ 246 w 1206"/>
              <a:gd name="T27" fmla="*/ 978 h 1632"/>
              <a:gd name="T28" fmla="*/ 276 w 1206"/>
              <a:gd name="T29" fmla="*/ 900 h 1632"/>
              <a:gd name="T30" fmla="*/ 354 w 1206"/>
              <a:gd name="T31" fmla="*/ 900 h 1632"/>
              <a:gd name="T32" fmla="*/ 360 w 1206"/>
              <a:gd name="T33" fmla="*/ 816 h 1632"/>
              <a:gd name="T34" fmla="*/ 300 w 1206"/>
              <a:gd name="T35" fmla="*/ 786 h 1632"/>
              <a:gd name="T36" fmla="*/ 342 w 1206"/>
              <a:gd name="T37" fmla="*/ 696 h 1632"/>
              <a:gd name="T38" fmla="*/ 432 w 1206"/>
              <a:gd name="T39" fmla="*/ 702 h 1632"/>
              <a:gd name="T40" fmla="*/ 414 w 1206"/>
              <a:gd name="T41" fmla="*/ 594 h 1632"/>
              <a:gd name="T42" fmla="*/ 522 w 1206"/>
              <a:gd name="T43" fmla="*/ 564 h 1632"/>
              <a:gd name="T44" fmla="*/ 540 w 1206"/>
              <a:gd name="T45" fmla="*/ 642 h 1632"/>
              <a:gd name="T46" fmla="*/ 660 w 1206"/>
              <a:gd name="T47" fmla="*/ 618 h 1632"/>
              <a:gd name="T48" fmla="*/ 612 w 1206"/>
              <a:gd name="T49" fmla="*/ 540 h 1632"/>
              <a:gd name="T50" fmla="*/ 720 w 1206"/>
              <a:gd name="T51" fmla="*/ 498 h 1632"/>
              <a:gd name="T52" fmla="*/ 804 w 1206"/>
              <a:gd name="T53" fmla="*/ 522 h 1632"/>
              <a:gd name="T54" fmla="*/ 834 w 1206"/>
              <a:gd name="T55" fmla="*/ 408 h 1632"/>
              <a:gd name="T56" fmla="*/ 840 w 1206"/>
              <a:gd name="T57" fmla="*/ 294 h 1632"/>
              <a:gd name="T58" fmla="*/ 918 w 1206"/>
              <a:gd name="T59" fmla="*/ 312 h 1632"/>
              <a:gd name="T60" fmla="*/ 978 w 1206"/>
              <a:gd name="T61" fmla="*/ 210 h 1632"/>
              <a:gd name="T62" fmla="*/ 918 w 1206"/>
              <a:gd name="T63" fmla="*/ 174 h 1632"/>
              <a:gd name="T64" fmla="*/ 978 w 1206"/>
              <a:gd name="T65" fmla="*/ 0 h 1632"/>
              <a:gd name="T66" fmla="*/ 1116 w 1206"/>
              <a:gd name="T67" fmla="*/ 36 h 1632"/>
              <a:gd name="T68" fmla="*/ 1116 w 1206"/>
              <a:gd name="T69" fmla="*/ 144 h 1632"/>
              <a:gd name="T70" fmla="*/ 1206 w 1206"/>
              <a:gd name="T71" fmla="*/ 138 h 1632"/>
              <a:gd name="T72" fmla="*/ 1206 w 1206"/>
              <a:gd name="T73" fmla="*/ 216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6" h="1632">
                <a:moveTo>
                  <a:pt x="78" y="1632"/>
                </a:moveTo>
                <a:lnTo>
                  <a:pt x="0" y="1596"/>
                </a:lnTo>
                <a:lnTo>
                  <a:pt x="42" y="1500"/>
                </a:lnTo>
                <a:lnTo>
                  <a:pt x="102" y="1518"/>
                </a:lnTo>
                <a:lnTo>
                  <a:pt x="156" y="1422"/>
                </a:lnTo>
                <a:lnTo>
                  <a:pt x="90" y="1386"/>
                </a:lnTo>
                <a:lnTo>
                  <a:pt x="108" y="1290"/>
                </a:lnTo>
                <a:lnTo>
                  <a:pt x="174" y="1314"/>
                </a:lnTo>
                <a:lnTo>
                  <a:pt x="216" y="1218"/>
                </a:lnTo>
                <a:lnTo>
                  <a:pt x="156" y="1170"/>
                </a:lnTo>
                <a:lnTo>
                  <a:pt x="180" y="1086"/>
                </a:lnTo>
                <a:cubicBezTo>
                  <a:pt x="278" y="1092"/>
                  <a:pt x="276" y="1124"/>
                  <a:pt x="276" y="1086"/>
                </a:cubicBezTo>
                <a:lnTo>
                  <a:pt x="294" y="1026"/>
                </a:lnTo>
                <a:cubicBezTo>
                  <a:pt x="278" y="1010"/>
                  <a:pt x="246" y="978"/>
                  <a:pt x="246" y="978"/>
                </a:cubicBezTo>
                <a:lnTo>
                  <a:pt x="276" y="900"/>
                </a:lnTo>
                <a:lnTo>
                  <a:pt x="354" y="900"/>
                </a:lnTo>
                <a:lnTo>
                  <a:pt x="360" y="816"/>
                </a:lnTo>
                <a:lnTo>
                  <a:pt x="300" y="786"/>
                </a:lnTo>
                <a:cubicBezTo>
                  <a:pt x="337" y="694"/>
                  <a:pt x="304" y="696"/>
                  <a:pt x="342" y="696"/>
                </a:cubicBezTo>
                <a:lnTo>
                  <a:pt x="432" y="702"/>
                </a:lnTo>
                <a:lnTo>
                  <a:pt x="414" y="594"/>
                </a:lnTo>
                <a:lnTo>
                  <a:pt x="522" y="564"/>
                </a:lnTo>
                <a:lnTo>
                  <a:pt x="540" y="642"/>
                </a:lnTo>
                <a:lnTo>
                  <a:pt x="660" y="618"/>
                </a:lnTo>
                <a:lnTo>
                  <a:pt x="612" y="540"/>
                </a:lnTo>
                <a:lnTo>
                  <a:pt x="720" y="498"/>
                </a:lnTo>
                <a:lnTo>
                  <a:pt x="804" y="522"/>
                </a:lnTo>
                <a:lnTo>
                  <a:pt x="834" y="408"/>
                </a:lnTo>
                <a:lnTo>
                  <a:pt x="840" y="294"/>
                </a:lnTo>
                <a:lnTo>
                  <a:pt x="918" y="312"/>
                </a:lnTo>
                <a:lnTo>
                  <a:pt x="978" y="210"/>
                </a:lnTo>
                <a:lnTo>
                  <a:pt x="918" y="174"/>
                </a:lnTo>
                <a:lnTo>
                  <a:pt x="978" y="0"/>
                </a:lnTo>
                <a:lnTo>
                  <a:pt x="1116" y="36"/>
                </a:lnTo>
                <a:lnTo>
                  <a:pt x="1116" y="144"/>
                </a:lnTo>
                <a:lnTo>
                  <a:pt x="1206" y="138"/>
                </a:lnTo>
                <a:lnTo>
                  <a:pt x="1206" y="216"/>
                </a:lnTo>
              </a:path>
            </a:pathLst>
          </a:custGeom>
          <a:noFill/>
          <a:ln w="254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5" name="Freeform 447"/>
          <p:cNvSpPr>
            <a:spLocks/>
          </p:cNvSpPr>
          <p:nvPr/>
        </p:nvSpPr>
        <p:spPr bwMode="auto">
          <a:xfrm>
            <a:off x="3651250" y="4683125"/>
            <a:ext cx="222250" cy="398463"/>
          </a:xfrm>
          <a:custGeom>
            <a:avLst/>
            <a:gdLst>
              <a:gd name="T0" fmla="*/ 12 w 378"/>
              <a:gd name="T1" fmla="*/ 0 h 678"/>
              <a:gd name="T2" fmla="*/ 54 w 378"/>
              <a:gd name="T3" fmla="*/ 36 h 678"/>
              <a:gd name="T4" fmla="*/ 0 w 378"/>
              <a:gd name="T5" fmla="*/ 114 h 678"/>
              <a:gd name="T6" fmla="*/ 90 w 378"/>
              <a:gd name="T7" fmla="*/ 162 h 678"/>
              <a:gd name="T8" fmla="*/ 144 w 378"/>
              <a:gd name="T9" fmla="*/ 114 h 678"/>
              <a:gd name="T10" fmla="*/ 210 w 378"/>
              <a:gd name="T11" fmla="*/ 174 h 678"/>
              <a:gd name="T12" fmla="*/ 168 w 378"/>
              <a:gd name="T13" fmla="*/ 246 h 678"/>
              <a:gd name="T14" fmla="*/ 240 w 378"/>
              <a:gd name="T15" fmla="*/ 282 h 678"/>
              <a:gd name="T16" fmla="*/ 282 w 378"/>
              <a:gd name="T17" fmla="*/ 234 h 678"/>
              <a:gd name="T18" fmla="*/ 360 w 378"/>
              <a:gd name="T19" fmla="*/ 270 h 678"/>
              <a:gd name="T20" fmla="*/ 312 w 378"/>
              <a:gd name="T21" fmla="*/ 360 h 678"/>
              <a:gd name="T22" fmla="*/ 378 w 378"/>
              <a:gd name="T23" fmla="*/ 414 h 678"/>
              <a:gd name="T24" fmla="*/ 288 w 378"/>
              <a:gd name="T25" fmla="*/ 510 h 678"/>
              <a:gd name="T26" fmla="*/ 204 w 378"/>
              <a:gd name="T27" fmla="*/ 456 h 678"/>
              <a:gd name="T28" fmla="*/ 162 w 378"/>
              <a:gd name="T29" fmla="*/ 510 h 678"/>
              <a:gd name="T30" fmla="*/ 234 w 378"/>
              <a:gd name="T31" fmla="*/ 570 h 678"/>
              <a:gd name="T32" fmla="*/ 162 w 378"/>
              <a:gd name="T33" fmla="*/ 678 h 678"/>
              <a:gd name="T34" fmla="*/ 108 w 378"/>
              <a:gd name="T35" fmla="*/ 624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8" h="678">
                <a:moveTo>
                  <a:pt x="12" y="0"/>
                </a:moveTo>
                <a:lnTo>
                  <a:pt x="54" y="36"/>
                </a:lnTo>
                <a:lnTo>
                  <a:pt x="0" y="114"/>
                </a:lnTo>
                <a:lnTo>
                  <a:pt x="90" y="162"/>
                </a:lnTo>
                <a:lnTo>
                  <a:pt x="144" y="114"/>
                </a:lnTo>
                <a:lnTo>
                  <a:pt x="210" y="174"/>
                </a:lnTo>
                <a:lnTo>
                  <a:pt x="168" y="246"/>
                </a:lnTo>
                <a:lnTo>
                  <a:pt x="240" y="282"/>
                </a:lnTo>
                <a:lnTo>
                  <a:pt x="282" y="234"/>
                </a:lnTo>
                <a:lnTo>
                  <a:pt x="360" y="270"/>
                </a:lnTo>
                <a:lnTo>
                  <a:pt x="312" y="360"/>
                </a:lnTo>
                <a:lnTo>
                  <a:pt x="378" y="414"/>
                </a:lnTo>
                <a:lnTo>
                  <a:pt x="288" y="510"/>
                </a:lnTo>
                <a:lnTo>
                  <a:pt x="204" y="456"/>
                </a:lnTo>
                <a:lnTo>
                  <a:pt x="162" y="510"/>
                </a:lnTo>
                <a:lnTo>
                  <a:pt x="234" y="570"/>
                </a:lnTo>
                <a:lnTo>
                  <a:pt x="162" y="678"/>
                </a:lnTo>
                <a:lnTo>
                  <a:pt x="108" y="624"/>
                </a:lnTo>
              </a:path>
            </a:pathLst>
          </a:custGeom>
          <a:noFill/>
          <a:ln w="254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6" name="Freeform 448"/>
          <p:cNvSpPr>
            <a:spLocks/>
          </p:cNvSpPr>
          <p:nvPr/>
        </p:nvSpPr>
        <p:spPr bwMode="auto">
          <a:xfrm>
            <a:off x="3975100" y="4913313"/>
            <a:ext cx="582613" cy="949325"/>
          </a:xfrm>
          <a:custGeom>
            <a:avLst/>
            <a:gdLst>
              <a:gd name="T0" fmla="*/ 6 w 990"/>
              <a:gd name="T1" fmla="*/ 126 h 1614"/>
              <a:gd name="T2" fmla="*/ 0 w 990"/>
              <a:gd name="T3" fmla="*/ 192 h 1614"/>
              <a:gd name="T4" fmla="*/ 108 w 990"/>
              <a:gd name="T5" fmla="*/ 162 h 1614"/>
              <a:gd name="T6" fmla="*/ 114 w 990"/>
              <a:gd name="T7" fmla="*/ 90 h 1614"/>
              <a:gd name="T8" fmla="*/ 252 w 990"/>
              <a:gd name="T9" fmla="*/ 102 h 1614"/>
              <a:gd name="T10" fmla="*/ 282 w 990"/>
              <a:gd name="T11" fmla="*/ 156 h 1614"/>
              <a:gd name="T12" fmla="*/ 354 w 990"/>
              <a:gd name="T13" fmla="*/ 144 h 1614"/>
              <a:gd name="T14" fmla="*/ 366 w 990"/>
              <a:gd name="T15" fmla="*/ 60 h 1614"/>
              <a:gd name="T16" fmla="*/ 456 w 990"/>
              <a:gd name="T17" fmla="*/ 60 h 1614"/>
              <a:gd name="T18" fmla="*/ 468 w 990"/>
              <a:gd name="T19" fmla="*/ 138 h 1614"/>
              <a:gd name="T20" fmla="*/ 540 w 990"/>
              <a:gd name="T21" fmla="*/ 126 h 1614"/>
              <a:gd name="T22" fmla="*/ 540 w 990"/>
              <a:gd name="T23" fmla="*/ 54 h 1614"/>
              <a:gd name="T24" fmla="*/ 642 w 990"/>
              <a:gd name="T25" fmla="*/ 48 h 1614"/>
              <a:gd name="T26" fmla="*/ 648 w 990"/>
              <a:gd name="T27" fmla="*/ 120 h 1614"/>
              <a:gd name="T28" fmla="*/ 786 w 990"/>
              <a:gd name="T29" fmla="*/ 102 h 1614"/>
              <a:gd name="T30" fmla="*/ 768 w 990"/>
              <a:gd name="T31" fmla="*/ 42 h 1614"/>
              <a:gd name="T32" fmla="*/ 936 w 990"/>
              <a:gd name="T33" fmla="*/ 0 h 1614"/>
              <a:gd name="T34" fmla="*/ 990 w 990"/>
              <a:gd name="T35" fmla="*/ 126 h 1614"/>
              <a:gd name="T36" fmla="*/ 924 w 990"/>
              <a:gd name="T37" fmla="*/ 240 h 1614"/>
              <a:gd name="T38" fmla="*/ 864 w 990"/>
              <a:gd name="T39" fmla="*/ 198 h 1614"/>
              <a:gd name="T40" fmla="*/ 798 w 990"/>
              <a:gd name="T41" fmla="*/ 306 h 1614"/>
              <a:gd name="T42" fmla="*/ 864 w 990"/>
              <a:gd name="T43" fmla="*/ 366 h 1614"/>
              <a:gd name="T44" fmla="*/ 822 w 990"/>
              <a:gd name="T45" fmla="*/ 426 h 1614"/>
              <a:gd name="T46" fmla="*/ 738 w 990"/>
              <a:gd name="T47" fmla="*/ 378 h 1614"/>
              <a:gd name="T48" fmla="*/ 684 w 990"/>
              <a:gd name="T49" fmla="*/ 468 h 1614"/>
              <a:gd name="T50" fmla="*/ 762 w 990"/>
              <a:gd name="T51" fmla="*/ 522 h 1614"/>
              <a:gd name="T52" fmla="*/ 696 w 990"/>
              <a:gd name="T53" fmla="*/ 612 h 1614"/>
              <a:gd name="T54" fmla="*/ 630 w 990"/>
              <a:gd name="T55" fmla="*/ 576 h 1614"/>
              <a:gd name="T56" fmla="*/ 570 w 990"/>
              <a:gd name="T57" fmla="*/ 672 h 1614"/>
              <a:gd name="T58" fmla="*/ 624 w 990"/>
              <a:gd name="T59" fmla="*/ 720 h 1614"/>
              <a:gd name="T60" fmla="*/ 600 w 990"/>
              <a:gd name="T61" fmla="*/ 792 h 1614"/>
              <a:gd name="T62" fmla="*/ 534 w 990"/>
              <a:gd name="T63" fmla="*/ 756 h 1614"/>
              <a:gd name="T64" fmla="*/ 456 w 990"/>
              <a:gd name="T65" fmla="*/ 858 h 1614"/>
              <a:gd name="T66" fmla="*/ 522 w 990"/>
              <a:gd name="T67" fmla="*/ 894 h 1614"/>
              <a:gd name="T68" fmla="*/ 486 w 990"/>
              <a:gd name="T69" fmla="*/ 972 h 1614"/>
              <a:gd name="T70" fmla="*/ 396 w 990"/>
              <a:gd name="T71" fmla="*/ 930 h 1614"/>
              <a:gd name="T72" fmla="*/ 354 w 990"/>
              <a:gd name="T73" fmla="*/ 1014 h 1614"/>
              <a:gd name="T74" fmla="*/ 408 w 990"/>
              <a:gd name="T75" fmla="*/ 1062 h 1614"/>
              <a:gd name="T76" fmla="*/ 360 w 990"/>
              <a:gd name="T77" fmla="*/ 1140 h 1614"/>
              <a:gd name="T78" fmla="*/ 294 w 990"/>
              <a:gd name="T79" fmla="*/ 1110 h 1614"/>
              <a:gd name="T80" fmla="*/ 228 w 990"/>
              <a:gd name="T81" fmla="*/ 1194 h 1614"/>
              <a:gd name="T82" fmla="*/ 324 w 990"/>
              <a:gd name="T83" fmla="*/ 1248 h 1614"/>
              <a:gd name="T84" fmla="*/ 288 w 990"/>
              <a:gd name="T85" fmla="*/ 1314 h 1614"/>
              <a:gd name="T86" fmla="*/ 222 w 990"/>
              <a:gd name="T87" fmla="*/ 1266 h 1614"/>
              <a:gd name="T88" fmla="*/ 138 w 990"/>
              <a:gd name="T89" fmla="*/ 1338 h 1614"/>
              <a:gd name="T90" fmla="*/ 222 w 990"/>
              <a:gd name="T91" fmla="*/ 1416 h 1614"/>
              <a:gd name="T92" fmla="*/ 288 w 990"/>
              <a:gd name="T93" fmla="*/ 1350 h 1614"/>
              <a:gd name="T94" fmla="*/ 414 w 990"/>
              <a:gd name="T95" fmla="*/ 1428 h 1614"/>
              <a:gd name="T96" fmla="*/ 366 w 990"/>
              <a:gd name="T97" fmla="*/ 1500 h 1614"/>
              <a:gd name="T98" fmla="*/ 450 w 990"/>
              <a:gd name="T99" fmla="*/ 1554 h 1614"/>
              <a:gd name="T100" fmla="*/ 534 w 990"/>
              <a:gd name="T101" fmla="*/ 1518 h 1614"/>
              <a:gd name="T102" fmla="*/ 552 w 990"/>
              <a:gd name="T103" fmla="*/ 1614 h 1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90" h="1614">
                <a:moveTo>
                  <a:pt x="6" y="126"/>
                </a:moveTo>
                <a:lnTo>
                  <a:pt x="0" y="192"/>
                </a:lnTo>
                <a:lnTo>
                  <a:pt x="108" y="162"/>
                </a:lnTo>
                <a:lnTo>
                  <a:pt x="114" y="90"/>
                </a:lnTo>
                <a:lnTo>
                  <a:pt x="252" y="102"/>
                </a:lnTo>
                <a:lnTo>
                  <a:pt x="282" y="156"/>
                </a:lnTo>
                <a:lnTo>
                  <a:pt x="354" y="144"/>
                </a:lnTo>
                <a:lnTo>
                  <a:pt x="366" y="60"/>
                </a:lnTo>
                <a:lnTo>
                  <a:pt x="456" y="60"/>
                </a:lnTo>
                <a:lnTo>
                  <a:pt x="468" y="138"/>
                </a:lnTo>
                <a:lnTo>
                  <a:pt x="540" y="126"/>
                </a:lnTo>
                <a:lnTo>
                  <a:pt x="540" y="54"/>
                </a:lnTo>
                <a:lnTo>
                  <a:pt x="642" y="48"/>
                </a:lnTo>
                <a:lnTo>
                  <a:pt x="648" y="120"/>
                </a:lnTo>
                <a:lnTo>
                  <a:pt x="786" y="102"/>
                </a:lnTo>
                <a:lnTo>
                  <a:pt x="768" y="42"/>
                </a:lnTo>
                <a:lnTo>
                  <a:pt x="936" y="0"/>
                </a:lnTo>
                <a:lnTo>
                  <a:pt x="990" y="126"/>
                </a:lnTo>
                <a:lnTo>
                  <a:pt x="924" y="240"/>
                </a:lnTo>
                <a:lnTo>
                  <a:pt x="864" y="198"/>
                </a:lnTo>
                <a:lnTo>
                  <a:pt x="798" y="306"/>
                </a:lnTo>
                <a:lnTo>
                  <a:pt x="864" y="366"/>
                </a:lnTo>
                <a:lnTo>
                  <a:pt x="822" y="426"/>
                </a:lnTo>
                <a:lnTo>
                  <a:pt x="738" y="378"/>
                </a:lnTo>
                <a:lnTo>
                  <a:pt x="684" y="468"/>
                </a:lnTo>
                <a:lnTo>
                  <a:pt x="762" y="522"/>
                </a:lnTo>
                <a:lnTo>
                  <a:pt x="696" y="612"/>
                </a:lnTo>
                <a:lnTo>
                  <a:pt x="630" y="576"/>
                </a:lnTo>
                <a:lnTo>
                  <a:pt x="570" y="672"/>
                </a:lnTo>
                <a:lnTo>
                  <a:pt x="624" y="720"/>
                </a:lnTo>
                <a:lnTo>
                  <a:pt x="600" y="792"/>
                </a:lnTo>
                <a:lnTo>
                  <a:pt x="534" y="756"/>
                </a:lnTo>
                <a:lnTo>
                  <a:pt x="456" y="858"/>
                </a:lnTo>
                <a:lnTo>
                  <a:pt x="522" y="894"/>
                </a:lnTo>
                <a:lnTo>
                  <a:pt x="486" y="972"/>
                </a:lnTo>
                <a:lnTo>
                  <a:pt x="396" y="930"/>
                </a:lnTo>
                <a:lnTo>
                  <a:pt x="354" y="1014"/>
                </a:lnTo>
                <a:lnTo>
                  <a:pt x="408" y="1062"/>
                </a:lnTo>
                <a:lnTo>
                  <a:pt x="360" y="1140"/>
                </a:lnTo>
                <a:lnTo>
                  <a:pt x="294" y="1110"/>
                </a:lnTo>
                <a:lnTo>
                  <a:pt x="228" y="1194"/>
                </a:lnTo>
                <a:lnTo>
                  <a:pt x="324" y="1248"/>
                </a:lnTo>
                <a:lnTo>
                  <a:pt x="288" y="1314"/>
                </a:lnTo>
                <a:lnTo>
                  <a:pt x="222" y="1266"/>
                </a:lnTo>
                <a:lnTo>
                  <a:pt x="138" y="1338"/>
                </a:lnTo>
                <a:lnTo>
                  <a:pt x="222" y="1416"/>
                </a:lnTo>
                <a:lnTo>
                  <a:pt x="288" y="1350"/>
                </a:lnTo>
                <a:lnTo>
                  <a:pt x="414" y="1428"/>
                </a:lnTo>
                <a:lnTo>
                  <a:pt x="366" y="1500"/>
                </a:lnTo>
                <a:lnTo>
                  <a:pt x="450" y="1554"/>
                </a:lnTo>
                <a:lnTo>
                  <a:pt x="534" y="1518"/>
                </a:lnTo>
                <a:lnTo>
                  <a:pt x="552" y="1614"/>
                </a:lnTo>
              </a:path>
            </a:pathLst>
          </a:custGeom>
          <a:noFill/>
          <a:ln w="254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7" name="Freeform 449"/>
          <p:cNvSpPr>
            <a:spLocks/>
          </p:cNvSpPr>
          <p:nvPr/>
        </p:nvSpPr>
        <p:spPr bwMode="auto">
          <a:xfrm>
            <a:off x="3841750" y="6003925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8" name="Freeform 450" descr="Large confetti"/>
          <p:cNvSpPr>
            <a:spLocks/>
          </p:cNvSpPr>
          <p:nvPr/>
        </p:nvSpPr>
        <p:spPr bwMode="auto">
          <a:xfrm>
            <a:off x="3848100" y="1109663"/>
            <a:ext cx="1081088" cy="566737"/>
          </a:xfrm>
          <a:custGeom>
            <a:avLst/>
            <a:gdLst>
              <a:gd name="T0" fmla="*/ 1152 w 1839"/>
              <a:gd name="T1" fmla="*/ 893 h 965"/>
              <a:gd name="T2" fmla="*/ 1188 w 1839"/>
              <a:gd name="T3" fmla="*/ 947 h 965"/>
              <a:gd name="T4" fmla="*/ 1332 w 1839"/>
              <a:gd name="T5" fmla="*/ 965 h 965"/>
              <a:gd name="T6" fmla="*/ 1800 w 1839"/>
              <a:gd name="T7" fmla="*/ 947 h 965"/>
              <a:gd name="T8" fmla="*/ 1800 w 1839"/>
              <a:gd name="T9" fmla="*/ 749 h 965"/>
              <a:gd name="T10" fmla="*/ 1746 w 1839"/>
              <a:gd name="T11" fmla="*/ 695 h 965"/>
              <a:gd name="T12" fmla="*/ 1638 w 1839"/>
              <a:gd name="T13" fmla="*/ 623 h 965"/>
              <a:gd name="T14" fmla="*/ 1548 w 1839"/>
              <a:gd name="T15" fmla="*/ 461 h 965"/>
              <a:gd name="T16" fmla="*/ 1530 w 1839"/>
              <a:gd name="T17" fmla="*/ 281 h 965"/>
              <a:gd name="T18" fmla="*/ 1404 w 1839"/>
              <a:gd name="T19" fmla="*/ 83 h 965"/>
              <a:gd name="T20" fmla="*/ 1062 w 1839"/>
              <a:gd name="T21" fmla="*/ 47 h 965"/>
              <a:gd name="T22" fmla="*/ 738 w 1839"/>
              <a:gd name="T23" fmla="*/ 83 h 965"/>
              <a:gd name="T24" fmla="*/ 486 w 1839"/>
              <a:gd name="T25" fmla="*/ 119 h 965"/>
              <a:gd name="T26" fmla="*/ 0 w 1839"/>
              <a:gd name="T27" fmla="*/ 299 h 965"/>
              <a:gd name="T28" fmla="*/ 414 w 1839"/>
              <a:gd name="T29" fmla="*/ 353 h 965"/>
              <a:gd name="T30" fmla="*/ 594 w 1839"/>
              <a:gd name="T31" fmla="*/ 425 h 965"/>
              <a:gd name="T32" fmla="*/ 936 w 1839"/>
              <a:gd name="T33" fmla="*/ 497 h 965"/>
              <a:gd name="T34" fmla="*/ 990 w 1839"/>
              <a:gd name="T35" fmla="*/ 533 h 965"/>
              <a:gd name="T36" fmla="*/ 1044 w 1839"/>
              <a:gd name="T37" fmla="*/ 731 h 965"/>
              <a:gd name="T38" fmla="*/ 1116 w 1839"/>
              <a:gd name="T39" fmla="*/ 839 h 965"/>
              <a:gd name="T40" fmla="*/ 1152 w 1839"/>
              <a:gd name="T41" fmla="*/ 893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39" h="965">
                <a:moveTo>
                  <a:pt x="1152" y="893"/>
                </a:moveTo>
                <a:cubicBezTo>
                  <a:pt x="1164" y="911"/>
                  <a:pt x="1168" y="939"/>
                  <a:pt x="1188" y="947"/>
                </a:cubicBezTo>
                <a:cubicBezTo>
                  <a:pt x="1233" y="965"/>
                  <a:pt x="1284" y="965"/>
                  <a:pt x="1332" y="965"/>
                </a:cubicBezTo>
                <a:cubicBezTo>
                  <a:pt x="1488" y="965"/>
                  <a:pt x="1644" y="953"/>
                  <a:pt x="1800" y="947"/>
                </a:cubicBezTo>
                <a:cubicBezTo>
                  <a:pt x="1826" y="869"/>
                  <a:pt x="1839" y="856"/>
                  <a:pt x="1800" y="749"/>
                </a:cubicBezTo>
                <a:cubicBezTo>
                  <a:pt x="1791" y="725"/>
                  <a:pt x="1766" y="711"/>
                  <a:pt x="1746" y="695"/>
                </a:cubicBezTo>
                <a:cubicBezTo>
                  <a:pt x="1712" y="668"/>
                  <a:pt x="1638" y="623"/>
                  <a:pt x="1638" y="623"/>
                </a:cubicBezTo>
                <a:cubicBezTo>
                  <a:pt x="1602" y="569"/>
                  <a:pt x="1584" y="515"/>
                  <a:pt x="1548" y="461"/>
                </a:cubicBezTo>
                <a:cubicBezTo>
                  <a:pt x="1542" y="401"/>
                  <a:pt x="1557" y="335"/>
                  <a:pt x="1530" y="281"/>
                </a:cubicBezTo>
                <a:cubicBezTo>
                  <a:pt x="1491" y="202"/>
                  <a:pt x="1473" y="106"/>
                  <a:pt x="1404" y="83"/>
                </a:cubicBezTo>
                <a:cubicBezTo>
                  <a:pt x="1257" y="104"/>
                  <a:pt x="1202" y="0"/>
                  <a:pt x="1062" y="47"/>
                </a:cubicBezTo>
                <a:cubicBezTo>
                  <a:pt x="1026" y="59"/>
                  <a:pt x="776" y="82"/>
                  <a:pt x="738" y="83"/>
                </a:cubicBezTo>
                <a:cubicBezTo>
                  <a:pt x="708" y="89"/>
                  <a:pt x="609" y="83"/>
                  <a:pt x="486" y="119"/>
                </a:cubicBezTo>
                <a:cubicBezTo>
                  <a:pt x="363" y="155"/>
                  <a:pt x="12" y="260"/>
                  <a:pt x="0" y="299"/>
                </a:cubicBezTo>
                <a:cubicBezTo>
                  <a:pt x="181" y="390"/>
                  <a:pt x="15" y="318"/>
                  <a:pt x="414" y="353"/>
                </a:cubicBezTo>
                <a:cubicBezTo>
                  <a:pt x="489" y="360"/>
                  <a:pt x="530" y="397"/>
                  <a:pt x="594" y="425"/>
                </a:cubicBezTo>
                <a:cubicBezTo>
                  <a:pt x="716" y="479"/>
                  <a:pt x="802" y="484"/>
                  <a:pt x="936" y="497"/>
                </a:cubicBezTo>
                <a:cubicBezTo>
                  <a:pt x="954" y="509"/>
                  <a:pt x="979" y="515"/>
                  <a:pt x="990" y="533"/>
                </a:cubicBezTo>
                <a:cubicBezTo>
                  <a:pt x="1076" y="671"/>
                  <a:pt x="986" y="603"/>
                  <a:pt x="1044" y="731"/>
                </a:cubicBezTo>
                <a:cubicBezTo>
                  <a:pt x="1062" y="770"/>
                  <a:pt x="1102" y="798"/>
                  <a:pt x="1116" y="839"/>
                </a:cubicBezTo>
                <a:cubicBezTo>
                  <a:pt x="1136" y="899"/>
                  <a:pt x="1115" y="893"/>
                  <a:pt x="1152" y="893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19" name="Freeform 451" descr="Large confetti"/>
          <p:cNvSpPr>
            <a:spLocks/>
          </p:cNvSpPr>
          <p:nvPr/>
        </p:nvSpPr>
        <p:spPr bwMode="auto">
          <a:xfrm>
            <a:off x="3422650" y="1550988"/>
            <a:ext cx="609600" cy="211137"/>
          </a:xfrm>
          <a:custGeom>
            <a:avLst/>
            <a:gdLst>
              <a:gd name="T0" fmla="*/ 262 w 1036"/>
              <a:gd name="T1" fmla="*/ 10 h 359"/>
              <a:gd name="T2" fmla="*/ 166 w 1036"/>
              <a:gd name="T3" fmla="*/ 16 h 359"/>
              <a:gd name="T4" fmla="*/ 136 w 1036"/>
              <a:gd name="T5" fmla="*/ 58 h 359"/>
              <a:gd name="T6" fmla="*/ 112 w 1036"/>
              <a:gd name="T7" fmla="*/ 94 h 359"/>
              <a:gd name="T8" fmla="*/ 106 w 1036"/>
              <a:gd name="T9" fmla="*/ 172 h 359"/>
              <a:gd name="T10" fmla="*/ 34 w 1036"/>
              <a:gd name="T11" fmla="*/ 232 h 359"/>
              <a:gd name="T12" fmla="*/ 4 w 1036"/>
              <a:gd name="T13" fmla="*/ 286 h 359"/>
              <a:gd name="T14" fmla="*/ 10 w 1036"/>
              <a:gd name="T15" fmla="*/ 352 h 359"/>
              <a:gd name="T16" fmla="*/ 34 w 1036"/>
              <a:gd name="T17" fmla="*/ 346 h 359"/>
              <a:gd name="T18" fmla="*/ 70 w 1036"/>
              <a:gd name="T19" fmla="*/ 334 h 359"/>
              <a:gd name="T20" fmla="*/ 190 w 1036"/>
              <a:gd name="T21" fmla="*/ 298 h 359"/>
              <a:gd name="T22" fmla="*/ 292 w 1036"/>
              <a:gd name="T23" fmla="*/ 226 h 359"/>
              <a:gd name="T24" fmla="*/ 586 w 1036"/>
              <a:gd name="T25" fmla="*/ 244 h 359"/>
              <a:gd name="T26" fmla="*/ 604 w 1036"/>
              <a:gd name="T27" fmla="*/ 262 h 359"/>
              <a:gd name="T28" fmla="*/ 640 w 1036"/>
              <a:gd name="T29" fmla="*/ 274 h 359"/>
              <a:gd name="T30" fmla="*/ 802 w 1036"/>
              <a:gd name="T31" fmla="*/ 268 h 359"/>
              <a:gd name="T32" fmla="*/ 856 w 1036"/>
              <a:gd name="T33" fmla="*/ 250 h 359"/>
              <a:gd name="T34" fmla="*/ 1036 w 1036"/>
              <a:gd name="T35" fmla="*/ 232 h 359"/>
              <a:gd name="T36" fmla="*/ 964 w 1036"/>
              <a:gd name="T37" fmla="*/ 142 h 359"/>
              <a:gd name="T38" fmla="*/ 874 w 1036"/>
              <a:gd name="T39" fmla="*/ 166 h 359"/>
              <a:gd name="T40" fmla="*/ 796 w 1036"/>
              <a:gd name="T41" fmla="*/ 160 h 359"/>
              <a:gd name="T42" fmla="*/ 724 w 1036"/>
              <a:gd name="T43" fmla="*/ 100 h 359"/>
              <a:gd name="T44" fmla="*/ 664 w 1036"/>
              <a:gd name="T45" fmla="*/ 70 h 359"/>
              <a:gd name="T46" fmla="*/ 646 w 1036"/>
              <a:gd name="T47" fmla="*/ 64 h 359"/>
              <a:gd name="T48" fmla="*/ 538 w 1036"/>
              <a:gd name="T49" fmla="*/ 76 h 359"/>
              <a:gd name="T50" fmla="*/ 502 w 1036"/>
              <a:gd name="T51" fmla="*/ 22 h 359"/>
              <a:gd name="T52" fmla="*/ 466 w 1036"/>
              <a:gd name="T53" fmla="*/ 10 h 359"/>
              <a:gd name="T54" fmla="*/ 310 w 1036"/>
              <a:gd name="T55" fmla="*/ 16 h 359"/>
              <a:gd name="T56" fmla="*/ 274 w 1036"/>
              <a:gd name="T57" fmla="*/ 4 h 359"/>
              <a:gd name="T58" fmla="*/ 238 w 1036"/>
              <a:gd name="T59" fmla="*/ 10 h 359"/>
              <a:gd name="T60" fmla="*/ 262 w 1036"/>
              <a:gd name="T61" fmla="*/ 10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36" h="359">
                <a:moveTo>
                  <a:pt x="262" y="10"/>
                </a:moveTo>
                <a:cubicBezTo>
                  <a:pt x="230" y="12"/>
                  <a:pt x="197" y="9"/>
                  <a:pt x="166" y="16"/>
                </a:cubicBezTo>
                <a:cubicBezTo>
                  <a:pt x="151" y="19"/>
                  <a:pt x="142" y="49"/>
                  <a:pt x="136" y="58"/>
                </a:cubicBezTo>
                <a:cubicBezTo>
                  <a:pt x="129" y="70"/>
                  <a:pt x="112" y="94"/>
                  <a:pt x="112" y="94"/>
                </a:cubicBezTo>
                <a:cubicBezTo>
                  <a:pt x="110" y="120"/>
                  <a:pt x="112" y="147"/>
                  <a:pt x="106" y="172"/>
                </a:cubicBezTo>
                <a:cubicBezTo>
                  <a:pt x="104" y="181"/>
                  <a:pt x="44" y="225"/>
                  <a:pt x="34" y="232"/>
                </a:cubicBezTo>
                <a:cubicBezTo>
                  <a:pt x="22" y="250"/>
                  <a:pt x="16" y="268"/>
                  <a:pt x="4" y="286"/>
                </a:cubicBezTo>
                <a:cubicBezTo>
                  <a:pt x="6" y="308"/>
                  <a:pt x="0" y="332"/>
                  <a:pt x="10" y="352"/>
                </a:cubicBezTo>
                <a:cubicBezTo>
                  <a:pt x="14" y="359"/>
                  <a:pt x="26" y="348"/>
                  <a:pt x="34" y="346"/>
                </a:cubicBezTo>
                <a:cubicBezTo>
                  <a:pt x="46" y="342"/>
                  <a:pt x="58" y="338"/>
                  <a:pt x="70" y="334"/>
                </a:cubicBezTo>
                <a:cubicBezTo>
                  <a:pt x="110" y="321"/>
                  <a:pt x="150" y="311"/>
                  <a:pt x="190" y="298"/>
                </a:cubicBezTo>
                <a:cubicBezTo>
                  <a:pt x="216" y="259"/>
                  <a:pt x="256" y="250"/>
                  <a:pt x="292" y="226"/>
                </a:cubicBezTo>
                <a:cubicBezTo>
                  <a:pt x="376" y="230"/>
                  <a:pt x="509" y="218"/>
                  <a:pt x="586" y="244"/>
                </a:cubicBezTo>
                <a:cubicBezTo>
                  <a:pt x="592" y="250"/>
                  <a:pt x="597" y="258"/>
                  <a:pt x="604" y="262"/>
                </a:cubicBezTo>
                <a:cubicBezTo>
                  <a:pt x="615" y="268"/>
                  <a:pt x="640" y="274"/>
                  <a:pt x="640" y="274"/>
                </a:cubicBezTo>
                <a:cubicBezTo>
                  <a:pt x="694" y="272"/>
                  <a:pt x="748" y="273"/>
                  <a:pt x="802" y="268"/>
                </a:cubicBezTo>
                <a:cubicBezTo>
                  <a:pt x="821" y="266"/>
                  <a:pt x="856" y="250"/>
                  <a:pt x="856" y="250"/>
                </a:cubicBezTo>
                <a:cubicBezTo>
                  <a:pt x="912" y="256"/>
                  <a:pt x="1001" y="285"/>
                  <a:pt x="1036" y="232"/>
                </a:cubicBezTo>
                <a:cubicBezTo>
                  <a:pt x="1023" y="167"/>
                  <a:pt x="1024" y="162"/>
                  <a:pt x="964" y="142"/>
                </a:cubicBezTo>
                <a:cubicBezTo>
                  <a:pt x="922" y="147"/>
                  <a:pt x="906" y="145"/>
                  <a:pt x="874" y="166"/>
                </a:cubicBezTo>
                <a:cubicBezTo>
                  <a:pt x="848" y="164"/>
                  <a:pt x="822" y="165"/>
                  <a:pt x="796" y="160"/>
                </a:cubicBezTo>
                <a:cubicBezTo>
                  <a:pt x="773" y="156"/>
                  <a:pt x="741" y="115"/>
                  <a:pt x="724" y="100"/>
                </a:cubicBezTo>
                <a:cubicBezTo>
                  <a:pt x="697" y="77"/>
                  <a:pt x="701" y="82"/>
                  <a:pt x="664" y="70"/>
                </a:cubicBezTo>
                <a:cubicBezTo>
                  <a:pt x="658" y="68"/>
                  <a:pt x="646" y="64"/>
                  <a:pt x="646" y="64"/>
                </a:cubicBezTo>
                <a:cubicBezTo>
                  <a:pt x="605" y="69"/>
                  <a:pt x="576" y="84"/>
                  <a:pt x="538" y="76"/>
                </a:cubicBezTo>
                <a:cubicBezTo>
                  <a:pt x="526" y="58"/>
                  <a:pt x="514" y="40"/>
                  <a:pt x="502" y="22"/>
                </a:cubicBezTo>
                <a:cubicBezTo>
                  <a:pt x="495" y="11"/>
                  <a:pt x="466" y="10"/>
                  <a:pt x="466" y="10"/>
                </a:cubicBezTo>
                <a:cubicBezTo>
                  <a:pt x="400" y="15"/>
                  <a:pt x="371" y="23"/>
                  <a:pt x="310" y="16"/>
                </a:cubicBezTo>
                <a:cubicBezTo>
                  <a:pt x="298" y="12"/>
                  <a:pt x="286" y="8"/>
                  <a:pt x="274" y="4"/>
                </a:cubicBezTo>
                <a:cubicBezTo>
                  <a:pt x="262" y="0"/>
                  <a:pt x="249" y="5"/>
                  <a:pt x="238" y="10"/>
                </a:cubicBezTo>
                <a:cubicBezTo>
                  <a:pt x="231" y="14"/>
                  <a:pt x="254" y="10"/>
                  <a:pt x="262" y="10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0" name="Freeform 452" descr="Large confetti"/>
          <p:cNvSpPr>
            <a:spLocks/>
          </p:cNvSpPr>
          <p:nvPr/>
        </p:nvSpPr>
        <p:spPr bwMode="auto">
          <a:xfrm>
            <a:off x="4876800" y="858838"/>
            <a:ext cx="422275" cy="993775"/>
          </a:xfrm>
          <a:custGeom>
            <a:avLst/>
            <a:gdLst>
              <a:gd name="T0" fmla="*/ 572 w 716"/>
              <a:gd name="T1" fmla="*/ 24 h 1692"/>
              <a:gd name="T2" fmla="*/ 458 w 716"/>
              <a:gd name="T3" fmla="*/ 84 h 1692"/>
              <a:gd name="T4" fmla="*/ 182 w 716"/>
              <a:gd name="T5" fmla="*/ 78 h 1692"/>
              <a:gd name="T6" fmla="*/ 50 w 716"/>
              <a:gd name="T7" fmla="*/ 192 h 1692"/>
              <a:gd name="T8" fmla="*/ 98 w 716"/>
              <a:gd name="T9" fmla="*/ 456 h 1692"/>
              <a:gd name="T10" fmla="*/ 158 w 716"/>
              <a:gd name="T11" fmla="*/ 528 h 1692"/>
              <a:gd name="T12" fmla="*/ 182 w 716"/>
              <a:gd name="T13" fmla="*/ 564 h 1692"/>
              <a:gd name="T14" fmla="*/ 224 w 716"/>
              <a:gd name="T15" fmla="*/ 912 h 1692"/>
              <a:gd name="T16" fmla="*/ 230 w 716"/>
              <a:gd name="T17" fmla="*/ 936 h 1692"/>
              <a:gd name="T18" fmla="*/ 248 w 716"/>
              <a:gd name="T19" fmla="*/ 954 h 1692"/>
              <a:gd name="T20" fmla="*/ 260 w 716"/>
              <a:gd name="T21" fmla="*/ 1014 h 1692"/>
              <a:gd name="T22" fmla="*/ 302 w 716"/>
              <a:gd name="T23" fmla="*/ 1206 h 1692"/>
              <a:gd name="T24" fmla="*/ 374 w 716"/>
              <a:gd name="T25" fmla="*/ 1260 h 1692"/>
              <a:gd name="T26" fmla="*/ 392 w 716"/>
              <a:gd name="T27" fmla="*/ 1320 h 1692"/>
              <a:gd name="T28" fmla="*/ 404 w 716"/>
              <a:gd name="T29" fmla="*/ 1368 h 1692"/>
              <a:gd name="T30" fmla="*/ 494 w 716"/>
              <a:gd name="T31" fmla="*/ 1572 h 1692"/>
              <a:gd name="T32" fmla="*/ 518 w 716"/>
              <a:gd name="T33" fmla="*/ 1692 h 1692"/>
              <a:gd name="T34" fmla="*/ 602 w 716"/>
              <a:gd name="T35" fmla="*/ 1668 h 1692"/>
              <a:gd name="T36" fmla="*/ 710 w 716"/>
              <a:gd name="T37" fmla="*/ 1542 h 1692"/>
              <a:gd name="T38" fmla="*/ 626 w 716"/>
              <a:gd name="T39" fmla="*/ 1314 h 1692"/>
              <a:gd name="T40" fmla="*/ 644 w 716"/>
              <a:gd name="T41" fmla="*/ 1176 h 1692"/>
              <a:gd name="T42" fmla="*/ 608 w 716"/>
              <a:gd name="T43" fmla="*/ 978 h 1692"/>
              <a:gd name="T44" fmla="*/ 596 w 716"/>
              <a:gd name="T45" fmla="*/ 942 h 1692"/>
              <a:gd name="T46" fmla="*/ 584 w 716"/>
              <a:gd name="T47" fmla="*/ 882 h 1692"/>
              <a:gd name="T48" fmla="*/ 590 w 716"/>
              <a:gd name="T49" fmla="*/ 732 h 1692"/>
              <a:gd name="T50" fmla="*/ 650 w 716"/>
              <a:gd name="T51" fmla="*/ 642 h 1692"/>
              <a:gd name="T52" fmla="*/ 686 w 716"/>
              <a:gd name="T53" fmla="*/ 552 h 1692"/>
              <a:gd name="T54" fmla="*/ 668 w 716"/>
              <a:gd name="T55" fmla="*/ 342 h 1692"/>
              <a:gd name="T56" fmla="*/ 686 w 716"/>
              <a:gd name="T57" fmla="*/ 228 h 1692"/>
              <a:gd name="T58" fmla="*/ 698 w 716"/>
              <a:gd name="T59" fmla="*/ 192 h 1692"/>
              <a:gd name="T60" fmla="*/ 686 w 716"/>
              <a:gd name="T61" fmla="*/ 66 h 1692"/>
              <a:gd name="T62" fmla="*/ 602 w 716"/>
              <a:gd name="T63" fmla="*/ 0 h 1692"/>
              <a:gd name="T64" fmla="*/ 560 w 716"/>
              <a:gd name="T65" fmla="*/ 24 h 1692"/>
              <a:gd name="T66" fmla="*/ 572 w 716"/>
              <a:gd name="T67" fmla="*/ 24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16" h="1692">
                <a:moveTo>
                  <a:pt x="572" y="24"/>
                </a:moveTo>
                <a:cubicBezTo>
                  <a:pt x="531" y="38"/>
                  <a:pt x="500" y="70"/>
                  <a:pt x="458" y="84"/>
                </a:cubicBezTo>
                <a:cubicBezTo>
                  <a:pt x="372" y="81"/>
                  <a:pt x="271" y="68"/>
                  <a:pt x="182" y="78"/>
                </a:cubicBezTo>
                <a:cubicBezTo>
                  <a:pt x="126" y="97"/>
                  <a:pt x="103" y="174"/>
                  <a:pt x="50" y="192"/>
                </a:cubicBezTo>
                <a:cubicBezTo>
                  <a:pt x="0" y="267"/>
                  <a:pt x="41" y="392"/>
                  <a:pt x="98" y="456"/>
                </a:cubicBezTo>
                <a:cubicBezTo>
                  <a:pt x="157" y="522"/>
                  <a:pt x="113" y="461"/>
                  <a:pt x="158" y="528"/>
                </a:cubicBezTo>
                <a:cubicBezTo>
                  <a:pt x="166" y="540"/>
                  <a:pt x="182" y="564"/>
                  <a:pt x="182" y="564"/>
                </a:cubicBezTo>
                <a:cubicBezTo>
                  <a:pt x="186" y="739"/>
                  <a:pt x="149" y="800"/>
                  <a:pt x="224" y="912"/>
                </a:cubicBezTo>
                <a:cubicBezTo>
                  <a:pt x="226" y="920"/>
                  <a:pt x="226" y="929"/>
                  <a:pt x="230" y="936"/>
                </a:cubicBezTo>
                <a:cubicBezTo>
                  <a:pt x="234" y="943"/>
                  <a:pt x="245" y="946"/>
                  <a:pt x="248" y="954"/>
                </a:cubicBezTo>
                <a:cubicBezTo>
                  <a:pt x="256" y="973"/>
                  <a:pt x="255" y="994"/>
                  <a:pt x="260" y="1014"/>
                </a:cubicBezTo>
                <a:cubicBezTo>
                  <a:pt x="262" y="1068"/>
                  <a:pt x="244" y="1168"/>
                  <a:pt x="302" y="1206"/>
                </a:cubicBezTo>
                <a:cubicBezTo>
                  <a:pt x="322" y="1235"/>
                  <a:pt x="346" y="1242"/>
                  <a:pt x="374" y="1260"/>
                </a:cubicBezTo>
                <a:cubicBezTo>
                  <a:pt x="396" y="1293"/>
                  <a:pt x="381" y="1265"/>
                  <a:pt x="392" y="1320"/>
                </a:cubicBezTo>
                <a:cubicBezTo>
                  <a:pt x="395" y="1336"/>
                  <a:pt x="404" y="1368"/>
                  <a:pt x="404" y="1368"/>
                </a:cubicBezTo>
                <a:cubicBezTo>
                  <a:pt x="410" y="1445"/>
                  <a:pt x="405" y="1542"/>
                  <a:pt x="494" y="1572"/>
                </a:cubicBezTo>
                <a:cubicBezTo>
                  <a:pt x="506" y="1609"/>
                  <a:pt x="511" y="1653"/>
                  <a:pt x="518" y="1692"/>
                </a:cubicBezTo>
                <a:cubicBezTo>
                  <a:pt x="557" y="1687"/>
                  <a:pt x="572" y="1688"/>
                  <a:pt x="602" y="1668"/>
                </a:cubicBezTo>
                <a:cubicBezTo>
                  <a:pt x="634" y="1620"/>
                  <a:pt x="685" y="1592"/>
                  <a:pt x="710" y="1542"/>
                </a:cubicBezTo>
                <a:cubicBezTo>
                  <a:pt x="697" y="1445"/>
                  <a:pt x="679" y="1393"/>
                  <a:pt x="626" y="1314"/>
                </a:cubicBezTo>
                <a:cubicBezTo>
                  <a:pt x="630" y="1260"/>
                  <a:pt x="634" y="1225"/>
                  <a:pt x="644" y="1176"/>
                </a:cubicBezTo>
                <a:cubicBezTo>
                  <a:pt x="638" y="1076"/>
                  <a:pt x="631" y="1061"/>
                  <a:pt x="608" y="978"/>
                </a:cubicBezTo>
                <a:cubicBezTo>
                  <a:pt x="605" y="966"/>
                  <a:pt x="600" y="954"/>
                  <a:pt x="596" y="942"/>
                </a:cubicBezTo>
                <a:cubicBezTo>
                  <a:pt x="590" y="923"/>
                  <a:pt x="584" y="882"/>
                  <a:pt x="584" y="882"/>
                </a:cubicBezTo>
                <a:cubicBezTo>
                  <a:pt x="586" y="832"/>
                  <a:pt x="585" y="782"/>
                  <a:pt x="590" y="732"/>
                </a:cubicBezTo>
                <a:cubicBezTo>
                  <a:pt x="593" y="700"/>
                  <a:pt x="635" y="669"/>
                  <a:pt x="650" y="642"/>
                </a:cubicBezTo>
                <a:cubicBezTo>
                  <a:pt x="664" y="616"/>
                  <a:pt x="677" y="580"/>
                  <a:pt x="686" y="552"/>
                </a:cubicBezTo>
                <a:cubicBezTo>
                  <a:pt x="683" y="478"/>
                  <a:pt x="686" y="412"/>
                  <a:pt x="668" y="342"/>
                </a:cubicBezTo>
                <a:cubicBezTo>
                  <a:pt x="675" y="251"/>
                  <a:pt x="666" y="289"/>
                  <a:pt x="686" y="228"/>
                </a:cubicBezTo>
                <a:cubicBezTo>
                  <a:pt x="690" y="216"/>
                  <a:pt x="698" y="192"/>
                  <a:pt x="698" y="192"/>
                </a:cubicBezTo>
                <a:cubicBezTo>
                  <a:pt x="696" y="150"/>
                  <a:pt x="716" y="96"/>
                  <a:pt x="686" y="66"/>
                </a:cubicBezTo>
                <a:cubicBezTo>
                  <a:pt x="677" y="57"/>
                  <a:pt x="611" y="3"/>
                  <a:pt x="602" y="0"/>
                </a:cubicBezTo>
                <a:cubicBezTo>
                  <a:pt x="590" y="2"/>
                  <a:pt x="560" y="1"/>
                  <a:pt x="560" y="24"/>
                </a:cubicBezTo>
                <a:cubicBezTo>
                  <a:pt x="560" y="28"/>
                  <a:pt x="568" y="24"/>
                  <a:pt x="572" y="24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1" name="Freeform 453" descr="Large confetti"/>
          <p:cNvSpPr>
            <a:spLocks/>
          </p:cNvSpPr>
          <p:nvPr/>
        </p:nvSpPr>
        <p:spPr bwMode="auto">
          <a:xfrm>
            <a:off x="3690938" y="3914775"/>
            <a:ext cx="1060450" cy="808038"/>
          </a:xfrm>
          <a:custGeom>
            <a:avLst/>
            <a:gdLst>
              <a:gd name="T0" fmla="*/ 455 w 1805"/>
              <a:gd name="T1" fmla="*/ 78 h 1374"/>
              <a:gd name="T2" fmla="*/ 401 w 1805"/>
              <a:gd name="T3" fmla="*/ 180 h 1374"/>
              <a:gd name="T4" fmla="*/ 347 w 1805"/>
              <a:gd name="T5" fmla="*/ 222 h 1374"/>
              <a:gd name="T6" fmla="*/ 65 w 1805"/>
              <a:gd name="T7" fmla="*/ 228 h 1374"/>
              <a:gd name="T8" fmla="*/ 11 w 1805"/>
              <a:gd name="T9" fmla="*/ 324 h 1374"/>
              <a:gd name="T10" fmla="*/ 23 w 1805"/>
              <a:gd name="T11" fmla="*/ 432 h 1374"/>
              <a:gd name="T12" fmla="*/ 419 w 1805"/>
              <a:gd name="T13" fmla="*/ 534 h 1374"/>
              <a:gd name="T14" fmla="*/ 521 w 1805"/>
              <a:gd name="T15" fmla="*/ 558 h 1374"/>
              <a:gd name="T16" fmla="*/ 761 w 1805"/>
              <a:gd name="T17" fmla="*/ 600 h 1374"/>
              <a:gd name="T18" fmla="*/ 983 w 1805"/>
              <a:gd name="T19" fmla="*/ 858 h 1374"/>
              <a:gd name="T20" fmla="*/ 1133 w 1805"/>
              <a:gd name="T21" fmla="*/ 1002 h 1374"/>
              <a:gd name="T22" fmla="*/ 1217 w 1805"/>
              <a:gd name="T23" fmla="*/ 1062 h 1374"/>
              <a:gd name="T24" fmla="*/ 1253 w 1805"/>
              <a:gd name="T25" fmla="*/ 1086 h 1374"/>
              <a:gd name="T26" fmla="*/ 1271 w 1805"/>
              <a:gd name="T27" fmla="*/ 1098 h 1374"/>
              <a:gd name="T28" fmla="*/ 1349 w 1805"/>
              <a:gd name="T29" fmla="*/ 1194 h 1374"/>
              <a:gd name="T30" fmla="*/ 1433 w 1805"/>
              <a:gd name="T31" fmla="*/ 1296 h 1374"/>
              <a:gd name="T32" fmla="*/ 1625 w 1805"/>
              <a:gd name="T33" fmla="*/ 1374 h 1374"/>
              <a:gd name="T34" fmla="*/ 1739 w 1805"/>
              <a:gd name="T35" fmla="*/ 1350 h 1374"/>
              <a:gd name="T36" fmla="*/ 1805 w 1805"/>
              <a:gd name="T37" fmla="*/ 1266 h 1374"/>
              <a:gd name="T38" fmla="*/ 1781 w 1805"/>
              <a:gd name="T39" fmla="*/ 1182 h 1374"/>
              <a:gd name="T40" fmla="*/ 1721 w 1805"/>
              <a:gd name="T41" fmla="*/ 1152 h 1374"/>
              <a:gd name="T42" fmla="*/ 1601 w 1805"/>
              <a:gd name="T43" fmla="*/ 1110 h 1374"/>
              <a:gd name="T44" fmla="*/ 1493 w 1805"/>
              <a:gd name="T45" fmla="*/ 1038 h 1374"/>
              <a:gd name="T46" fmla="*/ 1379 w 1805"/>
              <a:gd name="T47" fmla="*/ 930 h 1374"/>
              <a:gd name="T48" fmla="*/ 1295 w 1805"/>
              <a:gd name="T49" fmla="*/ 846 h 1374"/>
              <a:gd name="T50" fmla="*/ 1259 w 1805"/>
              <a:gd name="T51" fmla="*/ 810 h 1374"/>
              <a:gd name="T52" fmla="*/ 1241 w 1805"/>
              <a:gd name="T53" fmla="*/ 792 h 1374"/>
              <a:gd name="T54" fmla="*/ 1235 w 1805"/>
              <a:gd name="T55" fmla="*/ 768 h 1374"/>
              <a:gd name="T56" fmla="*/ 1217 w 1805"/>
              <a:gd name="T57" fmla="*/ 750 h 1374"/>
              <a:gd name="T58" fmla="*/ 1199 w 1805"/>
              <a:gd name="T59" fmla="*/ 684 h 1374"/>
              <a:gd name="T60" fmla="*/ 1151 w 1805"/>
              <a:gd name="T61" fmla="*/ 336 h 1374"/>
              <a:gd name="T62" fmla="*/ 1157 w 1805"/>
              <a:gd name="T63" fmla="*/ 228 h 1374"/>
              <a:gd name="T64" fmla="*/ 1223 w 1805"/>
              <a:gd name="T65" fmla="*/ 132 h 1374"/>
              <a:gd name="T66" fmla="*/ 1229 w 1805"/>
              <a:gd name="T67" fmla="*/ 102 h 1374"/>
              <a:gd name="T68" fmla="*/ 1133 w 1805"/>
              <a:gd name="T69" fmla="*/ 0 h 1374"/>
              <a:gd name="T70" fmla="*/ 953 w 1805"/>
              <a:gd name="T71" fmla="*/ 6 h 1374"/>
              <a:gd name="T72" fmla="*/ 839 w 1805"/>
              <a:gd name="T73" fmla="*/ 66 h 1374"/>
              <a:gd name="T74" fmla="*/ 719 w 1805"/>
              <a:gd name="T75" fmla="*/ 138 h 1374"/>
              <a:gd name="T76" fmla="*/ 671 w 1805"/>
              <a:gd name="T77" fmla="*/ 132 h 1374"/>
              <a:gd name="T78" fmla="*/ 623 w 1805"/>
              <a:gd name="T79" fmla="*/ 120 h 1374"/>
              <a:gd name="T80" fmla="*/ 455 w 1805"/>
              <a:gd name="T81" fmla="*/ 78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5" h="1374">
                <a:moveTo>
                  <a:pt x="455" y="78"/>
                </a:moveTo>
                <a:cubicBezTo>
                  <a:pt x="442" y="117"/>
                  <a:pt x="428" y="149"/>
                  <a:pt x="401" y="180"/>
                </a:cubicBezTo>
                <a:cubicBezTo>
                  <a:pt x="386" y="197"/>
                  <a:pt x="347" y="222"/>
                  <a:pt x="347" y="222"/>
                </a:cubicBezTo>
                <a:cubicBezTo>
                  <a:pt x="260" y="217"/>
                  <a:pt x="148" y="200"/>
                  <a:pt x="65" y="228"/>
                </a:cubicBezTo>
                <a:cubicBezTo>
                  <a:pt x="44" y="260"/>
                  <a:pt x="23" y="287"/>
                  <a:pt x="11" y="324"/>
                </a:cubicBezTo>
                <a:cubicBezTo>
                  <a:pt x="14" y="360"/>
                  <a:pt x="0" y="404"/>
                  <a:pt x="23" y="432"/>
                </a:cubicBezTo>
                <a:cubicBezTo>
                  <a:pt x="117" y="545"/>
                  <a:pt x="294" y="530"/>
                  <a:pt x="419" y="534"/>
                </a:cubicBezTo>
                <a:cubicBezTo>
                  <a:pt x="453" y="542"/>
                  <a:pt x="487" y="551"/>
                  <a:pt x="521" y="558"/>
                </a:cubicBezTo>
                <a:cubicBezTo>
                  <a:pt x="588" y="603"/>
                  <a:pt x="686" y="597"/>
                  <a:pt x="761" y="600"/>
                </a:cubicBezTo>
                <a:cubicBezTo>
                  <a:pt x="855" y="663"/>
                  <a:pt x="924" y="763"/>
                  <a:pt x="983" y="858"/>
                </a:cubicBezTo>
                <a:cubicBezTo>
                  <a:pt x="1019" y="916"/>
                  <a:pt x="1064" y="979"/>
                  <a:pt x="1133" y="1002"/>
                </a:cubicBezTo>
                <a:cubicBezTo>
                  <a:pt x="1153" y="1033"/>
                  <a:pt x="1186" y="1044"/>
                  <a:pt x="1217" y="1062"/>
                </a:cubicBezTo>
                <a:cubicBezTo>
                  <a:pt x="1229" y="1069"/>
                  <a:pt x="1241" y="1078"/>
                  <a:pt x="1253" y="1086"/>
                </a:cubicBezTo>
                <a:cubicBezTo>
                  <a:pt x="1259" y="1090"/>
                  <a:pt x="1271" y="1098"/>
                  <a:pt x="1271" y="1098"/>
                </a:cubicBezTo>
                <a:cubicBezTo>
                  <a:pt x="1294" y="1132"/>
                  <a:pt x="1323" y="1162"/>
                  <a:pt x="1349" y="1194"/>
                </a:cubicBezTo>
                <a:cubicBezTo>
                  <a:pt x="1373" y="1223"/>
                  <a:pt x="1401" y="1273"/>
                  <a:pt x="1433" y="1296"/>
                </a:cubicBezTo>
                <a:cubicBezTo>
                  <a:pt x="1490" y="1337"/>
                  <a:pt x="1555" y="1364"/>
                  <a:pt x="1625" y="1374"/>
                </a:cubicBezTo>
                <a:cubicBezTo>
                  <a:pt x="1685" y="1369"/>
                  <a:pt x="1692" y="1366"/>
                  <a:pt x="1739" y="1350"/>
                </a:cubicBezTo>
                <a:cubicBezTo>
                  <a:pt x="1766" y="1323"/>
                  <a:pt x="1792" y="1304"/>
                  <a:pt x="1805" y="1266"/>
                </a:cubicBezTo>
                <a:cubicBezTo>
                  <a:pt x="1801" y="1234"/>
                  <a:pt x="1802" y="1207"/>
                  <a:pt x="1781" y="1182"/>
                </a:cubicBezTo>
                <a:cubicBezTo>
                  <a:pt x="1762" y="1159"/>
                  <a:pt x="1746" y="1163"/>
                  <a:pt x="1721" y="1152"/>
                </a:cubicBezTo>
                <a:cubicBezTo>
                  <a:pt x="1683" y="1136"/>
                  <a:pt x="1642" y="1120"/>
                  <a:pt x="1601" y="1110"/>
                </a:cubicBezTo>
                <a:cubicBezTo>
                  <a:pt x="1565" y="1086"/>
                  <a:pt x="1531" y="1061"/>
                  <a:pt x="1493" y="1038"/>
                </a:cubicBezTo>
                <a:cubicBezTo>
                  <a:pt x="1462" y="1018"/>
                  <a:pt x="1408" y="956"/>
                  <a:pt x="1379" y="930"/>
                </a:cubicBezTo>
                <a:cubicBezTo>
                  <a:pt x="1350" y="903"/>
                  <a:pt x="1323" y="874"/>
                  <a:pt x="1295" y="846"/>
                </a:cubicBezTo>
                <a:cubicBezTo>
                  <a:pt x="1283" y="834"/>
                  <a:pt x="1271" y="822"/>
                  <a:pt x="1259" y="810"/>
                </a:cubicBezTo>
                <a:cubicBezTo>
                  <a:pt x="1253" y="804"/>
                  <a:pt x="1241" y="792"/>
                  <a:pt x="1241" y="792"/>
                </a:cubicBezTo>
                <a:cubicBezTo>
                  <a:pt x="1239" y="784"/>
                  <a:pt x="1239" y="775"/>
                  <a:pt x="1235" y="768"/>
                </a:cubicBezTo>
                <a:cubicBezTo>
                  <a:pt x="1231" y="761"/>
                  <a:pt x="1220" y="758"/>
                  <a:pt x="1217" y="750"/>
                </a:cubicBezTo>
                <a:cubicBezTo>
                  <a:pt x="1208" y="729"/>
                  <a:pt x="1207" y="705"/>
                  <a:pt x="1199" y="684"/>
                </a:cubicBezTo>
                <a:cubicBezTo>
                  <a:pt x="1190" y="570"/>
                  <a:pt x="1174" y="449"/>
                  <a:pt x="1151" y="336"/>
                </a:cubicBezTo>
                <a:cubicBezTo>
                  <a:pt x="1153" y="300"/>
                  <a:pt x="1154" y="264"/>
                  <a:pt x="1157" y="228"/>
                </a:cubicBezTo>
                <a:cubicBezTo>
                  <a:pt x="1159" y="209"/>
                  <a:pt x="1209" y="159"/>
                  <a:pt x="1223" y="132"/>
                </a:cubicBezTo>
                <a:cubicBezTo>
                  <a:pt x="1225" y="122"/>
                  <a:pt x="1229" y="112"/>
                  <a:pt x="1229" y="102"/>
                </a:cubicBezTo>
                <a:cubicBezTo>
                  <a:pt x="1229" y="19"/>
                  <a:pt x="1205" y="14"/>
                  <a:pt x="1133" y="0"/>
                </a:cubicBezTo>
                <a:cubicBezTo>
                  <a:pt x="1073" y="2"/>
                  <a:pt x="1013" y="2"/>
                  <a:pt x="953" y="6"/>
                </a:cubicBezTo>
                <a:cubicBezTo>
                  <a:pt x="893" y="10"/>
                  <a:pt x="877" y="32"/>
                  <a:pt x="839" y="66"/>
                </a:cubicBezTo>
                <a:cubicBezTo>
                  <a:pt x="807" y="95"/>
                  <a:pt x="760" y="124"/>
                  <a:pt x="719" y="138"/>
                </a:cubicBezTo>
                <a:cubicBezTo>
                  <a:pt x="703" y="136"/>
                  <a:pt x="687" y="135"/>
                  <a:pt x="671" y="132"/>
                </a:cubicBezTo>
                <a:cubicBezTo>
                  <a:pt x="655" y="129"/>
                  <a:pt x="623" y="120"/>
                  <a:pt x="623" y="120"/>
                </a:cubicBezTo>
                <a:cubicBezTo>
                  <a:pt x="557" y="70"/>
                  <a:pt x="526" y="113"/>
                  <a:pt x="455" y="78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2" name="Freeform 454" descr="Large confetti"/>
          <p:cNvSpPr>
            <a:spLocks/>
          </p:cNvSpPr>
          <p:nvPr/>
        </p:nvSpPr>
        <p:spPr bwMode="auto">
          <a:xfrm>
            <a:off x="4670425" y="5176838"/>
            <a:ext cx="1884363" cy="1335087"/>
          </a:xfrm>
          <a:custGeom>
            <a:avLst/>
            <a:gdLst>
              <a:gd name="T0" fmla="*/ 78 w 3204"/>
              <a:gd name="T1" fmla="*/ 1992 h 2268"/>
              <a:gd name="T2" fmla="*/ 0 w 3204"/>
              <a:gd name="T3" fmla="*/ 2100 h 2268"/>
              <a:gd name="T4" fmla="*/ 378 w 3204"/>
              <a:gd name="T5" fmla="*/ 2190 h 2268"/>
              <a:gd name="T6" fmla="*/ 516 w 3204"/>
              <a:gd name="T7" fmla="*/ 2160 h 2268"/>
              <a:gd name="T8" fmla="*/ 978 w 3204"/>
              <a:gd name="T9" fmla="*/ 2160 h 2268"/>
              <a:gd name="T10" fmla="*/ 1278 w 3204"/>
              <a:gd name="T11" fmla="*/ 2256 h 2268"/>
              <a:gd name="T12" fmla="*/ 1626 w 3204"/>
              <a:gd name="T13" fmla="*/ 2262 h 2268"/>
              <a:gd name="T14" fmla="*/ 1890 w 3204"/>
              <a:gd name="T15" fmla="*/ 2220 h 2268"/>
              <a:gd name="T16" fmla="*/ 2112 w 3204"/>
              <a:gd name="T17" fmla="*/ 2040 h 2268"/>
              <a:gd name="T18" fmla="*/ 2184 w 3204"/>
              <a:gd name="T19" fmla="*/ 1944 h 2268"/>
              <a:gd name="T20" fmla="*/ 2256 w 3204"/>
              <a:gd name="T21" fmla="*/ 1872 h 2268"/>
              <a:gd name="T22" fmla="*/ 2316 w 3204"/>
              <a:gd name="T23" fmla="*/ 1734 h 2268"/>
              <a:gd name="T24" fmla="*/ 2370 w 3204"/>
              <a:gd name="T25" fmla="*/ 1266 h 2268"/>
              <a:gd name="T26" fmla="*/ 2514 w 3204"/>
              <a:gd name="T27" fmla="*/ 1074 h 2268"/>
              <a:gd name="T28" fmla="*/ 2730 w 3204"/>
              <a:gd name="T29" fmla="*/ 924 h 2268"/>
              <a:gd name="T30" fmla="*/ 2790 w 3204"/>
              <a:gd name="T31" fmla="*/ 858 h 2268"/>
              <a:gd name="T32" fmla="*/ 2856 w 3204"/>
              <a:gd name="T33" fmla="*/ 792 h 2268"/>
              <a:gd name="T34" fmla="*/ 2916 w 3204"/>
              <a:gd name="T35" fmla="*/ 720 h 2268"/>
              <a:gd name="T36" fmla="*/ 2982 w 3204"/>
              <a:gd name="T37" fmla="*/ 618 h 2268"/>
              <a:gd name="T38" fmla="*/ 3138 w 3204"/>
              <a:gd name="T39" fmla="*/ 324 h 2268"/>
              <a:gd name="T40" fmla="*/ 3204 w 3204"/>
              <a:gd name="T41" fmla="*/ 198 h 2268"/>
              <a:gd name="T42" fmla="*/ 3042 w 3204"/>
              <a:gd name="T43" fmla="*/ 0 h 2268"/>
              <a:gd name="T44" fmla="*/ 2946 w 3204"/>
              <a:gd name="T45" fmla="*/ 42 h 2268"/>
              <a:gd name="T46" fmla="*/ 2778 w 3204"/>
              <a:gd name="T47" fmla="*/ 204 h 2268"/>
              <a:gd name="T48" fmla="*/ 2586 w 3204"/>
              <a:gd name="T49" fmla="*/ 420 h 2268"/>
              <a:gd name="T50" fmla="*/ 2478 w 3204"/>
              <a:gd name="T51" fmla="*/ 558 h 2268"/>
              <a:gd name="T52" fmla="*/ 2250 w 3204"/>
              <a:gd name="T53" fmla="*/ 810 h 2268"/>
              <a:gd name="T54" fmla="*/ 2070 w 3204"/>
              <a:gd name="T55" fmla="*/ 948 h 2268"/>
              <a:gd name="T56" fmla="*/ 1974 w 3204"/>
              <a:gd name="T57" fmla="*/ 1032 h 2268"/>
              <a:gd name="T58" fmla="*/ 1836 w 3204"/>
              <a:gd name="T59" fmla="*/ 1086 h 2268"/>
              <a:gd name="T60" fmla="*/ 1470 w 3204"/>
              <a:gd name="T61" fmla="*/ 1194 h 2268"/>
              <a:gd name="T62" fmla="*/ 1386 w 3204"/>
              <a:gd name="T63" fmla="*/ 1284 h 2268"/>
              <a:gd name="T64" fmla="*/ 1128 w 3204"/>
              <a:gd name="T65" fmla="*/ 1422 h 2268"/>
              <a:gd name="T66" fmla="*/ 804 w 3204"/>
              <a:gd name="T67" fmla="*/ 1512 h 2268"/>
              <a:gd name="T68" fmla="*/ 708 w 3204"/>
              <a:gd name="T69" fmla="*/ 1566 h 2268"/>
              <a:gd name="T70" fmla="*/ 564 w 3204"/>
              <a:gd name="T71" fmla="*/ 1746 h 2268"/>
              <a:gd name="T72" fmla="*/ 240 w 3204"/>
              <a:gd name="T73" fmla="*/ 1836 h 2268"/>
              <a:gd name="T74" fmla="*/ 120 w 3204"/>
              <a:gd name="T75" fmla="*/ 1896 h 2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4" h="2268">
                <a:moveTo>
                  <a:pt x="132" y="1914"/>
                </a:moveTo>
                <a:cubicBezTo>
                  <a:pt x="109" y="1937"/>
                  <a:pt x="103" y="1970"/>
                  <a:pt x="78" y="1992"/>
                </a:cubicBezTo>
                <a:cubicBezTo>
                  <a:pt x="67" y="2002"/>
                  <a:pt x="42" y="2016"/>
                  <a:pt x="42" y="2016"/>
                </a:cubicBezTo>
                <a:cubicBezTo>
                  <a:pt x="20" y="2049"/>
                  <a:pt x="14" y="2064"/>
                  <a:pt x="0" y="2100"/>
                </a:cubicBezTo>
                <a:cubicBezTo>
                  <a:pt x="12" y="2173"/>
                  <a:pt x="65" y="2189"/>
                  <a:pt x="132" y="2202"/>
                </a:cubicBezTo>
                <a:cubicBezTo>
                  <a:pt x="237" y="2199"/>
                  <a:pt x="299" y="2220"/>
                  <a:pt x="378" y="2190"/>
                </a:cubicBezTo>
                <a:cubicBezTo>
                  <a:pt x="436" y="2168"/>
                  <a:pt x="377" y="2185"/>
                  <a:pt x="456" y="2172"/>
                </a:cubicBezTo>
                <a:cubicBezTo>
                  <a:pt x="476" y="2169"/>
                  <a:pt x="516" y="2160"/>
                  <a:pt x="516" y="2160"/>
                </a:cubicBezTo>
                <a:cubicBezTo>
                  <a:pt x="542" y="2147"/>
                  <a:pt x="560" y="2142"/>
                  <a:pt x="588" y="2136"/>
                </a:cubicBezTo>
                <a:cubicBezTo>
                  <a:pt x="771" y="2143"/>
                  <a:pt x="839" y="2140"/>
                  <a:pt x="978" y="2160"/>
                </a:cubicBezTo>
                <a:cubicBezTo>
                  <a:pt x="1059" y="2187"/>
                  <a:pt x="1137" y="2217"/>
                  <a:pt x="1218" y="2244"/>
                </a:cubicBezTo>
                <a:cubicBezTo>
                  <a:pt x="1254" y="2256"/>
                  <a:pt x="1219" y="2246"/>
                  <a:pt x="1278" y="2256"/>
                </a:cubicBezTo>
                <a:cubicBezTo>
                  <a:pt x="1298" y="2260"/>
                  <a:pt x="1338" y="2268"/>
                  <a:pt x="1338" y="2268"/>
                </a:cubicBezTo>
                <a:cubicBezTo>
                  <a:pt x="1434" y="2266"/>
                  <a:pt x="1530" y="2266"/>
                  <a:pt x="1626" y="2262"/>
                </a:cubicBezTo>
                <a:cubicBezTo>
                  <a:pt x="1672" y="2260"/>
                  <a:pt x="1719" y="2241"/>
                  <a:pt x="1764" y="2232"/>
                </a:cubicBezTo>
                <a:cubicBezTo>
                  <a:pt x="1803" y="2224"/>
                  <a:pt x="1853" y="2223"/>
                  <a:pt x="1890" y="2220"/>
                </a:cubicBezTo>
                <a:cubicBezTo>
                  <a:pt x="1927" y="2211"/>
                  <a:pt x="1941" y="2201"/>
                  <a:pt x="1974" y="2190"/>
                </a:cubicBezTo>
                <a:cubicBezTo>
                  <a:pt x="2025" y="2151"/>
                  <a:pt x="2079" y="2095"/>
                  <a:pt x="2112" y="2040"/>
                </a:cubicBezTo>
                <a:cubicBezTo>
                  <a:pt x="2117" y="2031"/>
                  <a:pt x="2142" y="1974"/>
                  <a:pt x="2148" y="1968"/>
                </a:cubicBezTo>
                <a:cubicBezTo>
                  <a:pt x="2158" y="1958"/>
                  <a:pt x="2172" y="1952"/>
                  <a:pt x="2184" y="1944"/>
                </a:cubicBezTo>
                <a:cubicBezTo>
                  <a:pt x="2195" y="1937"/>
                  <a:pt x="2220" y="1932"/>
                  <a:pt x="2220" y="1932"/>
                </a:cubicBezTo>
                <a:cubicBezTo>
                  <a:pt x="2249" y="1889"/>
                  <a:pt x="2238" y="1909"/>
                  <a:pt x="2256" y="1872"/>
                </a:cubicBezTo>
                <a:cubicBezTo>
                  <a:pt x="2265" y="1829"/>
                  <a:pt x="2283" y="1796"/>
                  <a:pt x="2304" y="1758"/>
                </a:cubicBezTo>
                <a:cubicBezTo>
                  <a:pt x="2308" y="1750"/>
                  <a:pt x="2313" y="1742"/>
                  <a:pt x="2316" y="1734"/>
                </a:cubicBezTo>
                <a:cubicBezTo>
                  <a:pt x="2321" y="1722"/>
                  <a:pt x="2328" y="1698"/>
                  <a:pt x="2328" y="1698"/>
                </a:cubicBezTo>
                <a:cubicBezTo>
                  <a:pt x="2332" y="1492"/>
                  <a:pt x="2317" y="1424"/>
                  <a:pt x="2370" y="1266"/>
                </a:cubicBezTo>
                <a:cubicBezTo>
                  <a:pt x="2381" y="1234"/>
                  <a:pt x="2382" y="1203"/>
                  <a:pt x="2406" y="1176"/>
                </a:cubicBezTo>
                <a:cubicBezTo>
                  <a:pt x="2439" y="1139"/>
                  <a:pt x="2477" y="1107"/>
                  <a:pt x="2514" y="1074"/>
                </a:cubicBezTo>
                <a:cubicBezTo>
                  <a:pt x="2553" y="1039"/>
                  <a:pt x="2596" y="1007"/>
                  <a:pt x="2646" y="990"/>
                </a:cubicBezTo>
                <a:cubicBezTo>
                  <a:pt x="2674" y="968"/>
                  <a:pt x="2703" y="946"/>
                  <a:pt x="2730" y="924"/>
                </a:cubicBezTo>
                <a:cubicBezTo>
                  <a:pt x="2745" y="911"/>
                  <a:pt x="2760" y="898"/>
                  <a:pt x="2772" y="882"/>
                </a:cubicBezTo>
                <a:cubicBezTo>
                  <a:pt x="2778" y="874"/>
                  <a:pt x="2782" y="865"/>
                  <a:pt x="2790" y="858"/>
                </a:cubicBezTo>
                <a:cubicBezTo>
                  <a:pt x="2829" y="824"/>
                  <a:pt x="2812" y="859"/>
                  <a:pt x="2844" y="816"/>
                </a:cubicBezTo>
                <a:cubicBezTo>
                  <a:pt x="2849" y="809"/>
                  <a:pt x="2851" y="799"/>
                  <a:pt x="2856" y="792"/>
                </a:cubicBezTo>
                <a:cubicBezTo>
                  <a:pt x="2863" y="783"/>
                  <a:pt x="2873" y="777"/>
                  <a:pt x="2880" y="768"/>
                </a:cubicBezTo>
                <a:cubicBezTo>
                  <a:pt x="2893" y="753"/>
                  <a:pt x="2916" y="720"/>
                  <a:pt x="2916" y="720"/>
                </a:cubicBezTo>
                <a:cubicBezTo>
                  <a:pt x="2923" y="690"/>
                  <a:pt x="2940" y="678"/>
                  <a:pt x="2958" y="654"/>
                </a:cubicBezTo>
                <a:cubicBezTo>
                  <a:pt x="2977" y="598"/>
                  <a:pt x="2946" y="681"/>
                  <a:pt x="2982" y="618"/>
                </a:cubicBezTo>
                <a:cubicBezTo>
                  <a:pt x="3006" y="576"/>
                  <a:pt x="2967" y="608"/>
                  <a:pt x="3006" y="582"/>
                </a:cubicBezTo>
                <a:cubicBezTo>
                  <a:pt x="3037" y="489"/>
                  <a:pt x="3102" y="415"/>
                  <a:pt x="3138" y="324"/>
                </a:cubicBezTo>
                <a:cubicBezTo>
                  <a:pt x="3153" y="288"/>
                  <a:pt x="3162" y="279"/>
                  <a:pt x="3180" y="246"/>
                </a:cubicBezTo>
                <a:cubicBezTo>
                  <a:pt x="3189" y="230"/>
                  <a:pt x="3204" y="198"/>
                  <a:pt x="3204" y="198"/>
                </a:cubicBezTo>
                <a:cubicBezTo>
                  <a:pt x="3203" y="178"/>
                  <a:pt x="3203" y="120"/>
                  <a:pt x="3192" y="90"/>
                </a:cubicBezTo>
                <a:cubicBezTo>
                  <a:pt x="3171" y="34"/>
                  <a:pt x="3096" y="11"/>
                  <a:pt x="3042" y="0"/>
                </a:cubicBezTo>
                <a:cubicBezTo>
                  <a:pt x="3024" y="2"/>
                  <a:pt x="3005" y="1"/>
                  <a:pt x="2988" y="6"/>
                </a:cubicBezTo>
                <a:cubicBezTo>
                  <a:pt x="2974" y="10"/>
                  <a:pt x="2957" y="33"/>
                  <a:pt x="2946" y="42"/>
                </a:cubicBezTo>
                <a:cubicBezTo>
                  <a:pt x="2913" y="69"/>
                  <a:pt x="2885" y="102"/>
                  <a:pt x="2850" y="126"/>
                </a:cubicBezTo>
                <a:cubicBezTo>
                  <a:pt x="2830" y="156"/>
                  <a:pt x="2797" y="175"/>
                  <a:pt x="2778" y="204"/>
                </a:cubicBezTo>
                <a:cubicBezTo>
                  <a:pt x="2753" y="242"/>
                  <a:pt x="2729" y="285"/>
                  <a:pt x="2688" y="306"/>
                </a:cubicBezTo>
                <a:cubicBezTo>
                  <a:pt x="2674" y="334"/>
                  <a:pt x="2617" y="404"/>
                  <a:pt x="2586" y="420"/>
                </a:cubicBezTo>
                <a:cubicBezTo>
                  <a:pt x="2576" y="461"/>
                  <a:pt x="2534" y="488"/>
                  <a:pt x="2508" y="522"/>
                </a:cubicBezTo>
                <a:cubicBezTo>
                  <a:pt x="2475" y="564"/>
                  <a:pt x="2518" y="532"/>
                  <a:pt x="2478" y="558"/>
                </a:cubicBezTo>
                <a:cubicBezTo>
                  <a:pt x="2461" y="600"/>
                  <a:pt x="2429" y="626"/>
                  <a:pt x="2400" y="660"/>
                </a:cubicBezTo>
                <a:cubicBezTo>
                  <a:pt x="2355" y="713"/>
                  <a:pt x="2303" y="764"/>
                  <a:pt x="2250" y="810"/>
                </a:cubicBezTo>
                <a:cubicBezTo>
                  <a:pt x="2231" y="827"/>
                  <a:pt x="2208" y="840"/>
                  <a:pt x="2190" y="858"/>
                </a:cubicBezTo>
                <a:cubicBezTo>
                  <a:pt x="2158" y="890"/>
                  <a:pt x="2113" y="931"/>
                  <a:pt x="2070" y="948"/>
                </a:cubicBezTo>
                <a:cubicBezTo>
                  <a:pt x="2050" y="978"/>
                  <a:pt x="2021" y="994"/>
                  <a:pt x="1992" y="1014"/>
                </a:cubicBezTo>
                <a:cubicBezTo>
                  <a:pt x="1985" y="1019"/>
                  <a:pt x="1980" y="1026"/>
                  <a:pt x="1974" y="1032"/>
                </a:cubicBezTo>
                <a:cubicBezTo>
                  <a:pt x="1964" y="1040"/>
                  <a:pt x="1955" y="1049"/>
                  <a:pt x="1944" y="1056"/>
                </a:cubicBezTo>
                <a:cubicBezTo>
                  <a:pt x="1911" y="1078"/>
                  <a:pt x="1874" y="1081"/>
                  <a:pt x="1836" y="1086"/>
                </a:cubicBezTo>
                <a:cubicBezTo>
                  <a:pt x="1780" y="1105"/>
                  <a:pt x="1708" y="1111"/>
                  <a:pt x="1650" y="1116"/>
                </a:cubicBezTo>
                <a:cubicBezTo>
                  <a:pt x="1588" y="1137"/>
                  <a:pt x="1529" y="1165"/>
                  <a:pt x="1470" y="1194"/>
                </a:cubicBezTo>
                <a:cubicBezTo>
                  <a:pt x="1410" y="1274"/>
                  <a:pt x="1486" y="1183"/>
                  <a:pt x="1434" y="1224"/>
                </a:cubicBezTo>
                <a:cubicBezTo>
                  <a:pt x="1415" y="1239"/>
                  <a:pt x="1403" y="1267"/>
                  <a:pt x="1386" y="1284"/>
                </a:cubicBezTo>
                <a:cubicBezTo>
                  <a:pt x="1342" y="1328"/>
                  <a:pt x="1292" y="1366"/>
                  <a:pt x="1242" y="1404"/>
                </a:cubicBezTo>
                <a:cubicBezTo>
                  <a:pt x="1218" y="1422"/>
                  <a:pt x="1144" y="1421"/>
                  <a:pt x="1128" y="1422"/>
                </a:cubicBezTo>
                <a:cubicBezTo>
                  <a:pt x="1075" y="1433"/>
                  <a:pt x="1025" y="1453"/>
                  <a:pt x="972" y="1464"/>
                </a:cubicBezTo>
                <a:cubicBezTo>
                  <a:pt x="921" y="1490"/>
                  <a:pt x="860" y="1498"/>
                  <a:pt x="804" y="1512"/>
                </a:cubicBezTo>
                <a:cubicBezTo>
                  <a:pt x="735" y="1558"/>
                  <a:pt x="833" y="1495"/>
                  <a:pt x="768" y="1530"/>
                </a:cubicBezTo>
                <a:cubicBezTo>
                  <a:pt x="747" y="1541"/>
                  <a:pt x="708" y="1566"/>
                  <a:pt x="708" y="1566"/>
                </a:cubicBezTo>
                <a:cubicBezTo>
                  <a:pt x="677" y="1605"/>
                  <a:pt x="643" y="1639"/>
                  <a:pt x="612" y="1680"/>
                </a:cubicBezTo>
                <a:cubicBezTo>
                  <a:pt x="551" y="1761"/>
                  <a:pt x="621" y="1704"/>
                  <a:pt x="564" y="1746"/>
                </a:cubicBezTo>
                <a:cubicBezTo>
                  <a:pt x="542" y="1811"/>
                  <a:pt x="380" y="1787"/>
                  <a:pt x="360" y="1788"/>
                </a:cubicBezTo>
                <a:cubicBezTo>
                  <a:pt x="315" y="1797"/>
                  <a:pt x="283" y="1822"/>
                  <a:pt x="240" y="1836"/>
                </a:cubicBezTo>
                <a:cubicBezTo>
                  <a:pt x="220" y="1843"/>
                  <a:pt x="221" y="1855"/>
                  <a:pt x="204" y="1866"/>
                </a:cubicBezTo>
                <a:cubicBezTo>
                  <a:pt x="179" y="1883"/>
                  <a:pt x="148" y="1887"/>
                  <a:pt x="120" y="1896"/>
                </a:cubicBezTo>
                <a:cubicBezTo>
                  <a:pt x="112" y="1920"/>
                  <a:pt x="108" y="1914"/>
                  <a:pt x="132" y="1914"/>
                </a:cubicBezTo>
                <a:close/>
              </a:path>
            </a:pathLst>
          </a:custGeom>
          <a:pattFill prst="lgConfetti">
            <a:fgClr>
              <a:srgbClr val="009900">
                <a:alpha val="49001"/>
              </a:srgbClr>
            </a:fgClr>
            <a:bgClr>
              <a:schemeClr val="bg1">
                <a:alpha val="49001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3" name="Rectangle 455"/>
          <p:cNvSpPr>
            <a:spLocks noChangeArrowheads="1"/>
          </p:cNvSpPr>
          <p:nvPr/>
        </p:nvSpPr>
        <p:spPr bwMode="auto">
          <a:xfrm>
            <a:off x="2095500" y="2325688"/>
            <a:ext cx="77788" cy="777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24" name="Line 456"/>
          <p:cNvSpPr>
            <a:spLocks noChangeShapeType="1"/>
          </p:cNvSpPr>
          <p:nvPr/>
        </p:nvSpPr>
        <p:spPr bwMode="auto">
          <a:xfrm rot="-2182579">
            <a:off x="1119188" y="4418013"/>
            <a:ext cx="12700" cy="793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5" name="Line 457"/>
          <p:cNvSpPr>
            <a:spLocks noChangeShapeType="1"/>
          </p:cNvSpPr>
          <p:nvPr/>
        </p:nvSpPr>
        <p:spPr bwMode="auto">
          <a:xfrm>
            <a:off x="1111250" y="4405313"/>
            <a:ext cx="65088" cy="3175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6" name="Line 458"/>
          <p:cNvSpPr>
            <a:spLocks noChangeShapeType="1"/>
          </p:cNvSpPr>
          <p:nvPr/>
        </p:nvSpPr>
        <p:spPr bwMode="auto">
          <a:xfrm>
            <a:off x="1119188" y="4376738"/>
            <a:ext cx="63500" cy="1270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7" name="Line 459"/>
          <p:cNvSpPr>
            <a:spLocks noChangeShapeType="1"/>
          </p:cNvSpPr>
          <p:nvPr/>
        </p:nvSpPr>
        <p:spPr bwMode="auto">
          <a:xfrm>
            <a:off x="1112838" y="4389438"/>
            <a:ext cx="69850" cy="2222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8" name="Line 460"/>
          <p:cNvSpPr>
            <a:spLocks noChangeShapeType="1"/>
          </p:cNvSpPr>
          <p:nvPr/>
        </p:nvSpPr>
        <p:spPr bwMode="auto">
          <a:xfrm>
            <a:off x="1108075" y="4416425"/>
            <a:ext cx="60325" cy="412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29" name="Line 461"/>
          <p:cNvSpPr>
            <a:spLocks noChangeShapeType="1"/>
          </p:cNvSpPr>
          <p:nvPr/>
        </p:nvSpPr>
        <p:spPr bwMode="auto">
          <a:xfrm>
            <a:off x="1119188" y="4356100"/>
            <a:ext cx="69850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0" name="Line 462"/>
          <p:cNvSpPr>
            <a:spLocks noChangeShapeType="1"/>
          </p:cNvSpPr>
          <p:nvPr/>
        </p:nvSpPr>
        <p:spPr bwMode="auto">
          <a:xfrm flipV="1">
            <a:off x="1123950" y="4305300"/>
            <a:ext cx="55563" cy="31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1" name="Line 463"/>
          <p:cNvSpPr>
            <a:spLocks noChangeShapeType="1"/>
          </p:cNvSpPr>
          <p:nvPr/>
        </p:nvSpPr>
        <p:spPr bwMode="auto">
          <a:xfrm flipV="1">
            <a:off x="1122363" y="4275138"/>
            <a:ext cx="61912" cy="20637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2" name="Line 464"/>
          <p:cNvSpPr>
            <a:spLocks noChangeShapeType="1"/>
          </p:cNvSpPr>
          <p:nvPr/>
        </p:nvSpPr>
        <p:spPr bwMode="auto">
          <a:xfrm flipV="1">
            <a:off x="1114425" y="4248150"/>
            <a:ext cx="46038" cy="333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3" name="Line 465"/>
          <p:cNvSpPr>
            <a:spLocks noChangeShapeType="1"/>
          </p:cNvSpPr>
          <p:nvPr/>
        </p:nvSpPr>
        <p:spPr bwMode="auto">
          <a:xfrm flipV="1">
            <a:off x="1103313" y="4225925"/>
            <a:ext cx="22225" cy="4603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4" name="Line 466"/>
          <p:cNvSpPr>
            <a:spLocks noChangeShapeType="1"/>
          </p:cNvSpPr>
          <p:nvPr/>
        </p:nvSpPr>
        <p:spPr bwMode="auto">
          <a:xfrm>
            <a:off x="1087438" y="4445000"/>
            <a:ext cx="31750" cy="66675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5" name="Line 467"/>
          <p:cNvSpPr>
            <a:spLocks noChangeShapeType="1"/>
          </p:cNvSpPr>
          <p:nvPr/>
        </p:nvSpPr>
        <p:spPr bwMode="auto">
          <a:xfrm flipV="1">
            <a:off x="1087438" y="4200525"/>
            <a:ext cx="14287" cy="65088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36" name="Text Box 468"/>
          <p:cNvSpPr txBox="1">
            <a:spLocks noChangeArrowheads="1"/>
          </p:cNvSpPr>
          <p:nvPr/>
        </p:nvSpPr>
        <p:spPr bwMode="auto">
          <a:xfrm>
            <a:off x="4343400" y="6248400"/>
            <a:ext cx="1235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American Bridge of Boats</a:t>
            </a:r>
          </a:p>
        </p:txBody>
      </p:sp>
      <p:sp>
        <p:nvSpPr>
          <p:cNvPr id="7637" name="Text Box 469"/>
          <p:cNvSpPr txBox="1">
            <a:spLocks noChangeArrowheads="1"/>
          </p:cNvSpPr>
          <p:nvPr/>
        </p:nvSpPr>
        <p:spPr bwMode="auto">
          <a:xfrm>
            <a:off x="3048000" y="5943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Bemis Tavern</a:t>
            </a:r>
          </a:p>
        </p:txBody>
      </p:sp>
      <p:sp>
        <p:nvSpPr>
          <p:cNvPr id="7638" name="Text Box 470"/>
          <p:cNvSpPr txBox="1">
            <a:spLocks noChangeArrowheads="1"/>
          </p:cNvSpPr>
          <p:nvPr/>
        </p:nvSpPr>
        <p:spPr bwMode="auto">
          <a:xfrm>
            <a:off x="3352800" y="54864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Bemis Heights</a:t>
            </a:r>
          </a:p>
        </p:txBody>
      </p:sp>
      <p:sp>
        <p:nvSpPr>
          <p:cNvPr id="7639" name="Text Box 471"/>
          <p:cNvSpPr txBox="1">
            <a:spLocks noChangeArrowheads="1"/>
          </p:cNvSpPr>
          <p:nvPr/>
        </p:nvSpPr>
        <p:spPr bwMode="auto">
          <a:xfrm>
            <a:off x="2438400" y="52578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Gates’ HQ</a:t>
            </a:r>
          </a:p>
        </p:txBody>
      </p:sp>
      <p:sp>
        <p:nvSpPr>
          <p:cNvPr id="7640" name="Text Box 472"/>
          <p:cNvSpPr txBox="1">
            <a:spLocks noChangeArrowheads="1"/>
          </p:cNvSpPr>
          <p:nvPr/>
        </p:nvSpPr>
        <p:spPr bwMode="auto">
          <a:xfrm>
            <a:off x="3124200" y="43434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Neilson’s House</a:t>
            </a:r>
          </a:p>
        </p:txBody>
      </p:sp>
      <p:sp>
        <p:nvSpPr>
          <p:cNvPr id="7641" name="Text Box 473"/>
          <p:cNvSpPr txBox="1">
            <a:spLocks noChangeArrowheads="1"/>
          </p:cNvSpPr>
          <p:nvPr/>
        </p:nvSpPr>
        <p:spPr bwMode="auto">
          <a:xfrm>
            <a:off x="1225550" y="16637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Barber House</a:t>
            </a:r>
          </a:p>
        </p:txBody>
      </p:sp>
      <p:sp>
        <p:nvSpPr>
          <p:cNvPr id="7642" name="Text Box 474"/>
          <p:cNvSpPr txBox="1">
            <a:spLocks noChangeArrowheads="1"/>
          </p:cNvSpPr>
          <p:nvPr/>
        </p:nvSpPr>
        <p:spPr bwMode="auto">
          <a:xfrm>
            <a:off x="3429000" y="271145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 i="1">
                <a:latin typeface="Times New Roman" panose="02020603050405020304" pitchFamily="18" charset="0"/>
              </a:rPr>
              <a:t>Middle Ravine</a:t>
            </a:r>
          </a:p>
        </p:txBody>
      </p:sp>
      <p:sp>
        <p:nvSpPr>
          <p:cNvPr id="7643" name="Text Box 475"/>
          <p:cNvSpPr txBox="1">
            <a:spLocks noChangeArrowheads="1"/>
          </p:cNvSpPr>
          <p:nvPr/>
        </p:nvSpPr>
        <p:spPr bwMode="auto">
          <a:xfrm rot="1168595">
            <a:off x="3590925" y="1400175"/>
            <a:ext cx="12668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 i="1">
                <a:latin typeface="Times New Roman" panose="02020603050405020304" pitchFamily="18" charset="0"/>
              </a:rPr>
              <a:t>Great Ravine</a:t>
            </a:r>
          </a:p>
        </p:txBody>
      </p:sp>
      <p:sp>
        <p:nvSpPr>
          <p:cNvPr id="7644" name="Text Box 476"/>
          <p:cNvSpPr txBox="1">
            <a:spLocks noChangeArrowheads="1"/>
          </p:cNvSpPr>
          <p:nvPr/>
        </p:nvSpPr>
        <p:spPr bwMode="auto">
          <a:xfrm>
            <a:off x="6877050" y="0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Sword’s House</a:t>
            </a:r>
          </a:p>
        </p:txBody>
      </p:sp>
      <p:sp>
        <p:nvSpPr>
          <p:cNvPr id="7645" name="Text Box 477"/>
          <p:cNvSpPr txBox="1">
            <a:spLocks noChangeArrowheads="1"/>
          </p:cNvSpPr>
          <p:nvPr/>
        </p:nvSpPr>
        <p:spPr bwMode="auto">
          <a:xfrm rot="-4287388">
            <a:off x="6819106" y="1010444"/>
            <a:ext cx="11525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To Saratoga</a:t>
            </a:r>
          </a:p>
        </p:txBody>
      </p:sp>
      <p:sp>
        <p:nvSpPr>
          <p:cNvPr id="7646" name="Text Box 478"/>
          <p:cNvSpPr txBox="1">
            <a:spLocks noChangeArrowheads="1"/>
          </p:cNvSpPr>
          <p:nvPr/>
        </p:nvSpPr>
        <p:spPr bwMode="auto">
          <a:xfrm>
            <a:off x="5124450" y="6596063"/>
            <a:ext cx="285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0</a:t>
            </a:r>
          </a:p>
        </p:txBody>
      </p:sp>
      <p:sp>
        <p:nvSpPr>
          <p:cNvPr id="7647" name="Text Box 479"/>
          <p:cNvSpPr txBox="1">
            <a:spLocks noChangeArrowheads="1"/>
          </p:cNvSpPr>
          <p:nvPr/>
        </p:nvSpPr>
        <p:spPr bwMode="auto">
          <a:xfrm>
            <a:off x="6038850" y="6596063"/>
            <a:ext cx="4191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1/2</a:t>
            </a:r>
          </a:p>
        </p:txBody>
      </p:sp>
      <p:sp>
        <p:nvSpPr>
          <p:cNvPr id="7648" name="Text Box 480"/>
          <p:cNvSpPr txBox="1">
            <a:spLocks noChangeArrowheads="1"/>
          </p:cNvSpPr>
          <p:nvPr/>
        </p:nvSpPr>
        <p:spPr bwMode="auto">
          <a:xfrm>
            <a:off x="7067550" y="6605588"/>
            <a:ext cx="4191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1</a:t>
            </a:r>
          </a:p>
        </p:txBody>
      </p:sp>
      <p:sp>
        <p:nvSpPr>
          <p:cNvPr id="7649" name="Text Box 481"/>
          <p:cNvSpPr txBox="1">
            <a:spLocks noChangeArrowheads="1"/>
          </p:cNvSpPr>
          <p:nvPr/>
        </p:nvSpPr>
        <p:spPr bwMode="auto">
          <a:xfrm>
            <a:off x="6648450" y="2817813"/>
            <a:ext cx="109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British Bridge of Boats</a:t>
            </a:r>
          </a:p>
        </p:txBody>
      </p:sp>
      <p:sp>
        <p:nvSpPr>
          <p:cNvPr id="7650" name="Freeform 482"/>
          <p:cNvSpPr>
            <a:spLocks/>
          </p:cNvSpPr>
          <p:nvPr/>
        </p:nvSpPr>
        <p:spPr bwMode="auto">
          <a:xfrm>
            <a:off x="2489200" y="2114550"/>
            <a:ext cx="1295400" cy="384175"/>
          </a:xfrm>
          <a:custGeom>
            <a:avLst/>
            <a:gdLst>
              <a:gd name="T0" fmla="*/ 816 w 816"/>
              <a:gd name="T1" fmla="*/ 0 h 242"/>
              <a:gd name="T2" fmla="*/ 716 w 816"/>
              <a:gd name="T3" fmla="*/ 64 h 242"/>
              <a:gd name="T4" fmla="*/ 492 w 816"/>
              <a:gd name="T5" fmla="*/ 152 h 242"/>
              <a:gd name="T6" fmla="*/ 0 w 816"/>
              <a:gd name="T7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6" h="242">
                <a:moveTo>
                  <a:pt x="816" y="0"/>
                </a:moveTo>
                <a:lnTo>
                  <a:pt x="716" y="64"/>
                </a:lnTo>
                <a:cubicBezTo>
                  <a:pt x="662" y="89"/>
                  <a:pt x="611" y="122"/>
                  <a:pt x="492" y="152"/>
                </a:cubicBezTo>
                <a:cubicBezTo>
                  <a:pt x="373" y="182"/>
                  <a:pt x="102" y="223"/>
                  <a:pt x="0" y="242"/>
                </a:cubicBez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1" name="Text Box 483"/>
          <p:cNvSpPr txBox="1">
            <a:spLocks noChangeArrowheads="1"/>
          </p:cNvSpPr>
          <p:nvPr/>
        </p:nvSpPr>
        <p:spPr bwMode="auto">
          <a:xfrm>
            <a:off x="3505200" y="1981200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Freeman’s Farm</a:t>
            </a:r>
          </a:p>
        </p:txBody>
      </p:sp>
      <p:sp>
        <p:nvSpPr>
          <p:cNvPr id="7652" name="Freeform 484"/>
          <p:cNvSpPr>
            <a:spLocks/>
          </p:cNvSpPr>
          <p:nvPr/>
        </p:nvSpPr>
        <p:spPr bwMode="auto">
          <a:xfrm>
            <a:off x="1098550" y="2373313"/>
            <a:ext cx="1384300" cy="77787"/>
          </a:xfrm>
          <a:custGeom>
            <a:avLst/>
            <a:gdLst>
              <a:gd name="T0" fmla="*/ 872 w 872"/>
              <a:gd name="T1" fmla="*/ 49 h 49"/>
              <a:gd name="T2" fmla="*/ 472 w 872"/>
              <a:gd name="T3" fmla="*/ 7 h 49"/>
              <a:gd name="T4" fmla="*/ 0 w 872"/>
              <a:gd name="T5" fmla="*/ 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72" h="49">
                <a:moveTo>
                  <a:pt x="872" y="49"/>
                </a:moveTo>
                <a:lnTo>
                  <a:pt x="472" y="7"/>
                </a:lnTo>
                <a:cubicBezTo>
                  <a:pt x="327" y="0"/>
                  <a:pt x="98" y="9"/>
                  <a:pt x="0" y="9"/>
                </a:cubicBez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3" name="Freeform 485"/>
          <p:cNvSpPr>
            <a:spLocks/>
          </p:cNvSpPr>
          <p:nvPr/>
        </p:nvSpPr>
        <p:spPr bwMode="auto">
          <a:xfrm>
            <a:off x="4905375" y="2066925"/>
            <a:ext cx="85725" cy="619125"/>
          </a:xfrm>
          <a:custGeom>
            <a:avLst/>
            <a:gdLst>
              <a:gd name="T0" fmla="*/ 0 w 54"/>
              <a:gd name="T1" fmla="*/ 390 h 390"/>
              <a:gd name="T2" fmla="*/ 54 w 54"/>
              <a:gd name="T3" fmla="*/ 228 h 390"/>
              <a:gd name="T4" fmla="*/ 0 w 54"/>
              <a:gd name="T5" fmla="*/ 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390">
                <a:moveTo>
                  <a:pt x="0" y="390"/>
                </a:moveTo>
                <a:lnTo>
                  <a:pt x="54" y="228"/>
                </a:lnTo>
                <a:cubicBezTo>
                  <a:pt x="54" y="163"/>
                  <a:pt x="11" y="47"/>
                  <a:pt x="0" y="0"/>
                </a:cubicBezTo>
              </a:path>
            </a:pathLst>
          </a:custGeom>
          <a:noFill/>
          <a:ln w="38100" cmpd="sng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4" name="Freeform 486" descr="Large confetti"/>
          <p:cNvSpPr>
            <a:spLocks/>
          </p:cNvSpPr>
          <p:nvPr/>
        </p:nvSpPr>
        <p:spPr bwMode="auto">
          <a:xfrm>
            <a:off x="3367088" y="1778000"/>
            <a:ext cx="2705100" cy="1160463"/>
          </a:xfrm>
          <a:custGeom>
            <a:avLst/>
            <a:gdLst>
              <a:gd name="T0" fmla="*/ 1019 w 1704"/>
              <a:gd name="T1" fmla="*/ 513 h 731"/>
              <a:gd name="T2" fmla="*/ 1024 w 1704"/>
              <a:gd name="T3" fmla="*/ 526 h 731"/>
              <a:gd name="T4" fmla="*/ 1059 w 1704"/>
              <a:gd name="T5" fmla="*/ 544 h 731"/>
              <a:gd name="T6" fmla="*/ 1099 w 1704"/>
              <a:gd name="T7" fmla="*/ 566 h 731"/>
              <a:gd name="T8" fmla="*/ 1299 w 1704"/>
              <a:gd name="T9" fmla="*/ 593 h 731"/>
              <a:gd name="T10" fmla="*/ 1335 w 1704"/>
              <a:gd name="T11" fmla="*/ 606 h 731"/>
              <a:gd name="T12" fmla="*/ 1388 w 1704"/>
              <a:gd name="T13" fmla="*/ 615 h 731"/>
              <a:gd name="T14" fmla="*/ 1419 w 1704"/>
              <a:gd name="T15" fmla="*/ 628 h 731"/>
              <a:gd name="T16" fmla="*/ 1508 w 1704"/>
              <a:gd name="T17" fmla="*/ 686 h 731"/>
              <a:gd name="T18" fmla="*/ 1624 w 1704"/>
              <a:gd name="T19" fmla="*/ 717 h 731"/>
              <a:gd name="T20" fmla="*/ 1691 w 1704"/>
              <a:gd name="T21" fmla="*/ 677 h 731"/>
              <a:gd name="T22" fmla="*/ 1686 w 1704"/>
              <a:gd name="T23" fmla="*/ 664 h 731"/>
              <a:gd name="T24" fmla="*/ 1611 w 1704"/>
              <a:gd name="T25" fmla="*/ 597 h 731"/>
              <a:gd name="T26" fmla="*/ 1584 w 1704"/>
              <a:gd name="T27" fmla="*/ 588 h 731"/>
              <a:gd name="T28" fmla="*/ 1571 w 1704"/>
              <a:gd name="T29" fmla="*/ 584 h 731"/>
              <a:gd name="T30" fmla="*/ 1535 w 1704"/>
              <a:gd name="T31" fmla="*/ 548 h 731"/>
              <a:gd name="T32" fmla="*/ 1473 w 1704"/>
              <a:gd name="T33" fmla="*/ 499 h 731"/>
              <a:gd name="T34" fmla="*/ 1433 w 1704"/>
              <a:gd name="T35" fmla="*/ 486 h 731"/>
              <a:gd name="T36" fmla="*/ 1371 w 1704"/>
              <a:gd name="T37" fmla="*/ 459 h 731"/>
              <a:gd name="T38" fmla="*/ 1317 w 1704"/>
              <a:gd name="T39" fmla="*/ 433 h 731"/>
              <a:gd name="T40" fmla="*/ 1277 w 1704"/>
              <a:gd name="T41" fmla="*/ 397 h 731"/>
              <a:gd name="T42" fmla="*/ 1268 w 1704"/>
              <a:gd name="T43" fmla="*/ 379 h 731"/>
              <a:gd name="T44" fmla="*/ 1255 w 1704"/>
              <a:gd name="T45" fmla="*/ 370 h 731"/>
              <a:gd name="T46" fmla="*/ 1224 w 1704"/>
              <a:gd name="T47" fmla="*/ 330 h 731"/>
              <a:gd name="T48" fmla="*/ 1193 w 1704"/>
              <a:gd name="T49" fmla="*/ 290 h 731"/>
              <a:gd name="T50" fmla="*/ 1169 w 1704"/>
              <a:gd name="T51" fmla="*/ 266 h 731"/>
              <a:gd name="T52" fmla="*/ 1133 w 1704"/>
              <a:gd name="T53" fmla="*/ 290 h 731"/>
              <a:gd name="T54" fmla="*/ 1081 w 1704"/>
              <a:gd name="T55" fmla="*/ 322 h 731"/>
              <a:gd name="T56" fmla="*/ 1017 w 1704"/>
              <a:gd name="T57" fmla="*/ 302 h 731"/>
              <a:gd name="T58" fmla="*/ 987 w 1704"/>
              <a:gd name="T59" fmla="*/ 228 h 731"/>
              <a:gd name="T60" fmla="*/ 887 w 1704"/>
              <a:gd name="T61" fmla="*/ 170 h 731"/>
              <a:gd name="T62" fmla="*/ 845 w 1704"/>
              <a:gd name="T63" fmla="*/ 146 h 731"/>
              <a:gd name="T64" fmla="*/ 783 w 1704"/>
              <a:gd name="T65" fmla="*/ 104 h 731"/>
              <a:gd name="T66" fmla="*/ 744 w 1704"/>
              <a:gd name="T67" fmla="*/ 81 h 731"/>
              <a:gd name="T68" fmla="*/ 637 w 1704"/>
              <a:gd name="T69" fmla="*/ 50 h 731"/>
              <a:gd name="T70" fmla="*/ 618 w 1704"/>
              <a:gd name="T71" fmla="*/ 49 h 731"/>
              <a:gd name="T72" fmla="*/ 586 w 1704"/>
              <a:gd name="T73" fmla="*/ 46 h 731"/>
              <a:gd name="T74" fmla="*/ 524 w 1704"/>
              <a:gd name="T75" fmla="*/ 22 h 731"/>
              <a:gd name="T76" fmla="*/ 330 w 1704"/>
              <a:gd name="T77" fmla="*/ 19 h 731"/>
              <a:gd name="T78" fmla="*/ 37 w 1704"/>
              <a:gd name="T79" fmla="*/ 63 h 731"/>
              <a:gd name="T80" fmla="*/ 108 w 1704"/>
              <a:gd name="T81" fmla="*/ 95 h 731"/>
              <a:gd name="T82" fmla="*/ 134 w 1704"/>
              <a:gd name="T83" fmla="*/ 86 h 731"/>
              <a:gd name="T84" fmla="*/ 148 w 1704"/>
              <a:gd name="T85" fmla="*/ 77 h 731"/>
              <a:gd name="T86" fmla="*/ 326 w 1704"/>
              <a:gd name="T87" fmla="*/ 72 h 731"/>
              <a:gd name="T88" fmla="*/ 571 w 1704"/>
              <a:gd name="T89" fmla="*/ 66 h 731"/>
              <a:gd name="T90" fmla="*/ 592 w 1704"/>
              <a:gd name="T91" fmla="*/ 77 h 731"/>
              <a:gd name="T92" fmla="*/ 606 w 1704"/>
              <a:gd name="T93" fmla="*/ 103 h 731"/>
              <a:gd name="T94" fmla="*/ 637 w 1704"/>
              <a:gd name="T95" fmla="*/ 117 h 731"/>
              <a:gd name="T96" fmla="*/ 668 w 1704"/>
              <a:gd name="T97" fmla="*/ 152 h 731"/>
              <a:gd name="T98" fmla="*/ 690 w 1704"/>
              <a:gd name="T99" fmla="*/ 188 h 731"/>
              <a:gd name="T100" fmla="*/ 699 w 1704"/>
              <a:gd name="T101" fmla="*/ 237 h 731"/>
              <a:gd name="T102" fmla="*/ 695 w 1704"/>
              <a:gd name="T103" fmla="*/ 304 h 731"/>
              <a:gd name="T104" fmla="*/ 672 w 1704"/>
              <a:gd name="T105" fmla="*/ 330 h 731"/>
              <a:gd name="T106" fmla="*/ 655 w 1704"/>
              <a:gd name="T107" fmla="*/ 361 h 731"/>
              <a:gd name="T108" fmla="*/ 646 w 1704"/>
              <a:gd name="T109" fmla="*/ 388 h 731"/>
              <a:gd name="T110" fmla="*/ 672 w 1704"/>
              <a:gd name="T111" fmla="*/ 468 h 731"/>
              <a:gd name="T112" fmla="*/ 859 w 1704"/>
              <a:gd name="T113" fmla="*/ 464 h 731"/>
              <a:gd name="T114" fmla="*/ 935 w 1704"/>
              <a:gd name="T115" fmla="*/ 482 h 731"/>
              <a:gd name="T116" fmla="*/ 957 w 1704"/>
              <a:gd name="T117" fmla="*/ 517 h 731"/>
              <a:gd name="T118" fmla="*/ 970 w 1704"/>
              <a:gd name="T119" fmla="*/ 526 h 731"/>
              <a:gd name="T120" fmla="*/ 1015 w 1704"/>
              <a:gd name="T121" fmla="*/ 539 h 731"/>
              <a:gd name="T122" fmla="*/ 1019 w 1704"/>
              <a:gd name="T123" fmla="*/ 513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4" h="731">
                <a:moveTo>
                  <a:pt x="1019" y="513"/>
                </a:moveTo>
                <a:cubicBezTo>
                  <a:pt x="1021" y="517"/>
                  <a:pt x="1020" y="523"/>
                  <a:pt x="1024" y="526"/>
                </a:cubicBezTo>
                <a:cubicBezTo>
                  <a:pt x="1034" y="534"/>
                  <a:pt x="1059" y="544"/>
                  <a:pt x="1059" y="544"/>
                </a:cubicBezTo>
                <a:cubicBezTo>
                  <a:pt x="1073" y="564"/>
                  <a:pt x="1079" y="558"/>
                  <a:pt x="1099" y="566"/>
                </a:cubicBezTo>
                <a:cubicBezTo>
                  <a:pt x="1192" y="605"/>
                  <a:pt x="1125" y="588"/>
                  <a:pt x="1299" y="593"/>
                </a:cubicBezTo>
                <a:cubicBezTo>
                  <a:pt x="1312" y="596"/>
                  <a:pt x="1323" y="603"/>
                  <a:pt x="1335" y="606"/>
                </a:cubicBezTo>
                <a:cubicBezTo>
                  <a:pt x="1352" y="611"/>
                  <a:pt x="1371" y="611"/>
                  <a:pt x="1388" y="615"/>
                </a:cubicBezTo>
                <a:cubicBezTo>
                  <a:pt x="1437" y="647"/>
                  <a:pt x="1362" y="600"/>
                  <a:pt x="1419" y="628"/>
                </a:cubicBezTo>
                <a:cubicBezTo>
                  <a:pt x="1451" y="644"/>
                  <a:pt x="1478" y="669"/>
                  <a:pt x="1508" y="686"/>
                </a:cubicBezTo>
                <a:cubicBezTo>
                  <a:pt x="1545" y="707"/>
                  <a:pt x="1583" y="713"/>
                  <a:pt x="1624" y="717"/>
                </a:cubicBezTo>
                <a:cubicBezTo>
                  <a:pt x="1684" y="713"/>
                  <a:pt x="1704" y="731"/>
                  <a:pt x="1691" y="677"/>
                </a:cubicBezTo>
                <a:cubicBezTo>
                  <a:pt x="1690" y="673"/>
                  <a:pt x="1688" y="668"/>
                  <a:pt x="1686" y="664"/>
                </a:cubicBezTo>
                <a:cubicBezTo>
                  <a:pt x="1671" y="633"/>
                  <a:pt x="1638" y="616"/>
                  <a:pt x="1611" y="597"/>
                </a:cubicBezTo>
                <a:cubicBezTo>
                  <a:pt x="1603" y="592"/>
                  <a:pt x="1593" y="591"/>
                  <a:pt x="1584" y="588"/>
                </a:cubicBezTo>
                <a:cubicBezTo>
                  <a:pt x="1580" y="587"/>
                  <a:pt x="1571" y="584"/>
                  <a:pt x="1571" y="584"/>
                </a:cubicBezTo>
                <a:cubicBezTo>
                  <a:pt x="1558" y="571"/>
                  <a:pt x="1550" y="558"/>
                  <a:pt x="1535" y="548"/>
                </a:cubicBezTo>
                <a:cubicBezTo>
                  <a:pt x="1519" y="525"/>
                  <a:pt x="1498" y="511"/>
                  <a:pt x="1473" y="499"/>
                </a:cubicBezTo>
                <a:cubicBezTo>
                  <a:pt x="1460" y="494"/>
                  <a:pt x="1445" y="494"/>
                  <a:pt x="1433" y="486"/>
                </a:cubicBezTo>
                <a:cubicBezTo>
                  <a:pt x="1414" y="473"/>
                  <a:pt x="1392" y="465"/>
                  <a:pt x="1371" y="459"/>
                </a:cubicBezTo>
                <a:cubicBezTo>
                  <a:pt x="1353" y="448"/>
                  <a:pt x="1333" y="446"/>
                  <a:pt x="1317" y="433"/>
                </a:cubicBezTo>
                <a:cubicBezTo>
                  <a:pt x="1305" y="423"/>
                  <a:pt x="1286" y="410"/>
                  <a:pt x="1277" y="397"/>
                </a:cubicBezTo>
                <a:cubicBezTo>
                  <a:pt x="1273" y="392"/>
                  <a:pt x="1272" y="384"/>
                  <a:pt x="1268" y="379"/>
                </a:cubicBezTo>
                <a:cubicBezTo>
                  <a:pt x="1265" y="375"/>
                  <a:pt x="1259" y="374"/>
                  <a:pt x="1255" y="370"/>
                </a:cubicBezTo>
                <a:cubicBezTo>
                  <a:pt x="1239" y="357"/>
                  <a:pt x="1236" y="349"/>
                  <a:pt x="1224" y="330"/>
                </a:cubicBezTo>
                <a:cubicBezTo>
                  <a:pt x="1214" y="315"/>
                  <a:pt x="1204" y="304"/>
                  <a:pt x="1193" y="290"/>
                </a:cubicBezTo>
                <a:cubicBezTo>
                  <a:pt x="1189" y="286"/>
                  <a:pt x="1173" y="269"/>
                  <a:pt x="1169" y="266"/>
                </a:cubicBezTo>
                <a:cubicBezTo>
                  <a:pt x="1159" y="266"/>
                  <a:pt x="1148" y="281"/>
                  <a:pt x="1133" y="290"/>
                </a:cubicBezTo>
                <a:cubicBezTo>
                  <a:pt x="1118" y="299"/>
                  <a:pt x="1100" y="320"/>
                  <a:pt x="1081" y="322"/>
                </a:cubicBezTo>
                <a:cubicBezTo>
                  <a:pt x="1062" y="326"/>
                  <a:pt x="1033" y="318"/>
                  <a:pt x="1017" y="302"/>
                </a:cubicBezTo>
                <a:cubicBezTo>
                  <a:pt x="1001" y="286"/>
                  <a:pt x="1009" y="250"/>
                  <a:pt x="987" y="228"/>
                </a:cubicBezTo>
                <a:cubicBezTo>
                  <a:pt x="965" y="206"/>
                  <a:pt x="911" y="184"/>
                  <a:pt x="887" y="170"/>
                </a:cubicBezTo>
                <a:cubicBezTo>
                  <a:pt x="855" y="153"/>
                  <a:pt x="862" y="157"/>
                  <a:pt x="845" y="146"/>
                </a:cubicBezTo>
                <a:cubicBezTo>
                  <a:pt x="828" y="135"/>
                  <a:pt x="800" y="115"/>
                  <a:pt x="783" y="104"/>
                </a:cubicBezTo>
                <a:cubicBezTo>
                  <a:pt x="761" y="100"/>
                  <a:pt x="764" y="88"/>
                  <a:pt x="744" y="81"/>
                </a:cubicBezTo>
                <a:cubicBezTo>
                  <a:pt x="715" y="77"/>
                  <a:pt x="658" y="51"/>
                  <a:pt x="637" y="50"/>
                </a:cubicBezTo>
                <a:cubicBezTo>
                  <a:pt x="616" y="44"/>
                  <a:pt x="626" y="49"/>
                  <a:pt x="618" y="49"/>
                </a:cubicBezTo>
                <a:cubicBezTo>
                  <a:pt x="609" y="50"/>
                  <a:pt x="602" y="49"/>
                  <a:pt x="586" y="46"/>
                </a:cubicBezTo>
                <a:cubicBezTo>
                  <a:pt x="570" y="42"/>
                  <a:pt x="567" y="26"/>
                  <a:pt x="524" y="22"/>
                </a:cubicBezTo>
                <a:cubicBezTo>
                  <a:pt x="485" y="9"/>
                  <a:pt x="362" y="20"/>
                  <a:pt x="330" y="19"/>
                </a:cubicBezTo>
                <a:cubicBezTo>
                  <a:pt x="190" y="22"/>
                  <a:pt x="132" y="0"/>
                  <a:pt x="37" y="63"/>
                </a:cubicBezTo>
                <a:cubicBezTo>
                  <a:pt x="0" y="76"/>
                  <a:pt x="92" y="91"/>
                  <a:pt x="108" y="95"/>
                </a:cubicBezTo>
                <a:cubicBezTo>
                  <a:pt x="116" y="90"/>
                  <a:pt x="127" y="91"/>
                  <a:pt x="134" y="86"/>
                </a:cubicBezTo>
                <a:cubicBezTo>
                  <a:pt x="139" y="83"/>
                  <a:pt x="143" y="77"/>
                  <a:pt x="148" y="77"/>
                </a:cubicBezTo>
                <a:cubicBezTo>
                  <a:pt x="207" y="73"/>
                  <a:pt x="266" y="74"/>
                  <a:pt x="326" y="72"/>
                </a:cubicBezTo>
                <a:cubicBezTo>
                  <a:pt x="409" y="56"/>
                  <a:pt x="487" y="56"/>
                  <a:pt x="571" y="66"/>
                </a:cubicBezTo>
                <a:cubicBezTo>
                  <a:pt x="576" y="69"/>
                  <a:pt x="589" y="73"/>
                  <a:pt x="592" y="77"/>
                </a:cubicBezTo>
                <a:cubicBezTo>
                  <a:pt x="621" y="113"/>
                  <a:pt x="568" y="66"/>
                  <a:pt x="606" y="103"/>
                </a:cubicBezTo>
                <a:cubicBezTo>
                  <a:pt x="616" y="114"/>
                  <a:pt x="623" y="113"/>
                  <a:pt x="637" y="117"/>
                </a:cubicBezTo>
                <a:cubicBezTo>
                  <a:pt x="662" y="133"/>
                  <a:pt x="642" y="118"/>
                  <a:pt x="668" y="152"/>
                </a:cubicBezTo>
                <a:cubicBezTo>
                  <a:pt x="679" y="167"/>
                  <a:pt x="685" y="174"/>
                  <a:pt x="690" y="188"/>
                </a:cubicBezTo>
                <a:cubicBezTo>
                  <a:pt x="695" y="202"/>
                  <a:pt x="698" y="218"/>
                  <a:pt x="699" y="237"/>
                </a:cubicBezTo>
                <a:cubicBezTo>
                  <a:pt x="698" y="251"/>
                  <a:pt x="708" y="283"/>
                  <a:pt x="695" y="304"/>
                </a:cubicBezTo>
                <a:cubicBezTo>
                  <a:pt x="658" y="359"/>
                  <a:pt x="702" y="280"/>
                  <a:pt x="672" y="330"/>
                </a:cubicBezTo>
                <a:cubicBezTo>
                  <a:pt x="667" y="341"/>
                  <a:pt x="659" y="351"/>
                  <a:pt x="655" y="361"/>
                </a:cubicBezTo>
                <a:cubicBezTo>
                  <a:pt x="651" y="370"/>
                  <a:pt x="646" y="388"/>
                  <a:pt x="646" y="388"/>
                </a:cubicBezTo>
                <a:cubicBezTo>
                  <a:pt x="649" y="434"/>
                  <a:pt x="640" y="447"/>
                  <a:pt x="672" y="468"/>
                </a:cubicBezTo>
                <a:cubicBezTo>
                  <a:pt x="757" y="463"/>
                  <a:pt x="769" y="460"/>
                  <a:pt x="859" y="464"/>
                </a:cubicBezTo>
                <a:cubicBezTo>
                  <a:pt x="884" y="480"/>
                  <a:pt x="904" y="479"/>
                  <a:pt x="935" y="482"/>
                </a:cubicBezTo>
                <a:cubicBezTo>
                  <a:pt x="956" y="496"/>
                  <a:pt x="946" y="485"/>
                  <a:pt x="957" y="517"/>
                </a:cubicBezTo>
                <a:cubicBezTo>
                  <a:pt x="959" y="522"/>
                  <a:pt x="966" y="523"/>
                  <a:pt x="970" y="526"/>
                </a:cubicBezTo>
                <a:cubicBezTo>
                  <a:pt x="986" y="549"/>
                  <a:pt x="988" y="545"/>
                  <a:pt x="1015" y="539"/>
                </a:cubicBezTo>
                <a:cubicBezTo>
                  <a:pt x="1021" y="522"/>
                  <a:pt x="1019" y="531"/>
                  <a:pt x="1019" y="513"/>
                </a:cubicBezTo>
                <a:close/>
              </a:path>
            </a:pathLst>
          </a:custGeom>
          <a:pattFill prst="lgConfetti">
            <a:fgClr>
              <a:srgbClr val="009900">
                <a:alpha val="50000"/>
              </a:srgbClr>
            </a:fgClr>
            <a:bgClr>
              <a:schemeClr val="bg1">
                <a:alpha val="50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5" name="Freeform 487"/>
          <p:cNvSpPr>
            <a:spLocks/>
          </p:cNvSpPr>
          <p:nvPr/>
        </p:nvSpPr>
        <p:spPr bwMode="auto">
          <a:xfrm rot="5178517">
            <a:off x="5727700" y="3756026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6" name="Freeform 488"/>
          <p:cNvSpPr>
            <a:spLocks/>
          </p:cNvSpPr>
          <p:nvPr/>
        </p:nvSpPr>
        <p:spPr bwMode="auto">
          <a:xfrm rot="5178517">
            <a:off x="5299075" y="3336926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7" name="Freeform 489"/>
          <p:cNvSpPr>
            <a:spLocks/>
          </p:cNvSpPr>
          <p:nvPr/>
        </p:nvSpPr>
        <p:spPr bwMode="auto">
          <a:xfrm rot="5993973">
            <a:off x="4746625" y="2860676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8" name="Freeform 490"/>
          <p:cNvSpPr>
            <a:spLocks/>
          </p:cNvSpPr>
          <p:nvPr/>
        </p:nvSpPr>
        <p:spPr bwMode="auto">
          <a:xfrm rot="5006218">
            <a:off x="3965575" y="2184401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59" name="Freeform 491"/>
          <p:cNvSpPr>
            <a:spLocks/>
          </p:cNvSpPr>
          <p:nvPr/>
        </p:nvSpPr>
        <p:spPr bwMode="auto">
          <a:xfrm rot="7078623">
            <a:off x="2879725" y="1355726"/>
            <a:ext cx="250825" cy="298450"/>
          </a:xfrm>
          <a:custGeom>
            <a:avLst/>
            <a:gdLst>
              <a:gd name="T0" fmla="*/ 0 w 426"/>
              <a:gd name="T1" fmla="*/ 450 h 510"/>
              <a:gd name="T2" fmla="*/ 60 w 426"/>
              <a:gd name="T3" fmla="*/ 510 h 510"/>
              <a:gd name="T4" fmla="*/ 144 w 426"/>
              <a:gd name="T5" fmla="*/ 408 h 510"/>
              <a:gd name="T6" fmla="*/ 78 w 426"/>
              <a:gd name="T7" fmla="*/ 354 h 510"/>
              <a:gd name="T8" fmla="*/ 144 w 426"/>
              <a:gd name="T9" fmla="*/ 282 h 510"/>
              <a:gd name="T10" fmla="*/ 216 w 426"/>
              <a:gd name="T11" fmla="*/ 318 h 510"/>
              <a:gd name="T12" fmla="*/ 294 w 426"/>
              <a:gd name="T13" fmla="*/ 234 h 510"/>
              <a:gd name="T14" fmla="*/ 240 w 426"/>
              <a:gd name="T15" fmla="*/ 198 h 510"/>
              <a:gd name="T16" fmla="*/ 288 w 426"/>
              <a:gd name="T17" fmla="*/ 120 h 510"/>
              <a:gd name="T18" fmla="*/ 348 w 426"/>
              <a:gd name="T19" fmla="*/ 132 h 510"/>
              <a:gd name="T20" fmla="*/ 426 w 426"/>
              <a:gd name="T21" fmla="*/ 48 h 510"/>
              <a:gd name="T22" fmla="*/ 366 w 426"/>
              <a:gd name="T23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10">
                <a:moveTo>
                  <a:pt x="0" y="450"/>
                </a:moveTo>
                <a:lnTo>
                  <a:pt x="60" y="510"/>
                </a:lnTo>
                <a:lnTo>
                  <a:pt x="144" y="408"/>
                </a:lnTo>
                <a:lnTo>
                  <a:pt x="78" y="354"/>
                </a:lnTo>
                <a:lnTo>
                  <a:pt x="144" y="282"/>
                </a:lnTo>
                <a:lnTo>
                  <a:pt x="216" y="318"/>
                </a:lnTo>
                <a:lnTo>
                  <a:pt x="294" y="234"/>
                </a:lnTo>
                <a:lnTo>
                  <a:pt x="240" y="198"/>
                </a:lnTo>
                <a:lnTo>
                  <a:pt x="288" y="120"/>
                </a:lnTo>
                <a:lnTo>
                  <a:pt x="348" y="132"/>
                </a:lnTo>
                <a:lnTo>
                  <a:pt x="426" y="48"/>
                </a:lnTo>
                <a:lnTo>
                  <a:pt x="366" y="0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60" name="Freeform 492"/>
          <p:cNvSpPr>
            <a:spLocks/>
          </p:cNvSpPr>
          <p:nvPr/>
        </p:nvSpPr>
        <p:spPr bwMode="auto">
          <a:xfrm>
            <a:off x="3184525" y="1866900"/>
            <a:ext cx="225425" cy="149225"/>
          </a:xfrm>
          <a:custGeom>
            <a:avLst/>
            <a:gdLst>
              <a:gd name="T0" fmla="*/ 18 w 142"/>
              <a:gd name="T1" fmla="*/ 0 h 94"/>
              <a:gd name="T2" fmla="*/ 0 w 142"/>
              <a:gd name="T3" fmla="*/ 26 h 94"/>
              <a:gd name="T4" fmla="*/ 43 w 142"/>
              <a:gd name="T5" fmla="*/ 50 h 94"/>
              <a:gd name="T6" fmla="*/ 58 w 142"/>
              <a:gd name="T7" fmla="*/ 23 h 94"/>
              <a:gd name="T8" fmla="*/ 88 w 142"/>
              <a:gd name="T9" fmla="*/ 42 h 94"/>
              <a:gd name="T10" fmla="*/ 80 w 142"/>
              <a:gd name="T11" fmla="*/ 71 h 94"/>
              <a:gd name="T12" fmla="*/ 116 w 142"/>
              <a:gd name="T13" fmla="*/ 94 h 94"/>
              <a:gd name="T14" fmla="*/ 142 w 142"/>
              <a:gd name="T15" fmla="*/ 6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94">
                <a:moveTo>
                  <a:pt x="18" y="0"/>
                </a:moveTo>
                <a:lnTo>
                  <a:pt x="0" y="26"/>
                </a:lnTo>
                <a:lnTo>
                  <a:pt x="43" y="50"/>
                </a:lnTo>
                <a:lnTo>
                  <a:pt x="58" y="23"/>
                </a:lnTo>
                <a:lnTo>
                  <a:pt x="88" y="42"/>
                </a:lnTo>
                <a:lnTo>
                  <a:pt x="80" y="71"/>
                </a:lnTo>
                <a:lnTo>
                  <a:pt x="116" y="94"/>
                </a:lnTo>
                <a:lnTo>
                  <a:pt x="142" y="63"/>
                </a:lnTo>
              </a:path>
            </a:pathLst>
          </a:custGeom>
          <a:noFill/>
          <a:ln w="254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61" name="Rectangle 493"/>
          <p:cNvSpPr>
            <a:spLocks noChangeArrowheads="1"/>
          </p:cNvSpPr>
          <p:nvPr/>
        </p:nvSpPr>
        <p:spPr bwMode="auto">
          <a:xfrm>
            <a:off x="3330575" y="156527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5" name="Rectangle 497"/>
          <p:cNvSpPr>
            <a:spLocks noChangeArrowheads="1"/>
          </p:cNvSpPr>
          <p:nvPr/>
        </p:nvSpPr>
        <p:spPr bwMode="auto">
          <a:xfrm>
            <a:off x="3527425" y="1670050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6" name="Rectangle 498"/>
          <p:cNvSpPr>
            <a:spLocks noChangeArrowheads="1"/>
          </p:cNvSpPr>
          <p:nvPr/>
        </p:nvSpPr>
        <p:spPr bwMode="auto">
          <a:xfrm>
            <a:off x="3759200" y="173672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7" name="Rectangle 499"/>
          <p:cNvSpPr>
            <a:spLocks noChangeArrowheads="1"/>
          </p:cNvSpPr>
          <p:nvPr/>
        </p:nvSpPr>
        <p:spPr bwMode="auto">
          <a:xfrm>
            <a:off x="2432050" y="2673350"/>
            <a:ext cx="165100" cy="152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8" name="Rectangle 500"/>
          <p:cNvSpPr>
            <a:spLocks noChangeArrowheads="1"/>
          </p:cNvSpPr>
          <p:nvPr/>
        </p:nvSpPr>
        <p:spPr bwMode="auto">
          <a:xfrm>
            <a:off x="2971800" y="4711700"/>
            <a:ext cx="165100" cy="152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69" name="Rectangle 501"/>
          <p:cNvSpPr>
            <a:spLocks noChangeArrowheads="1"/>
          </p:cNvSpPr>
          <p:nvPr/>
        </p:nvSpPr>
        <p:spPr bwMode="auto">
          <a:xfrm>
            <a:off x="2762250" y="4940300"/>
            <a:ext cx="165100" cy="152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0" name="Rectangle 502"/>
          <p:cNvSpPr>
            <a:spLocks noChangeArrowheads="1"/>
          </p:cNvSpPr>
          <p:nvPr/>
        </p:nvSpPr>
        <p:spPr bwMode="auto">
          <a:xfrm>
            <a:off x="3181350" y="4914900"/>
            <a:ext cx="323850" cy="1016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1" name="AutoShape 503"/>
          <p:cNvSpPr>
            <a:spLocks noChangeArrowheads="1"/>
          </p:cNvSpPr>
          <p:nvPr/>
        </p:nvSpPr>
        <p:spPr bwMode="auto">
          <a:xfrm>
            <a:off x="2354263" y="22621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2" name="AutoShape 504"/>
          <p:cNvSpPr>
            <a:spLocks noChangeArrowheads="1"/>
          </p:cNvSpPr>
          <p:nvPr/>
        </p:nvSpPr>
        <p:spPr bwMode="auto">
          <a:xfrm>
            <a:off x="1674813" y="22304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3" name="AutoShape 505"/>
          <p:cNvSpPr>
            <a:spLocks noChangeArrowheads="1"/>
          </p:cNvSpPr>
          <p:nvPr/>
        </p:nvSpPr>
        <p:spPr bwMode="auto">
          <a:xfrm>
            <a:off x="2005013" y="22431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4" name="Rectangle 506"/>
          <p:cNvSpPr>
            <a:spLocks noChangeArrowheads="1"/>
          </p:cNvSpPr>
          <p:nvPr/>
        </p:nvSpPr>
        <p:spPr bwMode="auto">
          <a:xfrm>
            <a:off x="4038600" y="214312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5" name="Rectangle 507"/>
          <p:cNvSpPr>
            <a:spLocks noChangeArrowheads="1"/>
          </p:cNvSpPr>
          <p:nvPr/>
        </p:nvSpPr>
        <p:spPr bwMode="auto">
          <a:xfrm>
            <a:off x="3282950" y="175577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6" name="Rectangle 508"/>
          <p:cNvSpPr>
            <a:spLocks noChangeArrowheads="1"/>
          </p:cNvSpPr>
          <p:nvPr/>
        </p:nvSpPr>
        <p:spPr bwMode="auto">
          <a:xfrm>
            <a:off x="3054350" y="141287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7" name="Rectangle 509"/>
          <p:cNvSpPr>
            <a:spLocks noChangeArrowheads="1"/>
          </p:cNvSpPr>
          <p:nvPr/>
        </p:nvSpPr>
        <p:spPr bwMode="auto">
          <a:xfrm>
            <a:off x="2921000" y="1993900"/>
            <a:ext cx="165100" cy="152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78" name="Rectangle 510"/>
          <p:cNvSpPr>
            <a:spLocks noChangeArrowheads="1"/>
          </p:cNvSpPr>
          <p:nvPr/>
        </p:nvSpPr>
        <p:spPr bwMode="auto">
          <a:xfrm>
            <a:off x="3149600" y="2235200"/>
            <a:ext cx="165100" cy="152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1" name="AutoShape 513"/>
          <p:cNvSpPr>
            <a:spLocks noChangeArrowheads="1"/>
          </p:cNvSpPr>
          <p:nvPr/>
        </p:nvSpPr>
        <p:spPr bwMode="auto">
          <a:xfrm>
            <a:off x="3249613" y="19764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2" name="AutoShape 514"/>
          <p:cNvSpPr>
            <a:spLocks noChangeArrowheads="1"/>
          </p:cNvSpPr>
          <p:nvPr/>
        </p:nvSpPr>
        <p:spPr bwMode="auto">
          <a:xfrm>
            <a:off x="3052763" y="176688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3" name="AutoShape 515"/>
          <p:cNvSpPr>
            <a:spLocks noChangeArrowheads="1"/>
          </p:cNvSpPr>
          <p:nvPr/>
        </p:nvSpPr>
        <p:spPr bwMode="auto">
          <a:xfrm>
            <a:off x="3122613" y="1519238"/>
            <a:ext cx="279400" cy="3048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4" name="Rectangle 516"/>
          <p:cNvSpPr>
            <a:spLocks noChangeArrowheads="1"/>
          </p:cNvSpPr>
          <p:nvPr/>
        </p:nvSpPr>
        <p:spPr bwMode="auto">
          <a:xfrm>
            <a:off x="4876800" y="286702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5" name="Rectangle 517"/>
          <p:cNvSpPr>
            <a:spLocks noChangeArrowheads="1"/>
          </p:cNvSpPr>
          <p:nvPr/>
        </p:nvSpPr>
        <p:spPr bwMode="auto">
          <a:xfrm>
            <a:off x="5461000" y="331152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6" name="Rectangle 518"/>
          <p:cNvSpPr>
            <a:spLocks noChangeArrowheads="1"/>
          </p:cNvSpPr>
          <p:nvPr/>
        </p:nvSpPr>
        <p:spPr bwMode="auto">
          <a:xfrm>
            <a:off x="5854700" y="3692525"/>
            <a:ext cx="165100" cy="152400"/>
          </a:xfrm>
          <a:prstGeom prst="rect">
            <a:avLst/>
          </a:prstGeom>
          <a:solidFill>
            <a:srgbClr val="FF99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7" name="Rectangle 519"/>
          <p:cNvSpPr>
            <a:spLocks noChangeArrowheads="1"/>
          </p:cNvSpPr>
          <p:nvPr/>
        </p:nvSpPr>
        <p:spPr bwMode="auto">
          <a:xfrm>
            <a:off x="3055938" y="5087938"/>
            <a:ext cx="898525" cy="301625"/>
          </a:xfrm>
          <a:prstGeom prst="rect">
            <a:avLst/>
          </a:prstGeom>
          <a:solidFill>
            <a:srgbClr val="00CC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000"/>
              <a:t>Gates</a:t>
            </a:r>
          </a:p>
        </p:txBody>
      </p:sp>
      <p:sp>
        <p:nvSpPr>
          <p:cNvPr id="7688" name="Text Box 520"/>
          <p:cNvSpPr txBox="1">
            <a:spLocks noChangeArrowheads="1"/>
          </p:cNvSpPr>
          <p:nvPr/>
        </p:nvSpPr>
        <p:spPr bwMode="auto">
          <a:xfrm>
            <a:off x="198438" y="242888"/>
            <a:ext cx="2843212" cy="936625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/>
              <a:t>Barber’s Wheatfield &amp;</a:t>
            </a:r>
          </a:p>
          <a:p>
            <a:r>
              <a:rPr lang="en-US" altLang="en-US" sz="2000" b="1"/>
              <a:t>Breymann’s Redoubt</a:t>
            </a:r>
          </a:p>
          <a:p>
            <a:r>
              <a:rPr lang="en-US" altLang="en-US" sz="1400"/>
              <a:t>October 7, 1777</a:t>
            </a:r>
          </a:p>
        </p:txBody>
      </p:sp>
      <p:sp>
        <p:nvSpPr>
          <p:cNvPr id="7689" name="Text Box 521"/>
          <p:cNvSpPr txBox="1">
            <a:spLocks noChangeArrowheads="1"/>
          </p:cNvSpPr>
          <p:nvPr/>
        </p:nvSpPr>
        <p:spPr bwMode="auto">
          <a:xfrm>
            <a:off x="3346450" y="1816100"/>
            <a:ext cx="16605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>
                <a:solidFill>
                  <a:srgbClr val="FF0000"/>
                </a:solidFill>
              </a:rPr>
              <a:t>Balcarres’ Redoubt</a:t>
            </a:r>
          </a:p>
        </p:txBody>
      </p:sp>
      <p:sp>
        <p:nvSpPr>
          <p:cNvPr id="7690" name="Text Box 522"/>
          <p:cNvSpPr txBox="1">
            <a:spLocks noChangeArrowheads="1"/>
          </p:cNvSpPr>
          <p:nvPr/>
        </p:nvSpPr>
        <p:spPr bwMode="auto">
          <a:xfrm>
            <a:off x="2079625" y="1120775"/>
            <a:ext cx="1746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>
                <a:solidFill>
                  <a:srgbClr val="FF0000"/>
                </a:solidFill>
              </a:rPr>
              <a:t>Breymann’s Redoubt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85185E-6 L -0.0875 0.02639 L -0.16875 0.08426 " pathEditMode="relative" ptsTypes="AAA">
                                      <p:cBhvr>
                                        <p:cTn id="18" dur="3000" fill="hold"/>
                                        <p:tgtEl>
                                          <p:spTgt spid="7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093 L -0.07535 0.02083 L -0.11076 0.02917 L -0.16215 0.06898 " pathEditMode="relative" ptsTypes="AAAA">
                                      <p:cBhvr>
                                        <p:cTn id="20" dur="3000" fill="hold"/>
                                        <p:tgtEl>
                                          <p:spTgt spid="7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08021 0.00325 L -0.1559 0.05788 " pathEditMode="relative" ptsTypes="AAA">
                                      <p:cBhvr>
                                        <p:cTn id="22" dur="3000" fill="hold"/>
                                        <p:tgtEl>
                                          <p:spTgt spid="7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093 L 0.01389 -0.14352 L 0.00208 -0.22408 L -0.04167 -0.31482 L -0.05903 -0.32685 " pathEditMode="relative" ptsTypes="AAAAA">
                                      <p:cBhvr>
                                        <p:cTn id="33" dur="3000" fill="hold"/>
                                        <p:tgtEl>
                                          <p:spTgt spid="7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7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93 L -0.09653 -0.08611 L -0.16875 -0.23981 L -0.17083 -0.34629 L -0.13611 -0.38518 " pathEditMode="relative" ptsTypes="AAAAA">
                                      <p:cBhvr>
                                        <p:cTn id="43" dur="5000" fill="hold"/>
                                        <p:tgtEl>
                                          <p:spTgt spid="7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7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02987 -0.16759 L -0.1014 -0.2287 L -0.13682 -0.33888 " pathEditMode="relative" ptsTypes="AAAA">
                                      <p:cBhvr>
                                        <p:cTn id="57" dur="3000" fill="hold"/>
                                        <p:tgtEl>
                                          <p:spTgt spid="7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7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7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7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7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7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7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5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7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7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7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14815E-6 L 0.00347 -0.07501 L 0.01111 -0.12593 L 0.07292 -0.15093 " pathEditMode="relative" ptsTypes="AAAA">
                                      <p:cBhvr>
                                        <p:cTn id="126" dur="2000" fill="hold"/>
                                        <p:tgtEl>
                                          <p:spTgt spid="7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7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0.04722 0.01852 L 0.14236 0.07361 " pathEditMode="relative" rAng="0" ptsTypes="AAA">
                                      <p:cBhvr>
                                        <p:cTn id="136" dur="2000" fill="hold"/>
                                        <p:tgtEl>
                                          <p:spTgt spid="7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368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0.05625 0.01759 L 0.12465 0.04768 " pathEditMode="relative" rAng="0" ptsTypes="AAA">
                                      <p:cBhvr>
                                        <p:cTn id="138" dur="2000" fill="hold"/>
                                        <p:tgtEl>
                                          <p:spTgt spid="7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3" y="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7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7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11146 0.0625 L 0.24375 0.06945 L 0.33125 -0.06111 L 0.38021 -0.21944 " pathEditMode="relative" ptsTypes="AAAAA">
                                      <p:cBhvr>
                                        <p:cTn id="149" dur="2000" fill="hold"/>
                                        <p:tgtEl>
                                          <p:spTgt spid="7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7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13646 -0.00278 L 0.225 -0.14723 L 0.28438 -0.35139 " pathEditMode="relative" ptsTypes="AAAA">
                                      <p:cBhvr>
                                        <p:cTn id="155" dur="2000" fill="hold"/>
                                        <p:tgtEl>
                                          <p:spTgt spid="7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500"/>
                                        <p:tgtEl>
                                          <p:spTgt spid="7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075 -0.07361 L 0.18125 -0.24166 L 0.22188 -0.40277 " pathEditMode="relative" ptsTypes="AAAA">
                                      <p:cBhvr>
                                        <p:cTn id="161" dur="2000" fill="hold"/>
                                        <p:tgtEl>
                                          <p:spTgt spid="7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6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7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03021 -0.13195 L 0.15417 -0.33056 L 0.17708 -0.48195 " pathEditMode="relative" ptsTypes="AAAA">
                                      <p:cBhvr>
                                        <p:cTn id="167" dur="2000" fill="hold"/>
                                        <p:tgtEl>
                                          <p:spTgt spid="7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7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1" grpId="0" animBg="1"/>
      <p:bldP spid="7661" grpId="1" animBg="1"/>
      <p:bldP spid="7661" grpId="2" animBg="1"/>
      <p:bldP spid="7665" grpId="0" animBg="1"/>
      <p:bldP spid="7665" grpId="1" animBg="1"/>
      <p:bldP spid="7665" grpId="2" animBg="1"/>
      <p:bldP spid="7666" grpId="0" animBg="1"/>
      <p:bldP spid="7666" grpId="1" animBg="1"/>
      <p:bldP spid="7666" grpId="2" animBg="1"/>
      <p:bldP spid="7667" grpId="0" animBg="1"/>
      <p:bldP spid="7667" grpId="1" animBg="1"/>
      <p:bldP spid="7668" grpId="0" animBg="1"/>
      <p:bldP spid="7668" grpId="1" animBg="1"/>
      <p:bldP spid="7668" grpId="2" animBg="1"/>
      <p:bldP spid="7669" grpId="0" animBg="1"/>
      <p:bldP spid="7669" grpId="1" animBg="1"/>
      <p:bldP spid="7669" grpId="2" animBg="1"/>
      <p:bldP spid="7670" grpId="0" animBg="1"/>
      <p:bldP spid="7670" grpId="1" animBg="1"/>
      <p:bldP spid="7670" grpId="2" animBg="1"/>
      <p:bldP spid="7671" grpId="0" animBg="1"/>
      <p:bldP spid="7671" grpId="1" animBg="1"/>
      <p:bldP spid="7672" grpId="0" animBg="1"/>
      <p:bldP spid="7672" grpId="1" animBg="1"/>
      <p:bldP spid="7673" grpId="0" animBg="1"/>
      <p:bldP spid="7673" grpId="1" animBg="1"/>
      <p:bldP spid="7674" grpId="0" animBg="1"/>
      <p:bldP spid="7674" grpId="1" animBg="1"/>
      <p:bldP spid="7675" grpId="0" animBg="1"/>
      <p:bldP spid="7675" grpId="1" animBg="1"/>
      <p:bldP spid="7675" grpId="2" animBg="1"/>
      <p:bldP spid="7676" grpId="0" animBg="1"/>
      <p:bldP spid="7676" grpId="1" animBg="1"/>
      <p:bldP spid="7676" grpId="2" animBg="1"/>
      <p:bldP spid="7677" grpId="0" animBg="1"/>
      <p:bldP spid="7678" grpId="0" animBg="1"/>
      <p:bldP spid="7681" grpId="0" animBg="1"/>
      <p:bldP spid="7681" grpId="1" animBg="1"/>
      <p:bldP spid="7682" grpId="0" animBg="1"/>
      <p:bldP spid="7682" grpId="1" animBg="1"/>
      <p:bldP spid="7683" grpId="0" animBg="1"/>
      <p:bldP spid="7683" grpId="1" animBg="1"/>
      <p:bldP spid="7684" grpId="0" animBg="1"/>
      <p:bldP spid="7684" grpId="1" animBg="1"/>
      <p:bldP spid="7685" grpId="0" animBg="1"/>
      <p:bldP spid="7685" grpId="1" animBg="1"/>
      <p:bldP spid="7686" grpId="0" animBg="1"/>
      <p:bldP spid="7686" grpId="1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</TotalTime>
  <Words>253</Words>
  <Application>Microsoft Office PowerPoint</Application>
  <PresentationFormat>On-screen Show (4:3)</PresentationFormat>
  <Paragraphs>167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Angsana New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Fort Leavenworth, KS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gary.linhart</dc:creator>
  <cp:lastModifiedBy>Serravo, Michael P CIV USA TRADOC</cp:lastModifiedBy>
  <cp:revision>27</cp:revision>
  <dcterms:created xsi:type="dcterms:W3CDTF">2006-11-09T17:36:31Z</dcterms:created>
  <dcterms:modified xsi:type="dcterms:W3CDTF">2017-01-12T15:28:37Z</dcterms:modified>
</cp:coreProperties>
</file>